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4" r:id="rId7"/>
    <p:sldId id="262" r:id="rId8"/>
    <p:sldId id="263" r:id="rId9"/>
    <p:sldId id="261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7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4032448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времени профтехучилища начали подразделять по трем типам :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средние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училища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готовили техников, которые могли работать помощниками инженеров и других руководителей промышленных предприятий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низшие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училища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подготавливали рабочих для определенной сферы производства;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ремесленные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обучали определенному ремеслу, чаще всего связанному с бытом населения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4317"/>
            <a:ext cx="4179399" cy="248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1168" y="260648"/>
            <a:ext cx="8640960" cy="34747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июля 1920 года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действие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 «Декрет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учебной профтехнической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повинности»,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согласно которому все рабочие (от 10 до 40 лет) были обязаны учиться. По всей стране стало массово организовываться Ф З У (фабрично-заводское ученичество) - профессиональные школы нового типа.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809"/>
            <a:ext cx="5070529" cy="285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6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3474720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1940 году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большая часть школ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реформированы в школы ФЗО (фабрично-заводское обучение),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а Президиум Верховного Совета СССР принял Указ о ГТР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Трудовые Резервы). Согласно этому указу в СССР было учреждено два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учебных заведений:</a:t>
            </a:r>
          </a:p>
          <a:p>
            <a:pPr marL="4572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школы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ФЗО - на протяжении 6 месяцев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эти школы занимались подготовкой рабочих массовых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железнодорожные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ремесленные училища 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двух лет эти училища занимались подготовкой квалифицированных рабочих.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3816424" cy="267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33056"/>
            <a:ext cx="3943699" cy="272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568952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1946 года Главное управление Трудовых Резервов и Комитет по распределению рабочей силы были преобразованы в Министерство Трудовых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Резервов.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большое внимание уделялось и повышению профессионального уровня преподавательского состава школ ФЗО и училищ.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98168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1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737" y="188640"/>
            <a:ext cx="8496944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1959-1963 годов школы ФЗО и профессионально-технические учебные заведения, созданные по системе ГТР СССР, были преобразованы в профессионально-технические училища (ПТУ), срок обучения в которых зависел от сложности специализации (от одного до трех лет).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50973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3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82013"/>
            <a:ext cx="8280920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1970 - 1980 гг. в практику входят методы проблемно-развивающего обучения, делаются попытки формирования творческого начала у учащихся, основанные на самостоятельном разрешении проблемных ситуаций и задач.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61" y="3456612"/>
            <a:ext cx="5662869" cy="318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368" y="260648"/>
            <a:ext cx="8613104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России работает более 2,5 тысячи учреждений профессионально-технического начального образования и столько же учреждений среднего профессионального образования, в них учатся более 2 миллионов человек. 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13" y="3284984"/>
            <a:ext cx="6031993" cy="33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3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0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-1" r="16462" b="-1"/>
          <a:stretch/>
        </p:blipFill>
        <p:spPr bwMode="auto">
          <a:xfrm>
            <a:off x="0" y="-1"/>
            <a:ext cx="9144000" cy="683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568952" cy="345638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все учебные заведения среднего профессионального образования отмечают свой профессиональный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- День рождение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профессионально-технического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7655496" cy="295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5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568952" cy="31683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октября 1940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принят указ Президиума Верхового Совета СССР «О государственных трудовых резервах СССР», которым были определены три типа училищ: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ремесленные;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железнодорожные училища;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фабрично-заводского обучения.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 были созданы в кратчайшие сроки.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s://cs10.pikabu.ru/post_img/2018/08/15/11/og_og_1534362729221334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8082"/>
            <a:ext cx="5472608" cy="28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568952" cy="352839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профтехобразования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начало свое становление еще во времена Древней Руси. Многочисленные археологические находки неопровержимо свидетельствуют, что в Древней Руси было превосходно налажено производство различных предметов обихода, оружия, одежды, украшений и т.д. 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036715" cy="30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0789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640960" cy="25202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настоящее становление профессионального образования пришлось на времена царствования Петра І, который отводил образованию роль одной важнейших опор государственной политики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70046"/>
            <a:ext cx="622401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9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9180" y="260648"/>
            <a:ext cx="8581292" cy="34747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I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его единомышленники сделали очень много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зарождения профессиональных учебных заведений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 Он верил,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Россия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огромный потенциал, как людских, так и природных ресурсов. 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60386"/>
            <a:ext cx="5447928" cy="306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34965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ремесленная школа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называлась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"Школа навигационных и математических наук",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14 января 1700 года.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первое в России и второе в Европе специализированное техническое учебное заведение, в котором готовили инженеров,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судостроителей 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других специалистов высшего и среднего уровня, вплоть до писарей.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57154"/>
            <a:ext cx="5256584" cy="295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8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25922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1701 по 1721 года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открыты медицинская, артиллерийская и инженерная школы в Москве, морская академия и инженерная школа в Петербурге, горные школы при Уральских 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Олонецких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заводах. Профессиональное образование в те времена являлось делом государственной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88" y="3068960"/>
            <a:ext cx="6096000" cy="3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3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717032"/>
            <a:ext cx="8496944" cy="237626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профессионального образования пришелся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конец 19 - начало 20 века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 1888 до 1917 года характеризируется наиболее активным развитием российской системы профессионального образования.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</TotalTime>
  <Words>352</Words>
  <Application>Microsoft Office PowerPoint</Application>
  <PresentationFormat>Экран (4:3)</PresentationFormat>
  <Paragraphs>28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8</cp:revision>
  <dcterms:created xsi:type="dcterms:W3CDTF">2021-09-10T13:57:45Z</dcterms:created>
  <dcterms:modified xsi:type="dcterms:W3CDTF">2021-09-10T15:02:21Z</dcterms:modified>
</cp:coreProperties>
</file>