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1" r:id="rId5"/>
    <p:sldId id="262" r:id="rId6"/>
    <p:sldId id="265" r:id="rId7"/>
    <p:sldId id="264" r:id="rId8"/>
    <p:sldId id="263" r:id="rId9"/>
    <p:sldId id="267" r:id="rId10"/>
    <p:sldId id="266" r:id="rId11"/>
    <p:sldId id="269" r:id="rId12"/>
    <p:sldId id="273" r:id="rId13"/>
    <p:sldId id="271" r:id="rId14"/>
    <p:sldId id="272" r:id="rId15"/>
    <p:sldId id="270" r:id="rId16"/>
    <p:sldId id="275" r:id="rId17"/>
    <p:sldId id="274" r:id="rId18"/>
    <p:sldId id="277" r:id="rId19"/>
    <p:sldId id="279" r:id="rId20"/>
    <p:sldId id="276" r:id="rId21"/>
    <p:sldId id="278" r:id="rId22"/>
    <p:sldId id="280" r:id="rId23"/>
    <p:sldId id="284" r:id="rId24"/>
    <p:sldId id="283" r:id="rId25"/>
    <p:sldId id="282" r:id="rId26"/>
    <p:sldId id="281" r:id="rId27"/>
    <p:sldId id="288" r:id="rId28"/>
    <p:sldId id="289" r:id="rId29"/>
    <p:sldId id="290" r:id="rId30"/>
    <p:sldId id="287" r:id="rId31"/>
    <p:sldId id="285" r:id="rId32"/>
    <p:sldId id="286" r:id="rId33"/>
    <p:sldId id="294" r:id="rId34"/>
    <p:sldId id="293" r:id="rId35"/>
    <p:sldId id="295" r:id="rId36"/>
    <p:sldId id="292" r:id="rId37"/>
    <p:sldId id="291" r:id="rId38"/>
    <p:sldId id="298" r:id="rId39"/>
    <p:sldId id="299" r:id="rId40"/>
    <p:sldId id="297" r:id="rId41"/>
    <p:sldId id="301" r:id="rId42"/>
    <p:sldId id="300" r:id="rId43"/>
    <p:sldId id="296" r:id="rId44"/>
    <p:sldId id="302" r:id="rId45"/>
    <p:sldId id="304" r:id="rId46"/>
    <p:sldId id="268" r:id="rId47"/>
    <p:sldId id="303" r:id="rId4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99CCFF"/>
    <a:srgbClr val="3366FF"/>
    <a:srgbClr val="F3F6FB"/>
    <a:srgbClr val="E9EFF7"/>
    <a:srgbClr val="FBFB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971" autoAdjust="0"/>
  </p:normalViewPr>
  <p:slideViewPr>
    <p:cSldViewPr>
      <p:cViewPr>
        <p:scale>
          <a:sx n="110" d="100"/>
          <a:sy n="110" d="100"/>
        </p:scale>
        <p:origin x="-581" y="-1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4282" y="2786064"/>
            <a:ext cx="486003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altLang="ko-KR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День </a:t>
            </a:r>
          </a:p>
          <a:p>
            <a:r>
              <a:rPr lang="ru-RU" altLang="ko-KR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российской </a:t>
            </a:r>
          </a:p>
          <a:p>
            <a:r>
              <a:rPr lang="ru-RU" altLang="ko-KR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науки</a:t>
            </a:r>
            <a:endParaRPr lang="en-US" altLang="ko-KR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1285852" y="1142990"/>
            <a:ext cx="2998037" cy="3032550"/>
            <a:chOff x="1145335" y="500048"/>
            <a:chExt cx="4264394" cy="4313485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xmlns="" id="{D77E1614-FAF7-4231-B714-3EE050BA13B7}"/>
                </a:ext>
              </a:extLst>
            </p:cNvPr>
            <p:cNvGrpSpPr/>
            <p:nvPr/>
          </p:nvGrpSpPr>
          <p:grpSpPr>
            <a:xfrm>
              <a:off x="1145335" y="500048"/>
              <a:ext cx="4264394" cy="4313485"/>
              <a:chOff x="369152" y="1617134"/>
              <a:chExt cx="3546035" cy="3586857"/>
            </a:xfrm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xmlns="" id="{00DD6FC7-C582-4CB5-8C81-3EC7BFCB5BED}"/>
                  </a:ext>
                </a:extLst>
              </p:cNvPr>
              <p:cNvGrpSpPr/>
              <p:nvPr/>
            </p:nvGrpSpPr>
            <p:grpSpPr>
              <a:xfrm>
                <a:off x="926950" y="1617134"/>
                <a:ext cx="2049224" cy="852218"/>
                <a:chOff x="926950" y="1617134"/>
                <a:chExt cx="2049224" cy="85221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xmlns="" id="{07731824-9F78-489A-B093-DD1054AB0D86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4" name="Right Triangle 13">
                  <a:extLst>
                    <a:ext uri="{FF2B5EF4-FFF2-40B4-BE49-F238E27FC236}">
                      <a16:creationId xmlns:a16="http://schemas.microsoft.com/office/drawing/2014/main" xmlns="" id="{0E259AC9-355A-4D07-B9A7-5094B90F31C7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5" name="Rectangle 24">
                  <a:extLst>
                    <a:ext uri="{FF2B5EF4-FFF2-40B4-BE49-F238E27FC236}">
                      <a16:creationId xmlns:a16="http://schemas.microsoft.com/office/drawing/2014/main" xmlns="" id="{7AB23C71-C85A-45E9-9671-FD424E6D7E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0573" y="1797574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6" name="Rectangle 41">
                  <a:extLst>
                    <a:ext uri="{FF2B5EF4-FFF2-40B4-BE49-F238E27FC236}">
                      <a16:creationId xmlns:a16="http://schemas.microsoft.com/office/drawing/2014/main" xmlns="" id="{3ABFF958-EC05-4A2E-AF85-C77DADE9A73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7" name="Isosceles Triangle 3">
                  <a:extLst>
                    <a:ext uri="{FF2B5EF4-FFF2-40B4-BE49-F238E27FC236}">
                      <a16:creationId xmlns:a16="http://schemas.microsoft.com/office/drawing/2014/main" xmlns="" id="{45BADD43-0E28-4099-9757-8873EE55A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16513" y="2030577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xmlns="" id="{CAF4AA9B-2EC0-4A9F-B957-6CA53446347C}"/>
                  </a:ext>
                </a:extLst>
              </p:cNvPr>
              <p:cNvGrpSpPr/>
              <p:nvPr/>
            </p:nvGrpSpPr>
            <p:grpSpPr>
              <a:xfrm rot="4990866">
                <a:off x="2464466" y="2788531"/>
                <a:ext cx="2049224" cy="852218"/>
                <a:chOff x="926950" y="1617134"/>
                <a:chExt cx="2049224" cy="852218"/>
              </a:xfrm>
            </p:grpSpPr>
            <p:sp>
              <p:nvSpPr>
                <p:cNvPr id="28" name="Rectangle 14">
                  <a:extLst>
                    <a:ext uri="{FF2B5EF4-FFF2-40B4-BE49-F238E27FC236}">
                      <a16:creationId xmlns:a16="http://schemas.microsoft.com/office/drawing/2014/main" xmlns="" id="{FD9424B9-95DB-433C-A7C1-DAB60AB74522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9" name="Right Triangle 13">
                  <a:extLst>
                    <a:ext uri="{FF2B5EF4-FFF2-40B4-BE49-F238E27FC236}">
                      <a16:creationId xmlns:a16="http://schemas.microsoft.com/office/drawing/2014/main" xmlns="" id="{5C7DC8C4-C3BE-44E5-A62F-B72B24361D91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0" name="Rectangle 24">
                  <a:extLst>
                    <a:ext uri="{FF2B5EF4-FFF2-40B4-BE49-F238E27FC236}">
                      <a16:creationId xmlns:a16="http://schemas.microsoft.com/office/drawing/2014/main" xmlns="" id="{0916B0D7-EA1F-4350-B54C-36E35D5228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0573" y="1797574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1" name="Rectangle 41">
                  <a:extLst>
                    <a:ext uri="{FF2B5EF4-FFF2-40B4-BE49-F238E27FC236}">
                      <a16:creationId xmlns:a16="http://schemas.microsoft.com/office/drawing/2014/main" xmlns="" id="{786FC719-0BBD-4506-927D-D9662086232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2" name="Isosceles Triangle 3">
                  <a:extLst>
                    <a:ext uri="{FF2B5EF4-FFF2-40B4-BE49-F238E27FC236}">
                      <a16:creationId xmlns:a16="http://schemas.microsoft.com/office/drawing/2014/main" xmlns="" id="{0454E455-AD0F-4B4B-B70B-5FFC9A9F96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16513" y="2030577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5" name="Group 5">
                <a:extLst>
                  <a:ext uri="{FF2B5EF4-FFF2-40B4-BE49-F238E27FC236}">
                    <a16:creationId xmlns:a16="http://schemas.microsoft.com/office/drawing/2014/main" xmlns="" id="{968CC434-021F-44BF-9207-65061B6E2FBF}"/>
                  </a:ext>
                </a:extLst>
              </p:cNvPr>
              <p:cNvGrpSpPr/>
              <p:nvPr/>
            </p:nvGrpSpPr>
            <p:grpSpPr>
              <a:xfrm rot="10066674">
                <a:off x="1444650" y="4351773"/>
                <a:ext cx="2063339" cy="852218"/>
                <a:chOff x="926950" y="1617134"/>
                <a:chExt cx="2063339" cy="852218"/>
              </a:xfrm>
            </p:grpSpPr>
            <p:sp>
              <p:nvSpPr>
                <p:cNvPr id="23" name="Rectangle 14">
                  <a:extLst>
                    <a:ext uri="{FF2B5EF4-FFF2-40B4-BE49-F238E27FC236}">
                      <a16:creationId xmlns:a16="http://schemas.microsoft.com/office/drawing/2014/main" xmlns="" id="{29A97058-4B7F-42EC-9A11-E8F6164EF718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4" name="Right Triangle 13">
                  <a:extLst>
                    <a:ext uri="{FF2B5EF4-FFF2-40B4-BE49-F238E27FC236}">
                      <a16:creationId xmlns:a16="http://schemas.microsoft.com/office/drawing/2014/main" xmlns="" id="{9FC09BE7-D102-4463-8C5D-EDDC6DA6DF3A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369F10CB-0835-4C9B-9509-F6C0618880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7865" y="1808900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xmlns="" id="{3A7EADA8-1277-4090-837E-606DD250031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7" name="Isosceles Triangle 3">
                  <a:extLst>
                    <a:ext uri="{FF2B5EF4-FFF2-40B4-BE49-F238E27FC236}">
                      <a16:creationId xmlns:a16="http://schemas.microsoft.com/office/drawing/2014/main" xmlns="" id="{538EFEB3-D403-4F7A-9264-76D963775D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30628" y="1965414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6" name="Group 6">
                <a:extLst>
                  <a:ext uri="{FF2B5EF4-FFF2-40B4-BE49-F238E27FC236}">
                    <a16:creationId xmlns:a16="http://schemas.microsoft.com/office/drawing/2014/main" xmlns="" id="{8F526292-60F4-478B-98A5-167AD00248E4}"/>
                  </a:ext>
                </a:extLst>
              </p:cNvPr>
              <p:cNvGrpSpPr/>
              <p:nvPr/>
            </p:nvGrpSpPr>
            <p:grpSpPr>
              <a:xfrm rot="15054074">
                <a:off x="-267551" y="3562253"/>
                <a:ext cx="2125623" cy="852218"/>
                <a:chOff x="926950" y="1617134"/>
                <a:chExt cx="2125623" cy="852218"/>
              </a:xfrm>
            </p:grpSpPr>
            <p:sp>
              <p:nvSpPr>
                <p:cNvPr id="18" name="Rectangle 14">
                  <a:extLst>
                    <a:ext uri="{FF2B5EF4-FFF2-40B4-BE49-F238E27FC236}">
                      <a16:creationId xmlns:a16="http://schemas.microsoft.com/office/drawing/2014/main" xmlns="" id="{DD55D4F2-A692-4723-9911-F4FAB7BE4587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9" name="Right Triangle 13">
                  <a:extLst>
                    <a:ext uri="{FF2B5EF4-FFF2-40B4-BE49-F238E27FC236}">
                      <a16:creationId xmlns:a16="http://schemas.microsoft.com/office/drawing/2014/main" xmlns="" id="{E3D71C3B-DC1B-4269-92AF-9A82DD32DE42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24">
                  <a:extLst>
                    <a:ext uri="{FF2B5EF4-FFF2-40B4-BE49-F238E27FC236}">
                      <a16:creationId xmlns:a16="http://schemas.microsoft.com/office/drawing/2014/main" xmlns="" id="{4AFAC9BD-0B28-4CA4-B2C3-E7FF3ACB39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7865" y="1808900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Rectangle 41">
                  <a:extLst>
                    <a:ext uri="{FF2B5EF4-FFF2-40B4-BE49-F238E27FC236}">
                      <a16:creationId xmlns:a16="http://schemas.microsoft.com/office/drawing/2014/main" xmlns="" id="{C1FAB418-ADE7-4253-AA3A-FD90AE2064D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2" name="Isosceles Triangle 3">
                  <a:extLst>
                    <a:ext uri="{FF2B5EF4-FFF2-40B4-BE49-F238E27FC236}">
                      <a16:creationId xmlns:a16="http://schemas.microsoft.com/office/drawing/2014/main" xmlns="" id="{4E5CB2E7-59F8-4E73-9CA6-95ABD34B15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92912" y="1965188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xmlns="" id="{A3874F21-824F-4B8A-91D4-E8735721F753}"/>
                  </a:ext>
                </a:extLst>
              </p:cNvPr>
              <p:cNvSpPr/>
              <p:nvPr/>
            </p:nvSpPr>
            <p:spPr>
              <a:xfrm rot="18143891">
                <a:off x="423487" y="2403381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pic>
          <p:nvPicPr>
            <p:cNvPr id="38" name="Picture 2" descr="E:\002-KIMS BUSINESS\000-B-KIMS-소스 분류-2014\10-ESP to IMG\지구.png">
              <a:extLst>
                <a:ext uri="{FF2B5EF4-FFF2-40B4-BE49-F238E27FC236}">
                  <a16:creationId xmlns:a16="http://schemas.microsoft.com/office/drawing/2014/main" xmlns="" id="{9B1ADEFB-5E5C-43F5-B361-674082AD6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037" y="1155831"/>
              <a:ext cx="3143472" cy="314347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5572132" y="900545"/>
            <a:ext cx="3571900" cy="42429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6" y="20716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Лаврентий Лаврентьевич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Блюментрост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первый президент Российской академии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наук, лейб-медик Петра I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4357700"/>
            <a:ext cx="5572132" cy="785818"/>
            <a:chOff x="930388" y="4577698"/>
            <a:chExt cx="10321812" cy="52417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2B80ACF6-387E-4F4B-8CC1-911305C21904}"/>
                </a:ext>
              </a:extLst>
            </p:cNvPr>
            <p:cNvSpPr/>
            <p:nvPr/>
          </p:nvSpPr>
          <p:spPr>
            <a:xfrm>
              <a:off x="930388" y="4584530"/>
              <a:ext cx="4793814" cy="507302"/>
            </a:xfrm>
            <a:custGeom>
              <a:avLst/>
              <a:gdLst>
                <a:gd name="connsiteX0" fmla="*/ 3335731 w 3507638"/>
                <a:gd name="connsiteY0" fmla="*/ 0 h 512064"/>
                <a:gd name="connsiteX1" fmla="*/ 0 w 3507638"/>
                <a:gd name="connsiteY1" fmla="*/ 497434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7637 w 3519544"/>
                <a:gd name="connsiteY0" fmla="*/ 0 h 516484"/>
                <a:gd name="connsiteX1" fmla="*/ 0 w 3519544"/>
                <a:gd name="connsiteY1" fmla="*/ 516484 h 516484"/>
                <a:gd name="connsiteX2" fmla="*/ 1365218 w 3519544"/>
                <a:gd name="connsiteY2" fmla="*/ 512064 h 516484"/>
                <a:gd name="connsiteX3" fmla="*/ 3519544 w 3519544"/>
                <a:gd name="connsiteY3" fmla="*/ 10973 h 516484"/>
                <a:gd name="connsiteX4" fmla="*/ 3347637 w 3519544"/>
                <a:gd name="connsiteY4" fmla="*/ 0 h 516484"/>
                <a:gd name="connsiteX0" fmla="*/ 3338112 w 3510019"/>
                <a:gd name="connsiteY0" fmla="*/ 0 h 512064"/>
                <a:gd name="connsiteX1" fmla="*/ 0 w 3510019"/>
                <a:gd name="connsiteY1" fmla="*/ 495052 h 512064"/>
                <a:gd name="connsiteX2" fmla="*/ 1355693 w 3510019"/>
                <a:gd name="connsiteY2" fmla="*/ 512064 h 512064"/>
                <a:gd name="connsiteX3" fmla="*/ 3510019 w 3510019"/>
                <a:gd name="connsiteY3" fmla="*/ 10973 h 512064"/>
                <a:gd name="connsiteX4" fmla="*/ 3338112 w 3510019"/>
                <a:gd name="connsiteY4" fmla="*/ 0 h 512064"/>
                <a:gd name="connsiteX0" fmla="*/ 3335731 w 3507638"/>
                <a:gd name="connsiteY0" fmla="*/ 0 h 512064"/>
                <a:gd name="connsiteX1" fmla="*/ 0 w 3507638"/>
                <a:gd name="connsiteY1" fmla="*/ 509339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0493 w 3512400"/>
                <a:gd name="connsiteY0" fmla="*/ 0 h 512064"/>
                <a:gd name="connsiteX1" fmla="*/ 0 w 3512400"/>
                <a:gd name="connsiteY1" fmla="*/ 499814 h 512064"/>
                <a:gd name="connsiteX2" fmla="*/ 1358074 w 3512400"/>
                <a:gd name="connsiteY2" fmla="*/ 512064 h 512064"/>
                <a:gd name="connsiteX3" fmla="*/ 3512400 w 3512400"/>
                <a:gd name="connsiteY3" fmla="*/ 10973 h 512064"/>
                <a:gd name="connsiteX4" fmla="*/ 3340493 w 3512400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51172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49267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23970"/>
                <a:gd name="connsiteX1" fmla="*/ 0 w 3498113"/>
                <a:gd name="connsiteY1" fmla="*/ 492670 h 523970"/>
                <a:gd name="connsiteX2" fmla="*/ 1350930 w 3498113"/>
                <a:gd name="connsiteY2" fmla="*/ 523970 h 523970"/>
                <a:gd name="connsiteX3" fmla="*/ 3498113 w 3498113"/>
                <a:gd name="connsiteY3" fmla="*/ 10973 h 523970"/>
                <a:gd name="connsiteX4" fmla="*/ 3326206 w 3498113"/>
                <a:gd name="connsiteY4" fmla="*/ 0 h 523970"/>
                <a:gd name="connsiteX0" fmla="*/ 3326206 w 3498113"/>
                <a:gd name="connsiteY0" fmla="*/ 0 h 514445"/>
                <a:gd name="connsiteX1" fmla="*/ 0 w 3498113"/>
                <a:gd name="connsiteY1" fmla="*/ 492670 h 514445"/>
                <a:gd name="connsiteX2" fmla="*/ 1329499 w 3498113"/>
                <a:gd name="connsiteY2" fmla="*/ 514445 h 514445"/>
                <a:gd name="connsiteX3" fmla="*/ 3498113 w 3498113"/>
                <a:gd name="connsiteY3" fmla="*/ 10973 h 514445"/>
                <a:gd name="connsiteX4" fmla="*/ 3326206 w 3498113"/>
                <a:gd name="connsiteY4" fmla="*/ 0 h 514445"/>
                <a:gd name="connsiteX0" fmla="*/ 3297631 w 3498113"/>
                <a:gd name="connsiteY0" fmla="*/ 0 h 509683"/>
                <a:gd name="connsiteX1" fmla="*/ 0 w 3498113"/>
                <a:gd name="connsiteY1" fmla="*/ 487908 h 509683"/>
                <a:gd name="connsiteX2" fmla="*/ 1329499 w 3498113"/>
                <a:gd name="connsiteY2" fmla="*/ 509683 h 509683"/>
                <a:gd name="connsiteX3" fmla="*/ 3498113 w 3498113"/>
                <a:gd name="connsiteY3" fmla="*/ 6211 h 509683"/>
                <a:gd name="connsiteX4" fmla="*/ 3297631 w 3498113"/>
                <a:gd name="connsiteY4" fmla="*/ 0 h 509683"/>
                <a:gd name="connsiteX0" fmla="*/ 3307156 w 3498113"/>
                <a:gd name="connsiteY0" fmla="*/ 12839 h 503472"/>
                <a:gd name="connsiteX1" fmla="*/ 0 w 3498113"/>
                <a:gd name="connsiteY1" fmla="*/ 481697 h 503472"/>
                <a:gd name="connsiteX2" fmla="*/ 1329499 w 3498113"/>
                <a:gd name="connsiteY2" fmla="*/ 503472 h 503472"/>
                <a:gd name="connsiteX3" fmla="*/ 3498113 w 3498113"/>
                <a:gd name="connsiteY3" fmla="*/ 0 h 503472"/>
                <a:gd name="connsiteX4" fmla="*/ 3307156 w 3498113"/>
                <a:gd name="connsiteY4" fmla="*/ 12839 h 503472"/>
                <a:gd name="connsiteX0" fmla="*/ 3323825 w 3498113"/>
                <a:gd name="connsiteY0" fmla="*/ 0 h 507302"/>
                <a:gd name="connsiteX1" fmla="*/ 0 w 3498113"/>
                <a:gd name="connsiteY1" fmla="*/ 485527 h 507302"/>
                <a:gd name="connsiteX2" fmla="*/ 1329499 w 3498113"/>
                <a:gd name="connsiteY2" fmla="*/ 507302 h 507302"/>
                <a:gd name="connsiteX3" fmla="*/ 3498113 w 3498113"/>
                <a:gd name="connsiteY3" fmla="*/ 3830 h 507302"/>
                <a:gd name="connsiteX4" fmla="*/ 3323825 w 3498113"/>
                <a:gd name="connsiteY4" fmla="*/ 0 h 507302"/>
                <a:gd name="connsiteX0" fmla="*/ 3323825 w 3488588"/>
                <a:gd name="connsiteY0" fmla="*/ 3314 h 510616"/>
                <a:gd name="connsiteX1" fmla="*/ 0 w 3488588"/>
                <a:gd name="connsiteY1" fmla="*/ 488841 h 510616"/>
                <a:gd name="connsiteX2" fmla="*/ 1329499 w 3488588"/>
                <a:gd name="connsiteY2" fmla="*/ 510616 h 510616"/>
                <a:gd name="connsiteX3" fmla="*/ 3488588 w 3488588"/>
                <a:gd name="connsiteY3" fmla="*/ 0 h 510616"/>
                <a:gd name="connsiteX4" fmla="*/ 3323825 w 3488588"/>
                <a:gd name="connsiteY4" fmla="*/ 3314 h 510616"/>
                <a:gd name="connsiteX0" fmla="*/ 3323825 w 3495731"/>
                <a:gd name="connsiteY0" fmla="*/ 0 h 507302"/>
                <a:gd name="connsiteX1" fmla="*/ 0 w 3495731"/>
                <a:gd name="connsiteY1" fmla="*/ 485527 h 507302"/>
                <a:gd name="connsiteX2" fmla="*/ 1329499 w 3495731"/>
                <a:gd name="connsiteY2" fmla="*/ 507302 h 507302"/>
                <a:gd name="connsiteX3" fmla="*/ 3495731 w 3495731"/>
                <a:gd name="connsiteY3" fmla="*/ 10973 h 507302"/>
                <a:gd name="connsiteX4" fmla="*/ 3323825 w 3495731"/>
                <a:gd name="connsiteY4" fmla="*/ 0 h 507302"/>
                <a:gd name="connsiteX0" fmla="*/ 3323825 w 3493349"/>
                <a:gd name="connsiteY0" fmla="*/ 3314 h 510616"/>
                <a:gd name="connsiteX1" fmla="*/ 0 w 3493349"/>
                <a:gd name="connsiteY1" fmla="*/ 488841 h 510616"/>
                <a:gd name="connsiteX2" fmla="*/ 1329499 w 3493349"/>
                <a:gd name="connsiteY2" fmla="*/ 510616 h 510616"/>
                <a:gd name="connsiteX3" fmla="*/ 3493349 w 3493349"/>
                <a:gd name="connsiteY3" fmla="*/ 0 h 510616"/>
                <a:gd name="connsiteX4" fmla="*/ 3323825 w 3493349"/>
                <a:gd name="connsiteY4" fmla="*/ 3314 h 510616"/>
                <a:gd name="connsiteX0" fmla="*/ 3323825 w 3495730"/>
                <a:gd name="connsiteY0" fmla="*/ 0 h 507302"/>
                <a:gd name="connsiteX1" fmla="*/ 0 w 3495730"/>
                <a:gd name="connsiteY1" fmla="*/ 485527 h 507302"/>
                <a:gd name="connsiteX2" fmla="*/ 1329499 w 3495730"/>
                <a:gd name="connsiteY2" fmla="*/ 507302 h 507302"/>
                <a:gd name="connsiteX3" fmla="*/ 3495730 w 3495730"/>
                <a:gd name="connsiteY3" fmla="*/ 3830 h 507302"/>
                <a:gd name="connsiteX4" fmla="*/ 3323825 w 3495730"/>
                <a:gd name="connsiteY4" fmla="*/ 0 h 507302"/>
                <a:gd name="connsiteX0" fmla="*/ 3328835 w 3500740"/>
                <a:gd name="connsiteY0" fmla="*/ 0 h 507302"/>
                <a:gd name="connsiteX1" fmla="*/ 0 w 3500740"/>
                <a:gd name="connsiteY1" fmla="*/ 498053 h 507302"/>
                <a:gd name="connsiteX2" fmla="*/ 1334509 w 3500740"/>
                <a:gd name="connsiteY2" fmla="*/ 507302 h 507302"/>
                <a:gd name="connsiteX3" fmla="*/ 3500740 w 3500740"/>
                <a:gd name="connsiteY3" fmla="*/ 3830 h 507302"/>
                <a:gd name="connsiteX4" fmla="*/ 3328835 w 3500740"/>
                <a:gd name="connsiteY4" fmla="*/ 0 h 507302"/>
                <a:gd name="connsiteX0" fmla="*/ 3321319 w 3493224"/>
                <a:gd name="connsiteY0" fmla="*/ 0 h 507302"/>
                <a:gd name="connsiteX1" fmla="*/ 0 w 3493224"/>
                <a:gd name="connsiteY1" fmla="*/ 490538 h 507302"/>
                <a:gd name="connsiteX2" fmla="*/ 1326993 w 3493224"/>
                <a:gd name="connsiteY2" fmla="*/ 507302 h 507302"/>
                <a:gd name="connsiteX3" fmla="*/ 3493224 w 3493224"/>
                <a:gd name="connsiteY3" fmla="*/ 3830 h 507302"/>
                <a:gd name="connsiteX4" fmla="*/ 3321319 w 3493224"/>
                <a:gd name="connsiteY4" fmla="*/ 0 h 507302"/>
                <a:gd name="connsiteX0" fmla="*/ 3323824 w 3495729"/>
                <a:gd name="connsiteY0" fmla="*/ 0 h 507302"/>
                <a:gd name="connsiteX1" fmla="*/ 0 w 3495729"/>
                <a:gd name="connsiteY1" fmla="*/ 500559 h 507302"/>
                <a:gd name="connsiteX2" fmla="*/ 1329498 w 3495729"/>
                <a:gd name="connsiteY2" fmla="*/ 507302 h 507302"/>
                <a:gd name="connsiteX3" fmla="*/ 3495729 w 3495729"/>
                <a:gd name="connsiteY3" fmla="*/ 3830 h 507302"/>
                <a:gd name="connsiteX4" fmla="*/ 3323824 w 3495729"/>
                <a:gd name="connsiteY4" fmla="*/ 0 h 507302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62285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02566 w 3474471"/>
                <a:gd name="connsiteY0" fmla="*/ 0 h 511042"/>
                <a:gd name="connsiteX1" fmla="*/ 0 w 3474471"/>
                <a:gd name="connsiteY1" fmla="*/ 511042 h 511042"/>
                <a:gd name="connsiteX2" fmla="*/ 1322812 w 3474471"/>
                <a:gd name="connsiteY2" fmla="*/ 507302 h 511042"/>
                <a:gd name="connsiteX3" fmla="*/ 3474471 w 3474471"/>
                <a:gd name="connsiteY3" fmla="*/ 3830 h 511042"/>
                <a:gd name="connsiteX4" fmla="*/ 3302566 w 3474471"/>
                <a:gd name="connsiteY4" fmla="*/ 0 h 51104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334422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000064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09532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09532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1437" h="507302">
                  <a:moveTo>
                    <a:pt x="3355970" y="0"/>
                  </a:moveTo>
                  <a:lnTo>
                    <a:pt x="0" y="504648"/>
                  </a:lnTo>
                  <a:lnTo>
                    <a:pt x="995420" y="507302"/>
                  </a:lnTo>
                  <a:lnTo>
                    <a:pt x="3481437" y="3830"/>
                  </a:lnTo>
                  <a:lnTo>
                    <a:pt x="335597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D481E67B-6EED-4AE1-8867-50D399E4FAC8}"/>
                </a:ext>
              </a:extLst>
            </p:cNvPr>
            <p:cNvSpPr/>
            <p:nvPr/>
          </p:nvSpPr>
          <p:spPr>
            <a:xfrm>
              <a:off x="3165232" y="4582406"/>
              <a:ext cx="2793196" cy="519462"/>
            </a:xfrm>
            <a:custGeom>
              <a:avLst/>
              <a:gdLst>
                <a:gd name="connsiteX0" fmla="*/ 1956816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56816 w 2125066"/>
                <a:gd name="connsiteY4" fmla="*/ 0 h 501091"/>
                <a:gd name="connsiteX0" fmla="*/ 1949672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49672 w 2125066"/>
                <a:gd name="connsiteY4" fmla="*/ 0 h 501091"/>
                <a:gd name="connsiteX0" fmla="*/ 1949672 w 2125066"/>
                <a:gd name="connsiteY0" fmla="*/ 3487 h 504578"/>
                <a:gd name="connsiteX1" fmla="*/ 0 w 2125066"/>
                <a:gd name="connsiteY1" fmla="*/ 500920 h 504578"/>
                <a:gd name="connsiteX2" fmla="*/ 1331367 w 2125066"/>
                <a:gd name="connsiteY2" fmla="*/ 504578 h 504578"/>
                <a:gd name="connsiteX3" fmla="*/ 2125066 w 2125066"/>
                <a:gd name="connsiteY3" fmla="*/ 0 h 504578"/>
                <a:gd name="connsiteX4" fmla="*/ 1949672 w 2125066"/>
                <a:gd name="connsiteY4" fmla="*/ 3487 h 504578"/>
                <a:gd name="connsiteX0" fmla="*/ 1949672 w 2120303"/>
                <a:gd name="connsiteY0" fmla="*/ 0 h 501091"/>
                <a:gd name="connsiteX1" fmla="*/ 0 w 2120303"/>
                <a:gd name="connsiteY1" fmla="*/ 497433 h 501091"/>
                <a:gd name="connsiteX2" fmla="*/ 1331367 w 2120303"/>
                <a:gd name="connsiteY2" fmla="*/ 501091 h 501091"/>
                <a:gd name="connsiteX3" fmla="*/ 2120303 w 2120303"/>
                <a:gd name="connsiteY3" fmla="*/ 1276 h 501091"/>
                <a:gd name="connsiteX4" fmla="*/ 1949672 w 2120303"/>
                <a:gd name="connsiteY4" fmla="*/ 0 h 501091"/>
                <a:gd name="connsiteX0" fmla="*/ 1949672 w 2120303"/>
                <a:gd name="connsiteY0" fmla="*/ 0 h 503473"/>
                <a:gd name="connsiteX1" fmla="*/ 0 w 2120303"/>
                <a:gd name="connsiteY1" fmla="*/ 497433 h 503473"/>
                <a:gd name="connsiteX2" fmla="*/ 1343273 w 2120303"/>
                <a:gd name="connsiteY2" fmla="*/ 503473 h 503473"/>
                <a:gd name="connsiteX3" fmla="*/ 2120303 w 2120303"/>
                <a:gd name="connsiteY3" fmla="*/ 1276 h 503473"/>
                <a:gd name="connsiteX4" fmla="*/ 1949672 w 2120303"/>
                <a:gd name="connsiteY4" fmla="*/ 0 h 503473"/>
                <a:gd name="connsiteX0" fmla="*/ 1961578 w 2132209"/>
                <a:gd name="connsiteY0" fmla="*/ 0 h 506958"/>
                <a:gd name="connsiteX1" fmla="*/ 0 w 2132209"/>
                <a:gd name="connsiteY1" fmla="*/ 506958 h 506958"/>
                <a:gd name="connsiteX2" fmla="*/ 1355179 w 2132209"/>
                <a:gd name="connsiteY2" fmla="*/ 503473 h 506958"/>
                <a:gd name="connsiteX3" fmla="*/ 2132209 w 2132209"/>
                <a:gd name="connsiteY3" fmla="*/ 1276 h 506958"/>
                <a:gd name="connsiteX4" fmla="*/ 1961578 w 2132209"/>
                <a:gd name="connsiteY4" fmla="*/ 0 h 506958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8035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31366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3272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32209"/>
                <a:gd name="connsiteY0" fmla="*/ 0 h 503473"/>
                <a:gd name="connsiteX1" fmla="*/ 0 w 2132209"/>
                <a:gd name="connsiteY1" fmla="*/ 495051 h 503473"/>
                <a:gd name="connsiteX2" fmla="*/ 1343272 w 2132209"/>
                <a:gd name="connsiteY2" fmla="*/ 503473 h 503473"/>
                <a:gd name="connsiteX3" fmla="*/ 2132209 w 2132209"/>
                <a:gd name="connsiteY3" fmla="*/ 6039 h 503473"/>
                <a:gd name="connsiteX4" fmla="*/ 1954434 w 2132209"/>
                <a:gd name="connsiteY4" fmla="*/ 0 h 503473"/>
                <a:gd name="connsiteX0" fmla="*/ 1966960 w 2144735"/>
                <a:gd name="connsiteY0" fmla="*/ 0 h 505072"/>
                <a:gd name="connsiteX1" fmla="*/ 0 w 2144735"/>
                <a:gd name="connsiteY1" fmla="*/ 505072 h 505072"/>
                <a:gd name="connsiteX2" fmla="*/ 1355798 w 2144735"/>
                <a:gd name="connsiteY2" fmla="*/ 503473 h 505072"/>
                <a:gd name="connsiteX3" fmla="*/ 2144735 w 2144735"/>
                <a:gd name="connsiteY3" fmla="*/ 6039 h 505072"/>
                <a:gd name="connsiteX4" fmla="*/ 1966960 w 2144735"/>
                <a:gd name="connsiteY4" fmla="*/ 0 h 505072"/>
                <a:gd name="connsiteX0" fmla="*/ 1956939 w 2134714"/>
                <a:gd name="connsiteY0" fmla="*/ 0 h 503473"/>
                <a:gd name="connsiteX1" fmla="*/ 0 w 2134714"/>
                <a:gd name="connsiteY1" fmla="*/ 497557 h 503473"/>
                <a:gd name="connsiteX2" fmla="*/ 1345777 w 2134714"/>
                <a:gd name="connsiteY2" fmla="*/ 503473 h 503473"/>
                <a:gd name="connsiteX3" fmla="*/ 2134714 w 2134714"/>
                <a:gd name="connsiteY3" fmla="*/ 6039 h 503473"/>
                <a:gd name="connsiteX4" fmla="*/ 1956939 w 2134714"/>
                <a:gd name="connsiteY4" fmla="*/ 0 h 503473"/>
                <a:gd name="connsiteX0" fmla="*/ 1956939 w 2134714"/>
                <a:gd name="connsiteY0" fmla="*/ 0 h 499830"/>
                <a:gd name="connsiteX1" fmla="*/ 0 w 2134714"/>
                <a:gd name="connsiteY1" fmla="*/ 497557 h 499830"/>
                <a:gd name="connsiteX2" fmla="*/ 1367635 w 2134714"/>
                <a:gd name="connsiteY2" fmla="*/ 499830 h 499830"/>
                <a:gd name="connsiteX3" fmla="*/ 2134714 w 2134714"/>
                <a:gd name="connsiteY3" fmla="*/ 6039 h 499830"/>
                <a:gd name="connsiteX4" fmla="*/ 1956939 w 2134714"/>
                <a:gd name="connsiteY4" fmla="*/ 0 h 499830"/>
                <a:gd name="connsiteX0" fmla="*/ 1956939 w 2134714"/>
                <a:gd name="connsiteY0" fmla="*/ 4890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4890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75155 w 2152930"/>
                <a:gd name="connsiteY0" fmla="*/ 1247 h 504720"/>
                <a:gd name="connsiteX1" fmla="*/ 0 w 2152930"/>
                <a:gd name="connsiteY1" fmla="*/ 502447 h 504720"/>
                <a:gd name="connsiteX2" fmla="*/ 1385851 w 2152930"/>
                <a:gd name="connsiteY2" fmla="*/ 504720 h 504720"/>
                <a:gd name="connsiteX3" fmla="*/ 2152930 w 2152930"/>
                <a:gd name="connsiteY3" fmla="*/ 0 h 504720"/>
                <a:gd name="connsiteX4" fmla="*/ 1975155 w 2152930"/>
                <a:gd name="connsiteY4" fmla="*/ 1247 h 504720"/>
                <a:gd name="connsiteX0" fmla="*/ 1975155 w 2152930"/>
                <a:gd name="connsiteY0" fmla="*/ 1247 h 513376"/>
                <a:gd name="connsiteX1" fmla="*/ 0 w 2152930"/>
                <a:gd name="connsiteY1" fmla="*/ 513376 h 513376"/>
                <a:gd name="connsiteX2" fmla="*/ 1385851 w 2152930"/>
                <a:gd name="connsiteY2" fmla="*/ 504720 h 513376"/>
                <a:gd name="connsiteX3" fmla="*/ 2152930 w 2152930"/>
                <a:gd name="connsiteY3" fmla="*/ 0 h 513376"/>
                <a:gd name="connsiteX4" fmla="*/ 1975155 w 2152930"/>
                <a:gd name="connsiteY4" fmla="*/ 1247 h 513376"/>
                <a:gd name="connsiteX0" fmla="*/ 1971512 w 2149287"/>
                <a:gd name="connsiteY0" fmla="*/ 1247 h 509733"/>
                <a:gd name="connsiteX1" fmla="*/ 0 w 2149287"/>
                <a:gd name="connsiteY1" fmla="*/ 509733 h 509733"/>
                <a:gd name="connsiteX2" fmla="*/ 1382208 w 2149287"/>
                <a:gd name="connsiteY2" fmla="*/ 504720 h 509733"/>
                <a:gd name="connsiteX3" fmla="*/ 2149287 w 2149287"/>
                <a:gd name="connsiteY3" fmla="*/ 0 h 509733"/>
                <a:gd name="connsiteX4" fmla="*/ 1971512 w 2149287"/>
                <a:gd name="connsiteY4" fmla="*/ 1247 h 509733"/>
                <a:gd name="connsiteX0" fmla="*/ 1971512 w 2149287"/>
                <a:gd name="connsiteY0" fmla="*/ 1247 h 512006"/>
                <a:gd name="connsiteX1" fmla="*/ 0 w 2149287"/>
                <a:gd name="connsiteY1" fmla="*/ 509733 h 512006"/>
                <a:gd name="connsiteX2" fmla="*/ 1378565 w 2149287"/>
                <a:gd name="connsiteY2" fmla="*/ 512006 h 512006"/>
                <a:gd name="connsiteX3" fmla="*/ 2149287 w 2149287"/>
                <a:gd name="connsiteY3" fmla="*/ 0 h 512006"/>
                <a:gd name="connsiteX4" fmla="*/ 1971512 w 2149287"/>
                <a:gd name="connsiteY4" fmla="*/ 1247 h 512006"/>
                <a:gd name="connsiteX0" fmla="*/ 1967869 w 2145644"/>
                <a:gd name="connsiteY0" fmla="*/ 1247 h 512006"/>
                <a:gd name="connsiteX1" fmla="*/ 0 w 2145644"/>
                <a:gd name="connsiteY1" fmla="*/ 509733 h 512006"/>
                <a:gd name="connsiteX2" fmla="*/ 1374922 w 2145644"/>
                <a:gd name="connsiteY2" fmla="*/ 512006 h 512006"/>
                <a:gd name="connsiteX3" fmla="*/ 2145644 w 2145644"/>
                <a:gd name="connsiteY3" fmla="*/ 0 h 512006"/>
                <a:gd name="connsiteX4" fmla="*/ 1967869 w 2145644"/>
                <a:gd name="connsiteY4" fmla="*/ 1247 h 512006"/>
                <a:gd name="connsiteX0" fmla="*/ 1943449 w 2121224"/>
                <a:gd name="connsiteY0" fmla="*/ 1247 h 512006"/>
                <a:gd name="connsiteX1" fmla="*/ 0 w 2121224"/>
                <a:gd name="connsiteY1" fmla="*/ 503338 h 512006"/>
                <a:gd name="connsiteX2" fmla="*/ 1350502 w 2121224"/>
                <a:gd name="connsiteY2" fmla="*/ 512006 h 512006"/>
                <a:gd name="connsiteX3" fmla="*/ 2121224 w 2121224"/>
                <a:gd name="connsiteY3" fmla="*/ 0 h 512006"/>
                <a:gd name="connsiteX4" fmla="*/ 1943449 w 2121224"/>
                <a:gd name="connsiteY4" fmla="*/ 1247 h 512006"/>
                <a:gd name="connsiteX0" fmla="*/ 1950774 w 2128549"/>
                <a:gd name="connsiteY0" fmla="*/ 1247 h 512006"/>
                <a:gd name="connsiteX1" fmla="*/ 0 w 2128549"/>
                <a:gd name="connsiteY1" fmla="*/ 503338 h 512006"/>
                <a:gd name="connsiteX2" fmla="*/ 1357827 w 2128549"/>
                <a:gd name="connsiteY2" fmla="*/ 512006 h 512006"/>
                <a:gd name="connsiteX3" fmla="*/ 2128549 w 2128549"/>
                <a:gd name="connsiteY3" fmla="*/ 0 h 512006"/>
                <a:gd name="connsiteX4" fmla="*/ 1950774 w 2128549"/>
                <a:gd name="connsiteY4" fmla="*/ 1247 h 512006"/>
                <a:gd name="connsiteX0" fmla="*/ 1950774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50774 w 2128549"/>
                <a:gd name="connsiteY4" fmla="*/ 1247 h 518400"/>
                <a:gd name="connsiteX0" fmla="*/ 1994729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94729 w 2128549"/>
                <a:gd name="connsiteY4" fmla="*/ 1247 h 518400"/>
                <a:gd name="connsiteX0" fmla="*/ 2002055 w 2128549"/>
                <a:gd name="connsiteY0" fmla="*/ 7641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2002055 w 2128549"/>
                <a:gd name="connsiteY4" fmla="*/ 7641 h 518400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1320 h 522079"/>
                <a:gd name="connsiteX1" fmla="*/ 0 w 2128549"/>
                <a:gd name="connsiteY1" fmla="*/ 507017 h 522079"/>
                <a:gd name="connsiteX2" fmla="*/ 1050139 w 2128549"/>
                <a:gd name="connsiteY2" fmla="*/ 522079 h 522079"/>
                <a:gd name="connsiteX3" fmla="*/ 2128549 w 2128549"/>
                <a:gd name="connsiteY3" fmla="*/ 482 h 522079"/>
                <a:gd name="connsiteX4" fmla="*/ 2002055 w 2128549"/>
                <a:gd name="connsiteY4" fmla="*/ 11320 h 522079"/>
                <a:gd name="connsiteX0" fmla="*/ 1999613 w 2128549"/>
                <a:gd name="connsiteY0" fmla="*/ 5430 h 522584"/>
                <a:gd name="connsiteX1" fmla="*/ 0 w 2128549"/>
                <a:gd name="connsiteY1" fmla="*/ 507522 h 522584"/>
                <a:gd name="connsiteX2" fmla="*/ 1050139 w 2128549"/>
                <a:gd name="connsiteY2" fmla="*/ 522584 h 522584"/>
                <a:gd name="connsiteX3" fmla="*/ 2128549 w 2128549"/>
                <a:gd name="connsiteY3" fmla="*/ 987 h 522584"/>
                <a:gd name="connsiteX4" fmla="*/ 1999613 w 2128549"/>
                <a:gd name="connsiteY4" fmla="*/ 5430 h 522584"/>
                <a:gd name="connsiteX0" fmla="*/ 1999613 w 2128549"/>
                <a:gd name="connsiteY0" fmla="*/ 5109 h 522263"/>
                <a:gd name="connsiteX1" fmla="*/ 0 w 2128549"/>
                <a:gd name="connsiteY1" fmla="*/ 507201 h 522263"/>
                <a:gd name="connsiteX2" fmla="*/ 1050139 w 2128549"/>
                <a:gd name="connsiteY2" fmla="*/ 522263 h 522263"/>
                <a:gd name="connsiteX3" fmla="*/ 2128549 w 2128549"/>
                <a:gd name="connsiteY3" fmla="*/ 666 h 522263"/>
                <a:gd name="connsiteX4" fmla="*/ 1999613 w 2128549"/>
                <a:gd name="connsiteY4" fmla="*/ 5109 h 522263"/>
                <a:gd name="connsiteX0" fmla="*/ 1999613 w 2133399"/>
                <a:gd name="connsiteY0" fmla="*/ 2308 h 519462"/>
                <a:gd name="connsiteX1" fmla="*/ 0 w 2133399"/>
                <a:gd name="connsiteY1" fmla="*/ 504400 h 519462"/>
                <a:gd name="connsiteX2" fmla="*/ 1050139 w 2133399"/>
                <a:gd name="connsiteY2" fmla="*/ 519462 h 519462"/>
                <a:gd name="connsiteX3" fmla="*/ 2133399 w 2133399"/>
                <a:gd name="connsiteY3" fmla="*/ 1040 h 519462"/>
                <a:gd name="connsiteX4" fmla="*/ 1999613 w 2133399"/>
                <a:gd name="connsiteY4" fmla="*/ 2308 h 51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399" h="519462">
                  <a:moveTo>
                    <a:pt x="1999613" y="2308"/>
                  </a:moveTo>
                  <a:lnTo>
                    <a:pt x="0" y="504400"/>
                  </a:lnTo>
                  <a:lnTo>
                    <a:pt x="1050139" y="519462"/>
                  </a:lnTo>
                  <a:lnTo>
                    <a:pt x="2133399" y="1040"/>
                  </a:lnTo>
                  <a:cubicBezTo>
                    <a:pt x="2071698" y="-1742"/>
                    <a:pt x="2039336" y="1892"/>
                    <a:pt x="1999613" y="23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09E208F6-D95A-4CBE-9537-E72C1571DECB}"/>
                </a:ext>
              </a:extLst>
            </p:cNvPr>
            <p:cNvSpPr/>
            <p:nvPr/>
          </p:nvSpPr>
          <p:spPr>
            <a:xfrm>
              <a:off x="5404774" y="4587083"/>
              <a:ext cx="1378755" cy="504749"/>
            </a:xfrm>
            <a:custGeom>
              <a:avLst/>
              <a:gdLst>
                <a:gd name="connsiteX0" fmla="*/ 585216 w 1338682"/>
                <a:gd name="connsiteY0" fmla="*/ 3658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3658 h 504749"/>
                <a:gd name="connsiteX0" fmla="*/ 585216 w 1338682"/>
                <a:gd name="connsiteY0" fmla="*/ 15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15 h 504749"/>
                <a:gd name="connsiteX0" fmla="*/ 585216 w 1360540"/>
                <a:gd name="connsiteY0" fmla="*/ 15 h 504749"/>
                <a:gd name="connsiteX1" fmla="*/ 0 w 1360540"/>
                <a:gd name="connsiteY1" fmla="*/ 501091 h 504749"/>
                <a:gd name="connsiteX2" fmla="*/ 1360540 w 1360540"/>
                <a:gd name="connsiteY2" fmla="*/ 504749 h 504749"/>
                <a:gd name="connsiteX3" fmla="*/ 746150 w 1360540"/>
                <a:gd name="connsiteY3" fmla="*/ 0 h 504749"/>
                <a:gd name="connsiteX4" fmla="*/ 585216 w 1360540"/>
                <a:gd name="connsiteY4" fmla="*/ 15 h 504749"/>
                <a:gd name="connsiteX0" fmla="*/ 592502 w 1367826"/>
                <a:gd name="connsiteY0" fmla="*/ 15 h 504749"/>
                <a:gd name="connsiteX1" fmla="*/ 0 w 1367826"/>
                <a:gd name="connsiteY1" fmla="*/ 501091 h 504749"/>
                <a:gd name="connsiteX2" fmla="*/ 1367826 w 1367826"/>
                <a:gd name="connsiteY2" fmla="*/ 504749 h 504749"/>
                <a:gd name="connsiteX3" fmla="*/ 753436 w 1367826"/>
                <a:gd name="connsiteY3" fmla="*/ 0 h 504749"/>
                <a:gd name="connsiteX4" fmla="*/ 592502 w 1367826"/>
                <a:gd name="connsiteY4" fmla="*/ 15 h 504749"/>
                <a:gd name="connsiteX0" fmla="*/ 599788 w 1375112"/>
                <a:gd name="connsiteY0" fmla="*/ 15 h 504749"/>
                <a:gd name="connsiteX1" fmla="*/ 0 w 1375112"/>
                <a:gd name="connsiteY1" fmla="*/ 504734 h 504749"/>
                <a:gd name="connsiteX2" fmla="*/ 1375112 w 1375112"/>
                <a:gd name="connsiteY2" fmla="*/ 504749 h 504749"/>
                <a:gd name="connsiteX3" fmla="*/ 760722 w 1375112"/>
                <a:gd name="connsiteY3" fmla="*/ 0 h 504749"/>
                <a:gd name="connsiteX4" fmla="*/ 599788 w 1375112"/>
                <a:gd name="connsiteY4" fmla="*/ 15 h 504749"/>
                <a:gd name="connsiteX0" fmla="*/ 599788 w 1378755"/>
                <a:gd name="connsiteY0" fmla="*/ 15 h 504749"/>
                <a:gd name="connsiteX1" fmla="*/ 0 w 1378755"/>
                <a:gd name="connsiteY1" fmla="*/ 504734 h 504749"/>
                <a:gd name="connsiteX2" fmla="*/ 1378755 w 1378755"/>
                <a:gd name="connsiteY2" fmla="*/ 504749 h 504749"/>
                <a:gd name="connsiteX3" fmla="*/ 760722 w 1378755"/>
                <a:gd name="connsiteY3" fmla="*/ 0 h 504749"/>
                <a:gd name="connsiteX4" fmla="*/ 599788 w 1378755"/>
                <a:gd name="connsiteY4" fmla="*/ 15 h 50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755" h="504749">
                  <a:moveTo>
                    <a:pt x="599788" y="15"/>
                  </a:moveTo>
                  <a:lnTo>
                    <a:pt x="0" y="504734"/>
                  </a:lnTo>
                  <a:lnTo>
                    <a:pt x="1378755" y="504749"/>
                  </a:lnTo>
                  <a:lnTo>
                    <a:pt x="760722" y="0"/>
                  </a:lnTo>
                  <a:lnTo>
                    <a:pt x="599788" y="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18C50213-DD0B-45C7-875F-D6B501FA8F63}"/>
                </a:ext>
              </a:extLst>
            </p:cNvPr>
            <p:cNvSpPr/>
            <p:nvPr/>
          </p:nvSpPr>
          <p:spPr>
            <a:xfrm>
              <a:off x="6225432" y="4586257"/>
              <a:ext cx="2793196" cy="502399"/>
            </a:xfrm>
            <a:custGeom>
              <a:avLst/>
              <a:gdLst>
                <a:gd name="connsiteX0" fmla="*/ 0 w 2154326"/>
                <a:gd name="connsiteY0" fmla="*/ 7315 h 530352"/>
                <a:gd name="connsiteX1" fmla="*/ 797356 w 2154326"/>
                <a:gd name="connsiteY1" fmla="*/ 523036 h 530352"/>
                <a:gd name="connsiteX2" fmla="*/ 2154326 w 2154326"/>
                <a:gd name="connsiteY2" fmla="*/ 530352 h 530352"/>
                <a:gd name="connsiteX3" fmla="*/ 160934 w 2154326"/>
                <a:gd name="connsiteY3" fmla="*/ 0 h 530352"/>
                <a:gd name="connsiteX4" fmla="*/ 0 w 2154326"/>
                <a:gd name="connsiteY4" fmla="*/ 7315 h 530352"/>
                <a:gd name="connsiteX0" fmla="*/ 0 w 2151945"/>
                <a:gd name="connsiteY0" fmla="*/ 16840 h 530352"/>
                <a:gd name="connsiteX1" fmla="*/ 794975 w 2151945"/>
                <a:gd name="connsiteY1" fmla="*/ 523036 h 530352"/>
                <a:gd name="connsiteX2" fmla="*/ 2151945 w 2151945"/>
                <a:gd name="connsiteY2" fmla="*/ 530352 h 530352"/>
                <a:gd name="connsiteX3" fmla="*/ 158553 w 2151945"/>
                <a:gd name="connsiteY3" fmla="*/ 0 h 530352"/>
                <a:gd name="connsiteX4" fmla="*/ 0 w 2151945"/>
                <a:gd name="connsiteY4" fmla="*/ 16840 h 530352"/>
                <a:gd name="connsiteX0" fmla="*/ 0 w 2151945"/>
                <a:gd name="connsiteY0" fmla="*/ 7315 h 520827"/>
                <a:gd name="connsiteX1" fmla="*/ 794975 w 2151945"/>
                <a:gd name="connsiteY1" fmla="*/ 513511 h 520827"/>
                <a:gd name="connsiteX2" fmla="*/ 2151945 w 2151945"/>
                <a:gd name="connsiteY2" fmla="*/ 520827 h 520827"/>
                <a:gd name="connsiteX3" fmla="*/ 172840 w 2151945"/>
                <a:gd name="connsiteY3" fmla="*/ 0 h 520827"/>
                <a:gd name="connsiteX4" fmla="*/ 0 w 2151945"/>
                <a:gd name="connsiteY4" fmla="*/ 7315 h 520827"/>
                <a:gd name="connsiteX0" fmla="*/ 0 w 2151945"/>
                <a:gd name="connsiteY0" fmla="*/ 0 h 513512"/>
                <a:gd name="connsiteX1" fmla="*/ 794975 w 2151945"/>
                <a:gd name="connsiteY1" fmla="*/ 506196 h 513512"/>
                <a:gd name="connsiteX2" fmla="*/ 2151945 w 2151945"/>
                <a:gd name="connsiteY2" fmla="*/ 513512 h 513512"/>
                <a:gd name="connsiteX3" fmla="*/ 184746 w 2151945"/>
                <a:gd name="connsiteY3" fmla="*/ 6972 h 513512"/>
                <a:gd name="connsiteX4" fmla="*/ 0 w 2151945"/>
                <a:gd name="connsiteY4" fmla="*/ 0 h 513512"/>
                <a:gd name="connsiteX0" fmla="*/ 0 w 2151945"/>
                <a:gd name="connsiteY0" fmla="*/ 2553 h 516065"/>
                <a:gd name="connsiteX1" fmla="*/ 79497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85450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7592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40817"/>
                <a:gd name="connsiteY0" fmla="*/ 2553 h 508749"/>
                <a:gd name="connsiteX1" fmla="*/ 775925 w 2140817"/>
                <a:gd name="connsiteY1" fmla="*/ 508749 h 508749"/>
                <a:gd name="connsiteX2" fmla="*/ 2135276 w 2140817"/>
                <a:gd name="connsiteY2" fmla="*/ 489871 h 508749"/>
                <a:gd name="connsiteX3" fmla="*/ 2140039 w 2140817"/>
                <a:gd name="connsiteY3" fmla="*/ 494595 h 508749"/>
                <a:gd name="connsiteX4" fmla="*/ 170458 w 2140817"/>
                <a:gd name="connsiteY4" fmla="*/ 0 h 508749"/>
                <a:gd name="connsiteX5" fmla="*/ 0 w 2140817"/>
                <a:gd name="connsiteY5" fmla="*/ 2553 h 508749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99396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0513"/>
                <a:gd name="connsiteY0" fmla="*/ 2553 h 508749"/>
                <a:gd name="connsiteX1" fmla="*/ 775925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08749"/>
                <a:gd name="connsiteX1" fmla="*/ 799737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40038"/>
                <a:gd name="connsiteY0" fmla="*/ 2553 h 511131"/>
                <a:gd name="connsiteX1" fmla="*/ 778306 w 2140038"/>
                <a:gd name="connsiteY1" fmla="*/ 511131 h 511131"/>
                <a:gd name="connsiteX2" fmla="*/ 2140038 w 2140038"/>
                <a:gd name="connsiteY2" fmla="*/ 499396 h 511131"/>
                <a:gd name="connsiteX3" fmla="*/ 170458 w 2140038"/>
                <a:gd name="connsiteY3" fmla="*/ 0 h 511131"/>
                <a:gd name="connsiteX4" fmla="*/ 0 w 2140038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01606"/>
                <a:gd name="connsiteX1" fmla="*/ 768781 w 2135275"/>
                <a:gd name="connsiteY1" fmla="*/ 501606 h 501606"/>
                <a:gd name="connsiteX2" fmla="*/ 2135275 w 2135275"/>
                <a:gd name="connsiteY2" fmla="*/ 487490 h 501606"/>
                <a:gd name="connsiteX3" fmla="*/ 170458 w 2135275"/>
                <a:gd name="connsiteY3" fmla="*/ 0 h 501606"/>
                <a:gd name="connsiteX4" fmla="*/ 0 w 2135275"/>
                <a:gd name="connsiteY4" fmla="*/ 2553 h 501606"/>
                <a:gd name="connsiteX0" fmla="*/ 0 w 2135275"/>
                <a:gd name="connsiteY0" fmla="*/ 2553 h 503987"/>
                <a:gd name="connsiteX1" fmla="*/ 780687 w 2135275"/>
                <a:gd name="connsiteY1" fmla="*/ 503987 h 503987"/>
                <a:gd name="connsiteX2" fmla="*/ 2135275 w 2135275"/>
                <a:gd name="connsiteY2" fmla="*/ 487490 h 503987"/>
                <a:gd name="connsiteX3" fmla="*/ 170458 w 2135275"/>
                <a:gd name="connsiteY3" fmla="*/ 0 h 503987"/>
                <a:gd name="connsiteX4" fmla="*/ 0 w 2135275"/>
                <a:gd name="connsiteY4" fmla="*/ 2553 h 503987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4762 h 508749"/>
                <a:gd name="connsiteX4" fmla="*/ 0 w 2146248"/>
                <a:gd name="connsiteY4" fmla="*/ 0 h 508749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1119 h 508749"/>
                <a:gd name="connsiteX4" fmla="*/ 0 w 2146248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81431 w 2164463"/>
                <a:gd name="connsiteY3" fmla="*/ 1119 h 506824"/>
                <a:gd name="connsiteX4" fmla="*/ 0 w 2164463"/>
                <a:gd name="connsiteY4" fmla="*/ 0 h 506824"/>
                <a:gd name="connsiteX0" fmla="*/ 0 w 2164463"/>
                <a:gd name="connsiteY0" fmla="*/ 2056 h 508880"/>
                <a:gd name="connsiteX1" fmla="*/ 1101661 w 2164463"/>
                <a:gd name="connsiteY1" fmla="*/ 507630 h 508880"/>
                <a:gd name="connsiteX2" fmla="*/ 2164463 w 2164463"/>
                <a:gd name="connsiteY2" fmla="*/ 508880 h 508880"/>
                <a:gd name="connsiteX3" fmla="*/ 146986 w 2164463"/>
                <a:gd name="connsiteY3" fmla="*/ 0 h 508880"/>
                <a:gd name="connsiteX4" fmla="*/ 0 w 2164463"/>
                <a:gd name="connsiteY4" fmla="*/ 2056 h 508880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42065 w 2164463"/>
                <a:gd name="connsiteY3" fmla="*/ 7469 h 506824"/>
                <a:gd name="connsiteX4" fmla="*/ 0 w 2164463"/>
                <a:gd name="connsiteY4" fmla="*/ 0 h 506824"/>
                <a:gd name="connsiteX0" fmla="*/ 0 w 2157082"/>
                <a:gd name="connsiteY0" fmla="*/ 0 h 509999"/>
                <a:gd name="connsiteX1" fmla="*/ 1094280 w 2157082"/>
                <a:gd name="connsiteY1" fmla="*/ 508749 h 509999"/>
                <a:gd name="connsiteX2" fmla="*/ 2157082 w 2157082"/>
                <a:gd name="connsiteY2" fmla="*/ 509999 h 509999"/>
                <a:gd name="connsiteX3" fmla="*/ 134684 w 2157082"/>
                <a:gd name="connsiteY3" fmla="*/ 10644 h 509999"/>
                <a:gd name="connsiteX4" fmla="*/ 0 w 2157082"/>
                <a:gd name="connsiteY4" fmla="*/ 0 h 509999"/>
                <a:gd name="connsiteX0" fmla="*/ 0 w 2159542"/>
                <a:gd name="connsiteY0" fmla="*/ 0 h 503649"/>
                <a:gd name="connsiteX1" fmla="*/ 1096740 w 2159542"/>
                <a:gd name="connsiteY1" fmla="*/ 502399 h 503649"/>
                <a:gd name="connsiteX2" fmla="*/ 2159542 w 2159542"/>
                <a:gd name="connsiteY2" fmla="*/ 503649 h 503649"/>
                <a:gd name="connsiteX3" fmla="*/ 137144 w 2159542"/>
                <a:gd name="connsiteY3" fmla="*/ 4294 h 503649"/>
                <a:gd name="connsiteX4" fmla="*/ 0 w 2159542"/>
                <a:gd name="connsiteY4" fmla="*/ 0 h 503649"/>
                <a:gd name="connsiteX0" fmla="*/ 0 w 2164463"/>
                <a:gd name="connsiteY0" fmla="*/ 0 h 502399"/>
                <a:gd name="connsiteX1" fmla="*/ 1096740 w 2164463"/>
                <a:gd name="connsiteY1" fmla="*/ 502399 h 502399"/>
                <a:gd name="connsiteX2" fmla="*/ 2164463 w 2164463"/>
                <a:gd name="connsiteY2" fmla="*/ 500474 h 502399"/>
                <a:gd name="connsiteX3" fmla="*/ 137144 w 2164463"/>
                <a:gd name="connsiteY3" fmla="*/ 4294 h 502399"/>
                <a:gd name="connsiteX4" fmla="*/ 0 w 2164463"/>
                <a:gd name="connsiteY4" fmla="*/ 0 h 50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463" h="502399">
                  <a:moveTo>
                    <a:pt x="0" y="0"/>
                  </a:moveTo>
                  <a:lnTo>
                    <a:pt x="1096740" y="502399"/>
                  </a:lnTo>
                  <a:lnTo>
                    <a:pt x="2164463" y="500474"/>
                  </a:lnTo>
                  <a:lnTo>
                    <a:pt x="137144" y="429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B5EF6A2D-356E-41D7-9CA2-D5E0452C1513}"/>
                </a:ext>
              </a:extLst>
            </p:cNvPr>
            <p:cNvSpPr/>
            <p:nvPr/>
          </p:nvSpPr>
          <p:spPr>
            <a:xfrm>
              <a:off x="6432500" y="4577698"/>
              <a:ext cx="4819700" cy="514134"/>
            </a:xfrm>
            <a:custGeom>
              <a:avLst/>
              <a:gdLst>
                <a:gd name="connsiteX0" fmla="*/ 175565 w 3511296"/>
                <a:gd name="connsiteY0" fmla="*/ 3657 h 519379"/>
                <a:gd name="connsiteX1" fmla="*/ 3511296 w 3511296"/>
                <a:gd name="connsiteY1" fmla="*/ 504748 h 519379"/>
                <a:gd name="connsiteX2" fmla="*/ 2172615 w 3511296"/>
                <a:gd name="connsiteY2" fmla="*/ 519379 h 519379"/>
                <a:gd name="connsiteX3" fmla="*/ 0 w 3511296"/>
                <a:gd name="connsiteY3" fmla="*/ 0 h 519379"/>
                <a:gd name="connsiteX4" fmla="*/ 175565 w 3511296"/>
                <a:gd name="connsiteY4" fmla="*/ 3657 h 519379"/>
                <a:gd name="connsiteX0" fmla="*/ 168421 w 3504152"/>
                <a:gd name="connsiteY0" fmla="*/ 0 h 515722"/>
                <a:gd name="connsiteX1" fmla="*/ 3504152 w 3504152"/>
                <a:gd name="connsiteY1" fmla="*/ 501091 h 515722"/>
                <a:gd name="connsiteX2" fmla="*/ 2165471 w 3504152"/>
                <a:gd name="connsiteY2" fmla="*/ 515722 h 515722"/>
                <a:gd name="connsiteX3" fmla="*/ 0 w 3504152"/>
                <a:gd name="connsiteY3" fmla="*/ 8249 h 515722"/>
                <a:gd name="connsiteX4" fmla="*/ 168421 w 3504152"/>
                <a:gd name="connsiteY4" fmla="*/ 0 h 515722"/>
                <a:gd name="connsiteX0" fmla="*/ 175565 w 3511296"/>
                <a:gd name="connsiteY0" fmla="*/ 0 h 515722"/>
                <a:gd name="connsiteX1" fmla="*/ 3511296 w 3511296"/>
                <a:gd name="connsiteY1" fmla="*/ 501091 h 515722"/>
                <a:gd name="connsiteX2" fmla="*/ 2172615 w 3511296"/>
                <a:gd name="connsiteY2" fmla="*/ 515722 h 515722"/>
                <a:gd name="connsiteX3" fmla="*/ 0 w 3511296"/>
                <a:gd name="connsiteY3" fmla="*/ 3487 h 515722"/>
                <a:gd name="connsiteX4" fmla="*/ 175565 w 3511296"/>
                <a:gd name="connsiteY4" fmla="*/ 0 h 515722"/>
                <a:gd name="connsiteX0" fmla="*/ 194615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94615 w 3511296"/>
                <a:gd name="connsiteY4" fmla="*/ 1276 h 512235"/>
                <a:gd name="connsiteX0" fmla="*/ 173183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73183 w 3511296"/>
                <a:gd name="connsiteY4" fmla="*/ 1276 h 512235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8710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9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5868 h 510959"/>
                <a:gd name="connsiteX4" fmla="*/ 173183 w 3504153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9526 h 510959"/>
                <a:gd name="connsiteX4" fmla="*/ 173183 w 3504153"/>
                <a:gd name="connsiteY4" fmla="*/ 0 h 510959"/>
                <a:gd name="connsiteX0" fmla="*/ 173183 w 3504153"/>
                <a:gd name="connsiteY0" fmla="*/ 5104 h 516063"/>
                <a:gd name="connsiteX1" fmla="*/ 3504153 w 3504153"/>
                <a:gd name="connsiteY1" fmla="*/ 496670 h 516063"/>
                <a:gd name="connsiteX2" fmla="*/ 2158328 w 3504153"/>
                <a:gd name="connsiteY2" fmla="*/ 516063 h 516063"/>
                <a:gd name="connsiteX3" fmla="*/ 0 w 3504153"/>
                <a:gd name="connsiteY3" fmla="*/ 0 h 516063"/>
                <a:gd name="connsiteX4" fmla="*/ 173183 w 3504153"/>
                <a:gd name="connsiteY4" fmla="*/ 5104 h 516063"/>
                <a:gd name="connsiteX0" fmla="*/ 184156 w 3515126"/>
                <a:gd name="connsiteY0" fmla="*/ 1447 h 512406"/>
                <a:gd name="connsiteX1" fmla="*/ 3515126 w 3515126"/>
                <a:gd name="connsiteY1" fmla="*/ 493013 h 512406"/>
                <a:gd name="connsiteX2" fmla="*/ 2169301 w 3515126"/>
                <a:gd name="connsiteY2" fmla="*/ 512406 h 512406"/>
                <a:gd name="connsiteX3" fmla="*/ 0 w 3515126"/>
                <a:gd name="connsiteY3" fmla="*/ 0 h 512406"/>
                <a:gd name="connsiteX4" fmla="*/ 184156 w 3515126"/>
                <a:gd name="connsiteY4" fmla="*/ 1447 h 512406"/>
                <a:gd name="connsiteX0" fmla="*/ 173183 w 3504153"/>
                <a:gd name="connsiteY0" fmla="*/ 1447 h 512406"/>
                <a:gd name="connsiteX1" fmla="*/ 3504153 w 3504153"/>
                <a:gd name="connsiteY1" fmla="*/ 493013 h 512406"/>
                <a:gd name="connsiteX2" fmla="*/ 2158328 w 3504153"/>
                <a:gd name="connsiteY2" fmla="*/ 512406 h 512406"/>
                <a:gd name="connsiteX3" fmla="*/ 0 w 3504153"/>
                <a:gd name="connsiteY3" fmla="*/ 0 h 512406"/>
                <a:gd name="connsiteX4" fmla="*/ 173183 w 3504153"/>
                <a:gd name="connsiteY4" fmla="*/ 1447 h 512406"/>
                <a:gd name="connsiteX0" fmla="*/ 162210 w 3493180"/>
                <a:gd name="connsiteY0" fmla="*/ 0 h 510959"/>
                <a:gd name="connsiteX1" fmla="*/ 3493180 w 3493180"/>
                <a:gd name="connsiteY1" fmla="*/ 491566 h 510959"/>
                <a:gd name="connsiteX2" fmla="*/ 2147355 w 3493180"/>
                <a:gd name="connsiteY2" fmla="*/ 510959 h 510959"/>
                <a:gd name="connsiteX3" fmla="*/ 0 w 3493180"/>
                <a:gd name="connsiteY3" fmla="*/ 2211 h 510959"/>
                <a:gd name="connsiteX4" fmla="*/ 162210 w 3493180"/>
                <a:gd name="connsiteY4" fmla="*/ 0 h 510959"/>
                <a:gd name="connsiteX0" fmla="*/ 165867 w 3496837"/>
                <a:gd name="connsiteY0" fmla="*/ 0 h 510959"/>
                <a:gd name="connsiteX1" fmla="*/ 3496837 w 3496837"/>
                <a:gd name="connsiteY1" fmla="*/ 491566 h 510959"/>
                <a:gd name="connsiteX2" fmla="*/ 2151012 w 3496837"/>
                <a:gd name="connsiteY2" fmla="*/ 510959 h 510959"/>
                <a:gd name="connsiteX3" fmla="*/ 0 w 3496837"/>
                <a:gd name="connsiteY3" fmla="*/ 9526 h 510959"/>
                <a:gd name="connsiteX4" fmla="*/ 165867 w 3496837"/>
                <a:gd name="connsiteY4" fmla="*/ 0 h 510959"/>
                <a:gd name="connsiteX0" fmla="*/ 173182 w 3504152"/>
                <a:gd name="connsiteY0" fmla="*/ 0 h 510959"/>
                <a:gd name="connsiteX1" fmla="*/ 3504152 w 3504152"/>
                <a:gd name="connsiteY1" fmla="*/ 491566 h 510959"/>
                <a:gd name="connsiteX2" fmla="*/ 2158327 w 3504152"/>
                <a:gd name="connsiteY2" fmla="*/ 510959 h 510959"/>
                <a:gd name="connsiteX3" fmla="*/ 0 w 3504152"/>
                <a:gd name="connsiteY3" fmla="*/ 9526 h 510959"/>
                <a:gd name="connsiteX4" fmla="*/ 173182 w 3504152"/>
                <a:gd name="connsiteY4" fmla="*/ 0 h 510959"/>
                <a:gd name="connsiteX0" fmla="*/ 191470 w 3522440"/>
                <a:gd name="connsiteY0" fmla="*/ 0 h 510959"/>
                <a:gd name="connsiteX1" fmla="*/ 3522440 w 3522440"/>
                <a:gd name="connsiteY1" fmla="*/ 491566 h 510959"/>
                <a:gd name="connsiteX2" fmla="*/ 2176615 w 3522440"/>
                <a:gd name="connsiteY2" fmla="*/ 510959 h 510959"/>
                <a:gd name="connsiteX3" fmla="*/ 0 w 3522440"/>
                <a:gd name="connsiteY3" fmla="*/ 2211 h 510959"/>
                <a:gd name="connsiteX4" fmla="*/ 191470 w 3522440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6615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2972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42609 w 3555227"/>
                <a:gd name="connsiteY0" fmla="*/ 0 h 514134"/>
                <a:gd name="connsiteX1" fmla="*/ 3555227 w 3555227"/>
                <a:gd name="connsiteY1" fmla="*/ 512956 h 514134"/>
                <a:gd name="connsiteX2" fmla="*/ 2519650 w 3555227"/>
                <a:gd name="connsiteY2" fmla="*/ 514134 h 514134"/>
                <a:gd name="connsiteX3" fmla="*/ 0 w 3555227"/>
                <a:gd name="connsiteY3" fmla="*/ 5386 h 514134"/>
                <a:gd name="connsiteX4" fmla="*/ 142609 w 3555227"/>
                <a:gd name="connsiteY4" fmla="*/ 0 h 514134"/>
                <a:gd name="connsiteX0" fmla="*/ 142609 w 3529633"/>
                <a:gd name="connsiteY0" fmla="*/ 0 h 514134"/>
                <a:gd name="connsiteX1" fmla="*/ 3529633 w 3529633"/>
                <a:gd name="connsiteY1" fmla="*/ 512956 h 514134"/>
                <a:gd name="connsiteX2" fmla="*/ 2519650 w 3529633"/>
                <a:gd name="connsiteY2" fmla="*/ 514134 h 514134"/>
                <a:gd name="connsiteX3" fmla="*/ 0 w 3529633"/>
                <a:gd name="connsiteY3" fmla="*/ 5386 h 514134"/>
                <a:gd name="connsiteX4" fmla="*/ 142609 w 3529633"/>
                <a:gd name="connsiteY4" fmla="*/ 0 h 514134"/>
                <a:gd name="connsiteX0" fmla="*/ 142609 w 3531960"/>
                <a:gd name="connsiteY0" fmla="*/ 0 h 514134"/>
                <a:gd name="connsiteX1" fmla="*/ 3531960 w 3531960"/>
                <a:gd name="connsiteY1" fmla="*/ 506606 h 514134"/>
                <a:gd name="connsiteX2" fmla="*/ 2519650 w 3531960"/>
                <a:gd name="connsiteY2" fmla="*/ 514134 h 514134"/>
                <a:gd name="connsiteX3" fmla="*/ 0 w 3531960"/>
                <a:gd name="connsiteY3" fmla="*/ 5386 h 514134"/>
                <a:gd name="connsiteX4" fmla="*/ 142609 w 3531960"/>
                <a:gd name="connsiteY4" fmla="*/ 0 h 5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960" h="514134">
                  <a:moveTo>
                    <a:pt x="142609" y="0"/>
                  </a:moveTo>
                  <a:lnTo>
                    <a:pt x="3531960" y="506606"/>
                  </a:lnTo>
                  <a:lnTo>
                    <a:pt x="2519650" y="514134"/>
                  </a:lnTo>
                  <a:lnTo>
                    <a:pt x="0" y="5386"/>
                  </a:lnTo>
                  <a:lnTo>
                    <a:pt x="14260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</p:grpSp>
      <p:pic>
        <p:nvPicPr>
          <p:cNvPr id="36866" name="Picture 2" descr="Картинки по запросу Лаврентий  Лаврентьевич Блюментрос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1" y="1142990"/>
            <a:ext cx="3303293" cy="3643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5572132" y="4572014"/>
            <a:ext cx="307183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 flipH="1" flipV="1">
            <a:off x="7000892" y="2928940"/>
            <a:ext cx="3286148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500694" y="928676"/>
            <a:ext cx="71438" cy="421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894040"/>
            <a:ext cx="6805195" cy="248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64">
            <a:extLst>
              <a:ext uri="{FF2B5EF4-FFF2-40B4-BE49-F238E27FC236}">
                <a16:creationId xmlns:a16="http://schemas.microsoft.com/office/drawing/2014/main" xmlns="" id="{D834DCE1-FD42-4C6D-9726-A90063629348}"/>
              </a:ext>
            </a:extLst>
          </p:cNvPr>
          <p:cNvGrpSpPr/>
          <p:nvPr/>
        </p:nvGrpSpPr>
        <p:grpSpPr>
          <a:xfrm>
            <a:off x="2643174" y="3482733"/>
            <a:ext cx="1375033" cy="1375033"/>
            <a:chOff x="3707904" y="2032012"/>
            <a:chExt cx="1766054" cy="1766054"/>
          </a:xfrm>
        </p:grpSpPr>
        <p:grpSp>
          <p:nvGrpSpPr>
            <p:cNvPr id="46" name="Group 65">
              <a:extLst>
                <a:ext uri="{FF2B5EF4-FFF2-40B4-BE49-F238E27FC236}">
                  <a16:creationId xmlns:a16="http://schemas.microsoft.com/office/drawing/2014/main" xmlns="" id="{13F70530-8725-4248-AF5F-685DA8BD1D61}"/>
                </a:ext>
              </a:extLst>
            </p:cNvPr>
            <p:cNvGrpSpPr/>
            <p:nvPr/>
          </p:nvGrpSpPr>
          <p:grpSpPr>
            <a:xfrm>
              <a:off x="3707904" y="2032012"/>
              <a:ext cx="1766054" cy="1766054"/>
              <a:chOff x="3541638" y="2032012"/>
              <a:chExt cx="1800200" cy="1800200"/>
            </a:xfrm>
          </p:grpSpPr>
          <p:sp>
            <p:nvSpPr>
              <p:cNvPr id="48" name="Flowchart: Decision 67">
                <a:extLst>
                  <a:ext uri="{FF2B5EF4-FFF2-40B4-BE49-F238E27FC236}">
                    <a16:creationId xmlns:a16="http://schemas.microsoft.com/office/drawing/2014/main" xmlns="" id="{3442E6BE-DB6C-4099-A28E-11AF75A189DB}"/>
                  </a:ext>
                </a:extLst>
              </p:cNvPr>
              <p:cNvSpPr/>
              <p:nvPr/>
            </p:nvSpPr>
            <p:spPr>
              <a:xfrm rot="7648837">
                <a:off x="3541637" y="2716249"/>
                <a:ext cx="1800200" cy="431725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9" name="Flowchart: Decision 68">
                <a:extLst>
                  <a:ext uri="{FF2B5EF4-FFF2-40B4-BE49-F238E27FC236}">
                    <a16:creationId xmlns:a16="http://schemas.microsoft.com/office/drawing/2014/main" xmlns="" id="{319EE793-E2B8-425E-802E-6EBAF3B7A135}"/>
                  </a:ext>
                </a:extLst>
              </p:cNvPr>
              <p:cNvSpPr/>
              <p:nvPr/>
            </p:nvSpPr>
            <p:spPr>
              <a:xfrm rot="10800000">
                <a:off x="3541638" y="2716248"/>
                <a:ext cx="1800200" cy="431725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0" name="Flowchart: Decision 69">
                <a:extLst>
                  <a:ext uri="{FF2B5EF4-FFF2-40B4-BE49-F238E27FC236}">
                    <a16:creationId xmlns:a16="http://schemas.microsoft.com/office/drawing/2014/main" xmlns="" id="{732BD3F5-871D-4155-82A2-6B754021D1C3}"/>
                  </a:ext>
                </a:extLst>
              </p:cNvPr>
              <p:cNvSpPr/>
              <p:nvPr/>
            </p:nvSpPr>
            <p:spPr>
              <a:xfrm rot="14149742">
                <a:off x="3541637" y="2716249"/>
                <a:ext cx="1800200" cy="431725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7" name="Oval 66">
              <a:extLst>
                <a:ext uri="{FF2B5EF4-FFF2-40B4-BE49-F238E27FC236}">
                  <a16:creationId xmlns:a16="http://schemas.microsoft.com/office/drawing/2014/main" xmlns="" id="{A334D667-243F-4D3F-BAB6-6F613157BDE8}"/>
                </a:ext>
              </a:extLst>
            </p:cNvPr>
            <p:cNvSpPr/>
            <p:nvPr/>
          </p:nvSpPr>
          <p:spPr>
            <a:xfrm>
              <a:off x="3978863" y="2302971"/>
              <a:ext cx="1224136" cy="1224136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0" y="1995365"/>
            <a:ext cx="6143636" cy="1790831"/>
            <a:chOff x="2751376" y="2656787"/>
            <a:chExt cx="10081039" cy="3405447"/>
          </a:xfrm>
        </p:grpSpPr>
        <p:sp>
          <p:nvSpPr>
            <p:cNvPr id="35" name="직사각형 2">
              <a:extLst>
                <a:ext uri="{FF2B5EF4-FFF2-40B4-BE49-F238E27FC236}">
                  <a16:creationId xmlns:a16="http://schemas.microsoft.com/office/drawing/2014/main" xmlns="" id="{238FF357-83CC-455B-BC7F-E430234FD6A0}"/>
                </a:ext>
              </a:extLst>
            </p:cNvPr>
            <p:cNvSpPr/>
            <p:nvPr/>
          </p:nvSpPr>
          <p:spPr>
            <a:xfrm>
              <a:off x="2751376" y="5651832"/>
              <a:ext cx="1108397" cy="410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6" name="평행 사변형 3">
              <a:extLst>
                <a:ext uri="{FF2B5EF4-FFF2-40B4-BE49-F238E27FC236}">
                  <a16:creationId xmlns:a16="http://schemas.microsoft.com/office/drawing/2014/main" xmlns="" id="{6A0552FD-3BC6-4AC6-8588-1065FE84723D}"/>
                </a:ext>
              </a:extLst>
            </p:cNvPr>
            <p:cNvSpPr/>
            <p:nvPr/>
          </p:nvSpPr>
          <p:spPr>
            <a:xfrm rot="16200000" flipH="1">
              <a:off x="3478338" y="5283666"/>
              <a:ext cx="1160004" cy="397131"/>
            </a:xfrm>
            <a:prstGeom prst="parallelogram">
              <a:avLst>
                <a:gd name="adj" fmla="val 103225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7" name="평행 사변형 42">
              <a:extLst>
                <a:ext uri="{FF2B5EF4-FFF2-40B4-BE49-F238E27FC236}">
                  <a16:creationId xmlns:a16="http://schemas.microsoft.com/office/drawing/2014/main" xmlns="" id="{BE9F5B9B-63DA-4A64-A1A6-4519B2E50BC1}"/>
                </a:ext>
              </a:extLst>
            </p:cNvPr>
            <p:cNvSpPr/>
            <p:nvPr/>
          </p:nvSpPr>
          <p:spPr>
            <a:xfrm>
              <a:off x="3859774" y="4902228"/>
              <a:ext cx="2160000" cy="410400"/>
            </a:xfrm>
            <a:prstGeom prst="parallelogram">
              <a:avLst>
                <a:gd name="adj" fmla="val 96284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8" name="평행 사변형 49">
              <a:extLst>
                <a:ext uri="{FF2B5EF4-FFF2-40B4-BE49-F238E27FC236}">
                  <a16:creationId xmlns:a16="http://schemas.microsoft.com/office/drawing/2014/main" xmlns="" id="{0CDC9183-E44A-4725-992E-723321EBABD2}"/>
                </a:ext>
              </a:extLst>
            </p:cNvPr>
            <p:cNvSpPr/>
            <p:nvPr/>
          </p:nvSpPr>
          <p:spPr>
            <a:xfrm rot="16200000" flipH="1">
              <a:off x="5241239" y="4535186"/>
              <a:ext cx="1160004" cy="397131"/>
            </a:xfrm>
            <a:prstGeom prst="parallelogram">
              <a:avLst>
                <a:gd name="adj" fmla="val 103225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9" name="평행 사변형 66">
              <a:extLst>
                <a:ext uri="{FF2B5EF4-FFF2-40B4-BE49-F238E27FC236}">
                  <a16:creationId xmlns:a16="http://schemas.microsoft.com/office/drawing/2014/main" xmlns="" id="{32A869B1-9E70-4DB7-BA71-83FE425425EC}"/>
                </a:ext>
              </a:extLst>
            </p:cNvPr>
            <p:cNvSpPr/>
            <p:nvPr/>
          </p:nvSpPr>
          <p:spPr>
            <a:xfrm>
              <a:off x="5622675" y="4153748"/>
              <a:ext cx="2160000" cy="410400"/>
            </a:xfrm>
            <a:prstGeom prst="parallelogram">
              <a:avLst>
                <a:gd name="adj" fmla="val 96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0" name="평행 사변형 67">
              <a:extLst>
                <a:ext uri="{FF2B5EF4-FFF2-40B4-BE49-F238E27FC236}">
                  <a16:creationId xmlns:a16="http://schemas.microsoft.com/office/drawing/2014/main" xmlns="" id="{0F6DB5CB-A23F-43CC-9C33-28BAEBF9E95A}"/>
                </a:ext>
              </a:extLst>
            </p:cNvPr>
            <p:cNvSpPr/>
            <p:nvPr/>
          </p:nvSpPr>
          <p:spPr>
            <a:xfrm rot="16200000" flipH="1">
              <a:off x="7004140" y="3786706"/>
              <a:ext cx="1160004" cy="397131"/>
            </a:xfrm>
            <a:prstGeom prst="parallelogram">
              <a:avLst>
                <a:gd name="adj" fmla="val 103225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1" name="평행 사변형 68">
              <a:extLst>
                <a:ext uri="{FF2B5EF4-FFF2-40B4-BE49-F238E27FC236}">
                  <a16:creationId xmlns:a16="http://schemas.microsoft.com/office/drawing/2014/main" xmlns="" id="{9F8151F9-BCCD-4D95-968C-3C19FD904B97}"/>
                </a:ext>
              </a:extLst>
            </p:cNvPr>
            <p:cNvSpPr/>
            <p:nvPr/>
          </p:nvSpPr>
          <p:spPr>
            <a:xfrm>
              <a:off x="7385576" y="3405268"/>
              <a:ext cx="2160000" cy="410400"/>
            </a:xfrm>
            <a:prstGeom prst="parallelogram">
              <a:avLst>
                <a:gd name="adj" fmla="val 96284"/>
              </a:avLst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2" name="평행 사변형 69">
              <a:extLst>
                <a:ext uri="{FF2B5EF4-FFF2-40B4-BE49-F238E27FC236}">
                  <a16:creationId xmlns:a16="http://schemas.microsoft.com/office/drawing/2014/main" xmlns="" id="{0A8551BA-68C9-4742-8042-B1F6E7E9585E}"/>
                </a:ext>
              </a:extLst>
            </p:cNvPr>
            <p:cNvSpPr/>
            <p:nvPr/>
          </p:nvSpPr>
          <p:spPr>
            <a:xfrm rot="16200000" flipH="1">
              <a:off x="8767041" y="3038226"/>
              <a:ext cx="1160004" cy="397131"/>
            </a:xfrm>
            <a:prstGeom prst="parallelogram">
              <a:avLst>
                <a:gd name="adj" fmla="val 103225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3" name="평행 사변형 70">
              <a:extLst>
                <a:ext uri="{FF2B5EF4-FFF2-40B4-BE49-F238E27FC236}">
                  <a16:creationId xmlns:a16="http://schemas.microsoft.com/office/drawing/2014/main" xmlns="" id="{35C13FF6-AE02-4FED-8A0C-4FBF4AF06086}"/>
                </a:ext>
              </a:extLst>
            </p:cNvPr>
            <p:cNvSpPr/>
            <p:nvPr/>
          </p:nvSpPr>
          <p:spPr>
            <a:xfrm>
              <a:off x="9148476" y="2656787"/>
              <a:ext cx="3683939" cy="410402"/>
            </a:xfrm>
            <a:prstGeom prst="parallelogram">
              <a:avLst>
                <a:gd name="adj" fmla="val 962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142990"/>
            <a:ext cx="5241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«Золотой век российской науки»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53416" y="1643056"/>
            <a:ext cx="1233030" cy="3077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математика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37831" y="2857502"/>
            <a:ext cx="748923" cy="3077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химия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51439" y="2428874"/>
            <a:ext cx="906017" cy="3077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история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907593" y="2071684"/>
            <a:ext cx="1021433" cy="2923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</a:rPr>
              <a:t>медицина</a:t>
            </a:r>
            <a:endParaRPr lang="ru-RU" sz="13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500166" y="3643320"/>
            <a:ext cx="1482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Н.М. Карамзин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Lobachevsky 03 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60627"/>
            <a:ext cx="1714512" cy="2439883"/>
          </a:xfrm>
          <a:prstGeom prst="flowChartDecision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Прямоугольник 25"/>
          <p:cNvSpPr/>
          <p:nvPr/>
        </p:nvSpPr>
        <p:spPr>
          <a:xfrm>
            <a:off x="3857620" y="3692733"/>
            <a:ext cx="1661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Н.И. Лобачевский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DIMendeleevCa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836" y="285734"/>
            <a:ext cx="1764077" cy="2476494"/>
          </a:xfrm>
          <a:prstGeom prst="flowChartDecision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0" name="Picture 6" descr="Karamzin by Tropinin (1818, Tretyakov gallery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643056"/>
            <a:ext cx="1764064" cy="2286016"/>
          </a:xfrm>
          <a:prstGeom prst="flowChartDecision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2" name="Picture 8" descr="Sergey Botkin after Kramsko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7630" y="2814626"/>
            <a:ext cx="1818156" cy="2328874"/>
          </a:xfrm>
          <a:prstGeom prst="flowChartDecision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9" name="Прямоугольник 28"/>
          <p:cNvSpPr/>
          <p:nvPr/>
        </p:nvSpPr>
        <p:spPr>
          <a:xfrm>
            <a:off x="1714480" y="4286262"/>
            <a:ext cx="1195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С.П. Боткин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86182" y="4286262"/>
            <a:ext cx="1507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Д.И. Менделеев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aphic 2">
            <a:extLst>
              <a:ext uri="{FF2B5EF4-FFF2-40B4-BE49-F238E27FC236}">
                <a16:creationId xmlns:a16="http://schemas.microsoft.com/office/drawing/2014/main" xmlns="" id="{5C004AA2-0C79-4FDA-9B35-8E2A42EF69EA}"/>
              </a:ext>
            </a:extLst>
          </p:cNvPr>
          <p:cNvGrpSpPr/>
          <p:nvPr/>
        </p:nvGrpSpPr>
        <p:grpSpPr>
          <a:xfrm rot="9000000">
            <a:off x="3256465" y="3901990"/>
            <a:ext cx="178992" cy="593601"/>
            <a:chOff x="5817392" y="2512218"/>
            <a:chExt cx="552450" cy="1832122"/>
          </a:xfrm>
        </p:grpSpPr>
        <p:sp>
          <p:nvSpPr>
            <p:cNvPr id="52" name="Freeform: Shape 84">
              <a:extLst>
                <a:ext uri="{FF2B5EF4-FFF2-40B4-BE49-F238E27FC236}">
                  <a16:creationId xmlns:a16="http://schemas.microsoft.com/office/drawing/2014/main" xmlns="" id="{FF7E81CE-6D2B-4211-A746-AB6643DC7283}"/>
                </a:ext>
              </a:extLst>
            </p:cNvPr>
            <p:cNvSpPr/>
            <p:nvPr/>
          </p:nvSpPr>
          <p:spPr>
            <a:xfrm>
              <a:off x="5818346" y="2512218"/>
              <a:ext cx="548533" cy="294323"/>
            </a:xfrm>
            <a:custGeom>
              <a:avLst/>
              <a:gdLst>
                <a:gd name="connsiteX0" fmla="*/ 552926 w 552450"/>
                <a:gd name="connsiteY0" fmla="*/ 305276 h 304800"/>
                <a:gd name="connsiteX1" fmla="*/ 7144 w 552450"/>
                <a:gd name="connsiteY1" fmla="*/ 305276 h 304800"/>
                <a:gd name="connsiteX2" fmla="*/ 7144 w 552450"/>
                <a:gd name="connsiteY2" fmla="*/ 178594 h 304800"/>
                <a:gd name="connsiteX3" fmla="*/ 552926 w 552450"/>
                <a:gd name="connsiteY3" fmla="*/ 178594 h 304800"/>
                <a:gd name="connsiteX4" fmla="*/ 552926 w 552450"/>
                <a:gd name="connsiteY4" fmla="*/ 305276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304800">
                  <a:moveTo>
                    <a:pt x="552926" y="305276"/>
                  </a:moveTo>
                  <a:lnTo>
                    <a:pt x="7144" y="305276"/>
                  </a:lnTo>
                  <a:lnTo>
                    <a:pt x="7144" y="178594"/>
                  </a:lnTo>
                  <a:cubicBezTo>
                    <a:pt x="7144" y="-50006"/>
                    <a:pt x="552926" y="-50006"/>
                    <a:pt x="552926" y="178594"/>
                  </a:cubicBezTo>
                  <a:lnTo>
                    <a:pt x="552926" y="30527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85">
              <a:extLst>
                <a:ext uri="{FF2B5EF4-FFF2-40B4-BE49-F238E27FC236}">
                  <a16:creationId xmlns:a16="http://schemas.microsoft.com/office/drawing/2014/main" xmlns="" id="{502871E6-1AAF-471E-B775-BE3C9B6830F8}"/>
                </a:ext>
              </a:extLst>
            </p:cNvPr>
            <p:cNvSpPr/>
            <p:nvPr/>
          </p:nvSpPr>
          <p:spPr>
            <a:xfrm>
              <a:off x="5817392" y="3601390"/>
              <a:ext cx="552450" cy="742950"/>
            </a:xfrm>
            <a:custGeom>
              <a:avLst/>
              <a:gdLst>
                <a:gd name="connsiteX0" fmla="*/ 551974 w 552450"/>
                <a:gd name="connsiteY0" fmla="*/ 228614 h 742950"/>
                <a:gd name="connsiteX1" fmla="*/ 279559 w 552450"/>
                <a:gd name="connsiteY1" fmla="*/ 739154 h 742950"/>
                <a:gd name="connsiteX2" fmla="*/ 7144 w 552450"/>
                <a:gd name="connsiteY2" fmla="*/ 228614 h 742950"/>
                <a:gd name="connsiteX3" fmla="*/ 551974 w 552450"/>
                <a:gd name="connsiteY3" fmla="*/ 228614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742950">
                  <a:moveTo>
                    <a:pt x="551974" y="228614"/>
                  </a:moveTo>
                  <a:lnTo>
                    <a:pt x="279559" y="739154"/>
                  </a:lnTo>
                  <a:lnTo>
                    <a:pt x="7144" y="228614"/>
                  </a:lnTo>
                  <a:cubicBezTo>
                    <a:pt x="186214" y="-71423"/>
                    <a:pt x="367189" y="-61898"/>
                    <a:pt x="551974" y="228614"/>
                  </a:cubicBez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86">
              <a:extLst>
                <a:ext uri="{FF2B5EF4-FFF2-40B4-BE49-F238E27FC236}">
                  <a16:creationId xmlns:a16="http://schemas.microsoft.com/office/drawing/2014/main" xmlns="" id="{B3451DF3-3774-4265-BBB5-17A2C8B2C9C8}"/>
                </a:ext>
              </a:extLst>
            </p:cNvPr>
            <p:cNvSpPr/>
            <p:nvPr/>
          </p:nvSpPr>
          <p:spPr>
            <a:xfrm>
              <a:off x="5935503" y="3680081"/>
              <a:ext cx="304800" cy="657225"/>
            </a:xfrm>
            <a:custGeom>
              <a:avLst/>
              <a:gdLst>
                <a:gd name="connsiteX0" fmla="*/ 297656 w 304800"/>
                <a:gd name="connsiteY0" fmla="*/ 37526 h 657225"/>
                <a:gd name="connsiteX1" fmla="*/ 161449 w 304800"/>
                <a:gd name="connsiteY1" fmla="*/ 654746 h 657225"/>
                <a:gd name="connsiteX2" fmla="*/ 7144 w 304800"/>
                <a:gd name="connsiteY2" fmla="*/ 51814 h 657225"/>
                <a:gd name="connsiteX3" fmla="*/ 297656 w 304800"/>
                <a:gd name="connsiteY3" fmla="*/ 37526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657225">
                  <a:moveTo>
                    <a:pt x="297656" y="37526"/>
                  </a:moveTo>
                  <a:lnTo>
                    <a:pt x="161449" y="654746"/>
                  </a:lnTo>
                  <a:lnTo>
                    <a:pt x="7144" y="51814"/>
                  </a:lnTo>
                  <a:cubicBezTo>
                    <a:pt x="107156" y="-10099"/>
                    <a:pt x="188119" y="-574"/>
                    <a:pt x="297656" y="37526"/>
                  </a:cubicBezTo>
                  <a:close/>
                </a:path>
              </a:pathLst>
            </a:custGeom>
            <a:solidFill>
              <a:schemeClr val="bg1">
                <a:alpha val="5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87">
              <a:extLst>
                <a:ext uri="{FF2B5EF4-FFF2-40B4-BE49-F238E27FC236}">
                  <a16:creationId xmlns:a16="http://schemas.microsoft.com/office/drawing/2014/main" xmlns="" id="{CB282EB8-A319-4644-9416-6DFA3107A558}"/>
                </a:ext>
              </a:extLst>
            </p:cNvPr>
            <p:cNvSpPr/>
            <p:nvPr/>
          </p:nvSpPr>
          <p:spPr>
            <a:xfrm>
              <a:off x="5919078" y="2844641"/>
              <a:ext cx="337344" cy="952500"/>
            </a:xfrm>
            <a:custGeom>
              <a:avLst/>
              <a:gdLst>
                <a:gd name="connsiteX0" fmla="*/ 277808 w 276225"/>
                <a:gd name="connsiteY0" fmla="*/ 7144 h 952500"/>
                <a:gd name="connsiteX1" fmla="*/ 277808 w 276225"/>
                <a:gd name="connsiteY1" fmla="*/ 903446 h 952500"/>
                <a:gd name="connsiteX2" fmla="*/ 95880 w 276225"/>
                <a:gd name="connsiteY2" fmla="*/ 948214 h 952500"/>
                <a:gd name="connsiteX3" fmla="*/ 7298 w 276225"/>
                <a:gd name="connsiteY3" fmla="*/ 925354 h 952500"/>
                <a:gd name="connsiteX4" fmla="*/ 9203 w 276225"/>
                <a:gd name="connsiteY4" fmla="*/ 7144 h 952500"/>
                <a:gd name="connsiteX5" fmla="*/ 277808 w 276225"/>
                <a:gd name="connsiteY5" fmla="*/ 7144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952500">
                  <a:moveTo>
                    <a:pt x="277808" y="7144"/>
                  </a:moveTo>
                  <a:cubicBezTo>
                    <a:pt x="278760" y="277654"/>
                    <a:pt x="276855" y="511016"/>
                    <a:pt x="277808" y="903446"/>
                  </a:cubicBezTo>
                  <a:cubicBezTo>
                    <a:pt x="193035" y="926306"/>
                    <a:pt x="159698" y="947261"/>
                    <a:pt x="95880" y="948214"/>
                  </a:cubicBezTo>
                  <a:cubicBezTo>
                    <a:pt x="57780" y="948214"/>
                    <a:pt x="45398" y="925354"/>
                    <a:pt x="7298" y="925354"/>
                  </a:cubicBezTo>
                  <a:cubicBezTo>
                    <a:pt x="6345" y="530066"/>
                    <a:pt x="10155" y="287179"/>
                    <a:pt x="9203" y="7144"/>
                  </a:cubicBezTo>
                  <a:lnTo>
                    <a:pt x="277808" y="7144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88">
              <a:extLst>
                <a:ext uri="{FF2B5EF4-FFF2-40B4-BE49-F238E27FC236}">
                  <a16:creationId xmlns:a16="http://schemas.microsoft.com/office/drawing/2014/main" xmlns="" id="{0FFA8C27-EBDE-42D4-84AE-8C83BBC20B1D}"/>
                </a:ext>
              </a:extLst>
            </p:cNvPr>
            <p:cNvSpPr/>
            <p:nvPr/>
          </p:nvSpPr>
          <p:spPr>
            <a:xfrm>
              <a:off x="6214479" y="2843688"/>
              <a:ext cx="152400" cy="990600"/>
            </a:xfrm>
            <a:custGeom>
              <a:avLst/>
              <a:gdLst>
                <a:gd name="connsiteX0" fmla="*/ 152031 w 152400"/>
                <a:gd name="connsiteY0" fmla="*/ 8096 h 990600"/>
                <a:gd name="connsiteX1" fmla="*/ 152031 w 152400"/>
                <a:gd name="connsiteY1" fmla="*/ 980599 h 990600"/>
                <a:gd name="connsiteX2" fmla="*/ 7251 w 152400"/>
                <a:gd name="connsiteY2" fmla="*/ 905351 h 990600"/>
                <a:gd name="connsiteX3" fmla="*/ 12013 w 152400"/>
                <a:gd name="connsiteY3" fmla="*/ 7144 h 990600"/>
                <a:gd name="connsiteX4" fmla="*/ 152031 w 152400"/>
                <a:gd name="connsiteY4" fmla="*/ 8096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990600">
                  <a:moveTo>
                    <a:pt x="152031" y="8096"/>
                  </a:moveTo>
                  <a:cubicBezTo>
                    <a:pt x="152983" y="346234"/>
                    <a:pt x="151078" y="536734"/>
                    <a:pt x="152031" y="980599"/>
                  </a:cubicBezTo>
                  <a:cubicBezTo>
                    <a:pt x="78688" y="1003459"/>
                    <a:pt x="39636" y="931069"/>
                    <a:pt x="7251" y="905351"/>
                  </a:cubicBezTo>
                  <a:cubicBezTo>
                    <a:pt x="6298" y="698659"/>
                    <a:pt x="12013" y="156686"/>
                    <a:pt x="12013" y="7144"/>
                  </a:cubicBezTo>
                  <a:lnTo>
                    <a:pt x="152031" y="809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89">
              <a:extLst>
                <a:ext uri="{FF2B5EF4-FFF2-40B4-BE49-F238E27FC236}">
                  <a16:creationId xmlns:a16="http://schemas.microsoft.com/office/drawing/2014/main" xmlns="" id="{027CF202-4D18-4654-862C-447512BFAF12}"/>
                </a:ext>
              </a:extLst>
            </p:cNvPr>
            <p:cNvSpPr/>
            <p:nvPr/>
          </p:nvSpPr>
          <p:spPr>
            <a:xfrm>
              <a:off x="5817922" y="2845593"/>
              <a:ext cx="142875" cy="981075"/>
            </a:xfrm>
            <a:custGeom>
              <a:avLst/>
              <a:gdLst>
                <a:gd name="connsiteX0" fmla="*/ 141870 w 142875"/>
                <a:gd name="connsiteY0" fmla="*/ 7144 h 981075"/>
                <a:gd name="connsiteX1" fmla="*/ 139012 w 142875"/>
                <a:gd name="connsiteY1" fmla="*/ 925354 h 981075"/>
                <a:gd name="connsiteX2" fmla="*/ 7567 w 142875"/>
                <a:gd name="connsiteY2" fmla="*/ 980599 h 981075"/>
                <a:gd name="connsiteX3" fmla="*/ 7567 w 142875"/>
                <a:gd name="connsiteY3" fmla="*/ 7144 h 981075"/>
                <a:gd name="connsiteX4" fmla="*/ 141870 w 142875"/>
                <a:gd name="connsiteY4" fmla="*/ 7144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981075">
                  <a:moveTo>
                    <a:pt x="141870" y="7144"/>
                  </a:moveTo>
                  <a:cubicBezTo>
                    <a:pt x="142822" y="320516"/>
                    <a:pt x="137107" y="487204"/>
                    <a:pt x="139012" y="925354"/>
                  </a:cubicBezTo>
                  <a:cubicBezTo>
                    <a:pt x="107580" y="925354"/>
                    <a:pt x="38047" y="980599"/>
                    <a:pt x="7567" y="980599"/>
                  </a:cubicBezTo>
                  <a:cubicBezTo>
                    <a:pt x="6615" y="748189"/>
                    <a:pt x="7567" y="180499"/>
                    <a:pt x="7567" y="7144"/>
                  </a:cubicBezTo>
                  <a:lnTo>
                    <a:pt x="141870" y="71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90">
              <a:extLst>
                <a:ext uri="{FF2B5EF4-FFF2-40B4-BE49-F238E27FC236}">
                  <a16:creationId xmlns:a16="http://schemas.microsoft.com/office/drawing/2014/main" xmlns="" id="{0FB3D67F-4CE5-4AFE-A797-C75EE23886E7}"/>
                </a:ext>
              </a:extLst>
            </p:cNvPr>
            <p:cNvSpPr/>
            <p:nvPr/>
          </p:nvSpPr>
          <p:spPr>
            <a:xfrm>
              <a:off x="5818346" y="2747486"/>
              <a:ext cx="548533" cy="148225"/>
            </a:xfrm>
            <a:custGeom>
              <a:avLst/>
              <a:gdLst>
                <a:gd name="connsiteX0" fmla="*/ 7144 w 552450"/>
                <a:gd name="connsiteY0" fmla="*/ 7144 h 161925"/>
                <a:gd name="connsiteX1" fmla="*/ 552926 w 552450"/>
                <a:gd name="connsiteY1" fmla="*/ 7144 h 161925"/>
                <a:gd name="connsiteX2" fmla="*/ 552926 w 552450"/>
                <a:gd name="connsiteY2" fmla="*/ 162401 h 161925"/>
                <a:gd name="connsiteX3" fmla="*/ 7144 w 552450"/>
                <a:gd name="connsiteY3" fmla="*/ 1624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161925">
                  <a:moveTo>
                    <a:pt x="7144" y="7144"/>
                  </a:moveTo>
                  <a:lnTo>
                    <a:pt x="552926" y="7144"/>
                  </a:lnTo>
                  <a:lnTo>
                    <a:pt x="552926" y="162401"/>
                  </a:lnTo>
                  <a:lnTo>
                    <a:pt x="7144" y="162401"/>
                  </a:lnTo>
                  <a:close/>
                </a:path>
              </a:pathLst>
            </a:custGeom>
            <a:solidFill>
              <a:srgbClr val="9395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91">
              <a:extLst>
                <a:ext uri="{FF2B5EF4-FFF2-40B4-BE49-F238E27FC236}">
                  <a16:creationId xmlns:a16="http://schemas.microsoft.com/office/drawing/2014/main" xmlns="" id="{0A4BF283-6D2E-4810-AE7D-BDECA347935D}"/>
                </a:ext>
              </a:extLst>
            </p:cNvPr>
            <p:cNvSpPr/>
            <p:nvPr/>
          </p:nvSpPr>
          <p:spPr>
            <a:xfrm>
              <a:off x="6014561" y="4183185"/>
              <a:ext cx="161925" cy="152400"/>
            </a:xfrm>
            <a:custGeom>
              <a:avLst/>
              <a:gdLst>
                <a:gd name="connsiteX0" fmla="*/ 163354 w 161925"/>
                <a:gd name="connsiteY0" fmla="*/ 7814 h 152400"/>
                <a:gd name="connsiteX1" fmla="*/ 85249 w 161925"/>
                <a:gd name="connsiteY1" fmla="*/ 154499 h 152400"/>
                <a:gd name="connsiteX2" fmla="*/ 7144 w 161925"/>
                <a:gd name="connsiteY2" fmla="*/ 7814 h 152400"/>
                <a:gd name="connsiteX3" fmla="*/ 163354 w 161925"/>
                <a:gd name="connsiteY3" fmla="*/ 781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52400">
                  <a:moveTo>
                    <a:pt x="163354" y="7814"/>
                  </a:moveTo>
                  <a:lnTo>
                    <a:pt x="85249" y="154499"/>
                  </a:lnTo>
                  <a:lnTo>
                    <a:pt x="7144" y="7814"/>
                  </a:lnTo>
                  <a:cubicBezTo>
                    <a:pt x="47149" y="8767"/>
                    <a:pt x="107156" y="5910"/>
                    <a:pt x="163354" y="781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Ромб 59"/>
          <p:cNvSpPr/>
          <p:nvPr/>
        </p:nvSpPr>
        <p:spPr>
          <a:xfrm>
            <a:off x="5466090" y="322554"/>
            <a:ext cx="3571868" cy="4857766"/>
          </a:xfrm>
          <a:prstGeom prst="diamond">
            <a:avLst/>
          </a:prstGeom>
          <a:noFill/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643320"/>
            <a:ext cx="9144000" cy="1500180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7" name="Овал 6"/>
          <p:cNvSpPr/>
          <p:nvPr/>
        </p:nvSpPr>
        <p:spPr>
          <a:xfrm>
            <a:off x="7757294" y="928676"/>
            <a:ext cx="672358" cy="7143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724796" y="1366828"/>
            <a:ext cx="1411951" cy="15001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047117" y="714362"/>
            <a:ext cx="739593" cy="7858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1345162"/>
            <a:ext cx="3824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Лауреаты Нобелевской премии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33202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 Петрович Павлов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1904 г.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лауреат Нобелевской премии по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физиологии и медицине - физиолог.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Pavlov_portrait.jpg"/>
          <p:cNvPicPr>
            <a:picLocks noChangeAspect="1" noChangeArrowheads="1"/>
          </p:cNvPicPr>
          <p:nvPr/>
        </p:nvPicPr>
        <p:blipFill>
          <a:blip r:embed="rId2"/>
          <a:srcRect b="18687"/>
          <a:stretch>
            <a:fillRect/>
          </a:stretch>
        </p:blipFill>
        <p:spPr bwMode="auto">
          <a:xfrm>
            <a:off x="6215074" y="1857370"/>
            <a:ext cx="2384647" cy="250033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5572132" y="3643302"/>
            <a:ext cx="1411951" cy="15001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786578" y="4143386"/>
            <a:ext cx="470633" cy="500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42844" y="1000114"/>
            <a:ext cx="739593" cy="7858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42910" y="1500180"/>
            <a:ext cx="470633" cy="500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215338" y="4143386"/>
            <a:ext cx="672358" cy="7143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572528" y="4071948"/>
            <a:ext cx="403415" cy="4286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>
            <a:off x="500034" y="3429006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306">
            <a:extLst>
              <a:ext uri="{FF2B5EF4-FFF2-40B4-BE49-F238E27FC236}">
                <a16:creationId xmlns="" xmlns:a16="http://schemas.microsoft.com/office/drawing/2014/main" xmlns:lc="http://schemas.openxmlformats.org/drawingml/2006/lockedCanvas" id="{5A9EFC75-84F4-4C1C-BBA2-21AE7E887B46}"/>
              </a:ext>
            </a:extLst>
          </p:cNvPr>
          <p:cNvGrpSpPr/>
          <p:nvPr/>
        </p:nvGrpSpPr>
        <p:grpSpPr>
          <a:xfrm>
            <a:off x="428596" y="1500180"/>
            <a:ext cx="5715040" cy="3437284"/>
            <a:chOff x="635000" y="1382713"/>
            <a:chExt cx="7697788" cy="4572000"/>
          </a:xfrm>
          <a:solidFill>
            <a:schemeClr val="bg1">
              <a:lumMod val="95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80319A2-DB65-4300-8F08-7C7F002A4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A3B80B28-713A-461D-B4DE-688E8AE61E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D6266AE-1E47-46D0-A838-53966F017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BFBFB"/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357304"/>
            <a:ext cx="4185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Лауреаты Нобелевской премии</a:t>
            </a:r>
            <a:endParaRPr lang="ru-RU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lie Metchnikoff - Between ca. 1910 and ca. 1915 - LO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357304"/>
            <a:ext cx="2543175" cy="3219451"/>
          </a:xfrm>
          <a:prstGeom prst="cube">
            <a:avLst/>
          </a:prstGeom>
          <a:noFill/>
        </p:spPr>
      </p:pic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2D5537EC-5D77-4D74-AF61-C8C126C2F857}"/>
              </a:ext>
            </a:extLst>
          </p:cNvPr>
          <p:cNvGrpSpPr/>
          <p:nvPr/>
        </p:nvGrpSpPr>
        <p:grpSpPr>
          <a:xfrm>
            <a:off x="142844" y="1000114"/>
            <a:ext cx="1522444" cy="1151058"/>
            <a:chOff x="384518" y="800016"/>
            <a:chExt cx="4279063" cy="3235226"/>
          </a:xfrm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4F205428-5FE5-4B1E-84A3-9360703AFF58}"/>
                </a:ext>
              </a:extLst>
            </p:cNvPr>
            <p:cNvSpPr/>
            <p:nvPr/>
          </p:nvSpPr>
          <p:spPr>
            <a:xfrm rot="16200000">
              <a:off x="2284394" y="318345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xmlns="" id="{4AF32FCC-1CA2-42D4-9C8D-6C4348E0C507}"/>
                </a:ext>
              </a:extLst>
            </p:cNvPr>
            <p:cNvSpPr/>
            <p:nvPr/>
          </p:nvSpPr>
          <p:spPr>
            <a:xfrm rot="16200000">
              <a:off x="2388024" y="312505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xmlns="" id="{E752F688-0075-4437-9409-D0F402B6D283}"/>
                </a:ext>
              </a:extLst>
            </p:cNvPr>
            <p:cNvSpPr/>
            <p:nvPr/>
          </p:nvSpPr>
          <p:spPr>
            <a:xfrm rot="16200000">
              <a:off x="2065301" y="332818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xmlns="" id="{625255C1-B01F-483B-BEC8-B583FCEDFFFC}"/>
                </a:ext>
              </a:extLst>
            </p:cNvPr>
            <p:cNvSpPr/>
            <p:nvPr/>
          </p:nvSpPr>
          <p:spPr>
            <a:xfrm rot="5400000">
              <a:off x="2136445" y="316707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" name="Oval 21">
              <a:extLst>
                <a:ext uri="{FF2B5EF4-FFF2-40B4-BE49-F238E27FC236}">
                  <a16:creationId xmlns:a16="http://schemas.microsoft.com/office/drawing/2014/main" xmlns="" id="{45D286A5-D72C-4240-A34A-3CAC795B320A}"/>
                </a:ext>
              </a:extLst>
            </p:cNvPr>
            <p:cNvSpPr/>
            <p:nvPr/>
          </p:nvSpPr>
          <p:spPr>
            <a:xfrm rot="5400000">
              <a:off x="2322791" y="342971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" name="Oval 22">
              <a:extLst>
                <a:ext uri="{FF2B5EF4-FFF2-40B4-BE49-F238E27FC236}">
                  <a16:creationId xmlns:a16="http://schemas.microsoft.com/office/drawing/2014/main" xmlns="" id="{C0548426-4436-45A1-941E-0FB55BC13C59}"/>
                </a:ext>
              </a:extLst>
            </p:cNvPr>
            <p:cNvSpPr/>
            <p:nvPr/>
          </p:nvSpPr>
          <p:spPr>
            <a:xfrm rot="5400000">
              <a:off x="2346003" y="331028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6" name="Oval 23">
              <a:extLst>
                <a:ext uri="{FF2B5EF4-FFF2-40B4-BE49-F238E27FC236}">
                  <a16:creationId xmlns:a16="http://schemas.microsoft.com/office/drawing/2014/main" xmlns="" id="{9FD43626-8B70-48EA-A3B7-0B0D0640EE9E}"/>
                </a:ext>
              </a:extLst>
            </p:cNvPr>
            <p:cNvSpPr/>
            <p:nvPr/>
          </p:nvSpPr>
          <p:spPr>
            <a:xfrm rot="5400000">
              <a:off x="2479082" y="3203700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" name="Oval 24">
              <a:extLst>
                <a:ext uri="{FF2B5EF4-FFF2-40B4-BE49-F238E27FC236}">
                  <a16:creationId xmlns:a16="http://schemas.microsoft.com/office/drawing/2014/main" xmlns="" id="{975FF6DE-1E5F-4956-820B-36D96285446B}"/>
                </a:ext>
              </a:extLst>
            </p:cNvPr>
            <p:cNvSpPr/>
            <p:nvPr/>
          </p:nvSpPr>
          <p:spPr>
            <a:xfrm rot="5400000">
              <a:off x="2200113" y="338543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Oval 25">
              <a:extLst>
                <a:ext uri="{FF2B5EF4-FFF2-40B4-BE49-F238E27FC236}">
                  <a16:creationId xmlns:a16="http://schemas.microsoft.com/office/drawing/2014/main" xmlns="" id="{059B3866-7F10-4D7A-9397-944431D6EA8F}"/>
                </a:ext>
              </a:extLst>
            </p:cNvPr>
            <p:cNvSpPr/>
            <p:nvPr/>
          </p:nvSpPr>
          <p:spPr>
            <a:xfrm rot="16200000">
              <a:off x="2146009" y="331089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26">
              <a:extLst>
                <a:ext uri="{FF2B5EF4-FFF2-40B4-BE49-F238E27FC236}">
                  <a16:creationId xmlns:a16="http://schemas.microsoft.com/office/drawing/2014/main" xmlns="" id="{2799CDAA-B9DE-4C16-9260-836B50BB5A88}"/>
                </a:ext>
              </a:extLst>
            </p:cNvPr>
            <p:cNvSpPr/>
            <p:nvPr/>
          </p:nvSpPr>
          <p:spPr>
            <a:xfrm rot="16200000">
              <a:off x="2436219" y="3513553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27">
              <a:extLst>
                <a:ext uri="{FF2B5EF4-FFF2-40B4-BE49-F238E27FC236}">
                  <a16:creationId xmlns:a16="http://schemas.microsoft.com/office/drawing/2014/main" xmlns="" id="{1D800EAE-EA2D-4C5F-8064-2242DAC3CFF4}"/>
                </a:ext>
              </a:extLst>
            </p:cNvPr>
            <p:cNvSpPr/>
            <p:nvPr/>
          </p:nvSpPr>
          <p:spPr>
            <a:xfrm rot="16200000">
              <a:off x="2242373" y="327723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xmlns="" id="{3AA8E355-8E77-44DA-85FE-3B0C8D30BA2C}"/>
                </a:ext>
              </a:extLst>
            </p:cNvPr>
            <p:cNvSpPr/>
            <p:nvPr/>
          </p:nvSpPr>
          <p:spPr>
            <a:xfrm rot="5400000">
              <a:off x="2065605" y="324786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2" name="Oval 29">
              <a:extLst>
                <a:ext uri="{FF2B5EF4-FFF2-40B4-BE49-F238E27FC236}">
                  <a16:creationId xmlns:a16="http://schemas.microsoft.com/office/drawing/2014/main" xmlns="" id="{22E0B850-A1E4-460A-A08E-A597CF6EBF58}"/>
                </a:ext>
              </a:extLst>
            </p:cNvPr>
            <p:cNvSpPr/>
            <p:nvPr/>
          </p:nvSpPr>
          <p:spPr>
            <a:xfrm rot="5400000">
              <a:off x="2378647" y="322847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Oval 30">
              <a:extLst>
                <a:ext uri="{FF2B5EF4-FFF2-40B4-BE49-F238E27FC236}">
                  <a16:creationId xmlns:a16="http://schemas.microsoft.com/office/drawing/2014/main" xmlns="" id="{FC4B8B52-225C-4991-8D6F-5EEC7045163F}"/>
                </a:ext>
              </a:extLst>
            </p:cNvPr>
            <p:cNvSpPr/>
            <p:nvPr/>
          </p:nvSpPr>
          <p:spPr>
            <a:xfrm rot="5400000">
              <a:off x="2007155" y="3389073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Oval 31">
              <a:extLst>
                <a:ext uri="{FF2B5EF4-FFF2-40B4-BE49-F238E27FC236}">
                  <a16:creationId xmlns:a16="http://schemas.microsoft.com/office/drawing/2014/main" xmlns="" id="{DA83EC91-9582-48C1-93E5-3FC518BDDF86}"/>
                </a:ext>
              </a:extLst>
            </p:cNvPr>
            <p:cNvSpPr/>
            <p:nvPr/>
          </p:nvSpPr>
          <p:spPr>
            <a:xfrm rot="5400000">
              <a:off x="2458552" y="3298066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5" name="Oval 32">
              <a:extLst>
                <a:ext uri="{FF2B5EF4-FFF2-40B4-BE49-F238E27FC236}">
                  <a16:creationId xmlns:a16="http://schemas.microsoft.com/office/drawing/2014/main" xmlns="" id="{DEE8F757-BCE0-4FAE-B85B-CE8A4F15B0BA}"/>
                </a:ext>
              </a:extLst>
            </p:cNvPr>
            <p:cNvSpPr/>
            <p:nvPr/>
          </p:nvSpPr>
          <p:spPr>
            <a:xfrm rot="16200000">
              <a:off x="2204208" y="3462065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Oval 33">
              <a:extLst>
                <a:ext uri="{FF2B5EF4-FFF2-40B4-BE49-F238E27FC236}">
                  <a16:creationId xmlns:a16="http://schemas.microsoft.com/office/drawing/2014/main" xmlns="" id="{52744658-FBA6-43EC-B952-BAE61C1174D2}"/>
                </a:ext>
              </a:extLst>
            </p:cNvPr>
            <p:cNvSpPr/>
            <p:nvPr/>
          </p:nvSpPr>
          <p:spPr>
            <a:xfrm rot="5400000">
              <a:off x="2280483" y="336864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7" name="Oval 34">
              <a:extLst>
                <a:ext uri="{FF2B5EF4-FFF2-40B4-BE49-F238E27FC236}">
                  <a16:creationId xmlns:a16="http://schemas.microsoft.com/office/drawing/2014/main" xmlns="" id="{871D616A-A271-4EC2-9BE5-39A7A96A5FE5}"/>
                </a:ext>
              </a:extLst>
            </p:cNvPr>
            <p:cNvSpPr/>
            <p:nvPr/>
          </p:nvSpPr>
          <p:spPr>
            <a:xfrm rot="5400000">
              <a:off x="2117624" y="340514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Oval 35">
              <a:extLst>
                <a:ext uri="{FF2B5EF4-FFF2-40B4-BE49-F238E27FC236}">
                  <a16:creationId xmlns:a16="http://schemas.microsoft.com/office/drawing/2014/main" xmlns="" id="{26715CD0-AB5A-4F7C-9762-D6BB2521CC5A}"/>
                </a:ext>
              </a:extLst>
            </p:cNvPr>
            <p:cNvSpPr/>
            <p:nvPr/>
          </p:nvSpPr>
          <p:spPr>
            <a:xfrm rot="5400000">
              <a:off x="2422672" y="338859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9" name="Oval 36">
              <a:extLst>
                <a:ext uri="{FF2B5EF4-FFF2-40B4-BE49-F238E27FC236}">
                  <a16:creationId xmlns:a16="http://schemas.microsoft.com/office/drawing/2014/main" xmlns="" id="{55F334BE-D274-4A14-B49B-0BE036995BF1}"/>
                </a:ext>
              </a:extLst>
            </p:cNvPr>
            <p:cNvSpPr/>
            <p:nvPr/>
          </p:nvSpPr>
          <p:spPr>
            <a:xfrm rot="16200000">
              <a:off x="2172171" y="3571253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Oval 37">
              <a:extLst>
                <a:ext uri="{FF2B5EF4-FFF2-40B4-BE49-F238E27FC236}">
                  <a16:creationId xmlns:a16="http://schemas.microsoft.com/office/drawing/2014/main" xmlns="" id="{FBF60255-AAF5-4E94-82D1-37C83611EAEB}"/>
                </a:ext>
              </a:extLst>
            </p:cNvPr>
            <p:cNvSpPr/>
            <p:nvPr/>
          </p:nvSpPr>
          <p:spPr>
            <a:xfrm rot="16200000">
              <a:off x="1925771" y="355283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1" name="Oval 38">
              <a:extLst>
                <a:ext uri="{FF2B5EF4-FFF2-40B4-BE49-F238E27FC236}">
                  <a16:creationId xmlns:a16="http://schemas.microsoft.com/office/drawing/2014/main" xmlns="" id="{A99C61B1-4191-44B8-AB81-4673D17B724E}"/>
                </a:ext>
              </a:extLst>
            </p:cNvPr>
            <p:cNvSpPr/>
            <p:nvPr/>
          </p:nvSpPr>
          <p:spPr>
            <a:xfrm rot="16200000">
              <a:off x="1953078" y="371598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2" name="Oval 39">
              <a:extLst>
                <a:ext uri="{FF2B5EF4-FFF2-40B4-BE49-F238E27FC236}">
                  <a16:creationId xmlns:a16="http://schemas.microsoft.com/office/drawing/2014/main" xmlns="" id="{E7EB78F5-C019-405A-A21C-5DCC28362171}"/>
                </a:ext>
              </a:extLst>
            </p:cNvPr>
            <p:cNvSpPr/>
            <p:nvPr/>
          </p:nvSpPr>
          <p:spPr>
            <a:xfrm rot="5400000">
              <a:off x="2024222" y="3554874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3" name="Oval 40">
              <a:extLst>
                <a:ext uri="{FF2B5EF4-FFF2-40B4-BE49-F238E27FC236}">
                  <a16:creationId xmlns:a16="http://schemas.microsoft.com/office/drawing/2014/main" xmlns="" id="{3F068AFF-7F33-4860-84AA-DACD5CADE17A}"/>
                </a:ext>
              </a:extLst>
            </p:cNvPr>
            <p:cNvSpPr/>
            <p:nvPr/>
          </p:nvSpPr>
          <p:spPr>
            <a:xfrm rot="5400000">
              <a:off x="2233780" y="3698083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64" name="Oval 41">
              <a:extLst>
                <a:ext uri="{FF2B5EF4-FFF2-40B4-BE49-F238E27FC236}">
                  <a16:creationId xmlns:a16="http://schemas.microsoft.com/office/drawing/2014/main" xmlns="" id="{321D33F1-C23F-4BC0-8BD4-1DDEF42CA802}"/>
                </a:ext>
              </a:extLst>
            </p:cNvPr>
            <p:cNvSpPr/>
            <p:nvPr/>
          </p:nvSpPr>
          <p:spPr>
            <a:xfrm rot="5400000">
              <a:off x="2317205" y="354870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5" name="Oval 42">
              <a:extLst>
                <a:ext uri="{FF2B5EF4-FFF2-40B4-BE49-F238E27FC236}">
                  <a16:creationId xmlns:a16="http://schemas.microsoft.com/office/drawing/2014/main" xmlns="" id="{ADF2C080-ACA7-4014-AB83-3D248843404E}"/>
                </a:ext>
              </a:extLst>
            </p:cNvPr>
            <p:cNvSpPr/>
            <p:nvPr/>
          </p:nvSpPr>
          <p:spPr>
            <a:xfrm rot="5400000">
              <a:off x="2087890" y="377323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6" name="Oval 43">
              <a:extLst>
                <a:ext uri="{FF2B5EF4-FFF2-40B4-BE49-F238E27FC236}">
                  <a16:creationId xmlns:a16="http://schemas.microsoft.com/office/drawing/2014/main" xmlns="" id="{1406D147-F77C-4B7C-B741-E6D38F5C6836}"/>
                </a:ext>
              </a:extLst>
            </p:cNvPr>
            <p:cNvSpPr/>
            <p:nvPr/>
          </p:nvSpPr>
          <p:spPr>
            <a:xfrm rot="16200000">
              <a:off x="2033785" y="369869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7" name="Oval 44">
              <a:extLst>
                <a:ext uri="{FF2B5EF4-FFF2-40B4-BE49-F238E27FC236}">
                  <a16:creationId xmlns:a16="http://schemas.microsoft.com/office/drawing/2014/main" xmlns="" id="{A17A43FD-0C67-4BBF-A0B8-E797DDB5E53E}"/>
                </a:ext>
              </a:extLst>
            </p:cNvPr>
            <p:cNvSpPr/>
            <p:nvPr/>
          </p:nvSpPr>
          <p:spPr>
            <a:xfrm rot="16200000">
              <a:off x="2110819" y="3486598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8" name="Oval 45">
              <a:extLst>
                <a:ext uri="{FF2B5EF4-FFF2-40B4-BE49-F238E27FC236}">
                  <a16:creationId xmlns:a16="http://schemas.microsoft.com/office/drawing/2014/main" xmlns="" id="{019A9D71-400A-42CE-8909-97FF7D39BA7E}"/>
                </a:ext>
              </a:extLst>
            </p:cNvPr>
            <p:cNvSpPr/>
            <p:nvPr/>
          </p:nvSpPr>
          <p:spPr>
            <a:xfrm rot="16200000">
              <a:off x="2130150" y="3665035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9" name="Oval 46">
              <a:extLst>
                <a:ext uri="{FF2B5EF4-FFF2-40B4-BE49-F238E27FC236}">
                  <a16:creationId xmlns:a16="http://schemas.microsoft.com/office/drawing/2014/main" xmlns="" id="{D3C84302-A85B-4288-9B35-583A185E3C41}"/>
                </a:ext>
              </a:extLst>
            </p:cNvPr>
            <p:cNvSpPr/>
            <p:nvPr/>
          </p:nvSpPr>
          <p:spPr>
            <a:xfrm rot="5400000">
              <a:off x="1953382" y="363565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0" name="Oval 47">
              <a:extLst>
                <a:ext uri="{FF2B5EF4-FFF2-40B4-BE49-F238E27FC236}">
                  <a16:creationId xmlns:a16="http://schemas.microsoft.com/office/drawing/2014/main" xmlns="" id="{09A8F552-4B57-4FDA-8A18-F391F84FB779}"/>
                </a:ext>
              </a:extLst>
            </p:cNvPr>
            <p:cNvSpPr/>
            <p:nvPr/>
          </p:nvSpPr>
          <p:spPr>
            <a:xfrm rot="5400000">
              <a:off x="2266423" y="3616275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1" name="Oval 48">
              <a:extLst>
                <a:ext uri="{FF2B5EF4-FFF2-40B4-BE49-F238E27FC236}">
                  <a16:creationId xmlns:a16="http://schemas.microsoft.com/office/drawing/2014/main" xmlns="" id="{49F64584-DD6C-421E-8F90-9AE9681AEB0C}"/>
                </a:ext>
              </a:extLst>
            </p:cNvPr>
            <p:cNvSpPr/>
            <p:nvPr/>
          </p:nvSpPr>
          <p:spPr>
            <a:xfrm rot="5400000">
              <a:off x="2001155" y="349041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2" name="Oval 49">
              <a:extLst>
                <a:ext uri="{FF2B5EF4-FFF2-40B4-BE49-F238E27FC236}">
                  <a16:creationId xmlns:a16="http://schemas.microsoft.com/office/drawing/2014/main" xmlns="" id="{6E18134F-45E0-4D4E-B3FD-EE327D6985A8}"/>
                </a:ext>
              </a:extLst>
            </p:cNvPr>
            <p:cNvSpPr/>
            <p:nvPr/>
          </p:nvSpPr>
          <p:spPr>
            <a:xfrm rot="5400000">
              <a:off x="2746653" y="332935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3" name="Oval 50">
              <a:extLst>
                <a:ext uri="{FF2B5EF4-FFF2-40B4-BE49-F238E27FC236}">
                  <a16:creationId xmlns:a16="http://schemas.microsoft.com/office/drawing/2014/main" xmlns="" id="{0119DE2D-6040-4D14-9C86-C7D01BB2B9BA}"/>
                </a:ext>
              </a:extLst>
            </p:cNvPr>
            <p:cNvSpPr/>
            <p:nvPr/>
          </p:nvSpPr>
          <p:spPr>
            <a:xfrm rot="5400000">
              <a:off x="2168260" y="375644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4" name="Oval 51">
              <a:extLst>
                <a:ext uri="{FF2B5EF4-FFF2-40B4-BE49-F238E27FC236}">
                  <a16:creationId xmlns:a16="http://schemas.microsoft.com/office/drawing/2014/main" xmlns="" id="{8928B9AE-B4B0-4814-B786-3FBAA3FD464C}"/>
                </a:ext>
              </a:extLst>
            </p:cNvPr>
            <p:cNvSpPr/>
            <p:nvPr/>
          </p:nvSpPr>
          <p:spPr>
            <a:xfrm rot="5400000">
              <a:off x="2310448" y="3776391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Oval 52">
              <a:extLst>
                <a:ext uri="{FF2B5EF4-FFF2-40B4-BE49-F238E27FC236}">
                  <a16:creationId xmlns:a16="http://schemas.microsoft.com/office/drawing/2014/main" xmlns="" id="{E77A84DF-3E9F-4B8A-BB69-5068500F3BE4}"/>
                </a:ext>
              </a:extLst>
            </p:cNvPr>
            <p:cNvSpPr/>
            <p:nvPr/>
          </p:nvSpPr>
          <p:spPr>
            <a:xfrm rot="15196595">
              <a:off x="2175207" y="245478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6" name="Oval 53">
              <a:extLst>
                <a:ext uri="{FF2B5EF4-FFF2-40B4-BE49-F238E27FC236}">
                  <a16:creationId xmlns:a16="http://schemas.microsoft.com/office/drawing/2014/main" xmlns="" id="{CCE5CFC6-A2BB-4AC2-91DC-C401B8E7BAC3}"/>
                </a:ext>
              </a:extLst>
            </p:cNvPr>
            <p:cNvSpPr/>
            <p:nvPr/>
          </p:nvSpPr>
          <p:spPr>
            <a:xfrm rot="15196595">
              <a:off x="2256360" y="237076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7" name="Oval 54">
              <a:extLst>
                <a:ext uri="{FF2B5EF4-FFF2-40B4-BE49-F238E27FC236}">
                  <a16:creationId xmlns:a16="http://schemas.microsoft.com/office/drawing/2014/main" xmlns="" id="{01A0F55B-ED18-4833-8D38-FDF4AF6B9866}"/>
                </a:ext>
              </a:extLst>
            </p:cNvPr>
            <p:cNvSpPr/>
            <p:nvPr/>
          </p:nvSpPr>
          <p:spPr>
            <a:xfrm rot="15196595">
              <a:off x="2004449" y="265990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8" name="Oval 55">
              <a:extLst>
                <a:ext uri="{FF2B5EF4-FFF2-40B4-BE49-F238E27FC236}">
                  <a16:creationId xmlns:a16="http://schemas.microsoft.com/office/drawing/2014/main" xmlns="" id="{CFCD0AA8-10CE-4433-8895-DD7D11C30156}"/>
                </a:ext>
              </a:extLst>
            </p:cNvPr>
            <p:cNvSpPr/>
            <p:nvPr/>
          </p:nvSpPr>
          <p:spPr>
            <a:xfrm rot="4396595">
              <a:off x="2031381" y="247820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9" name="Oval 56">
              <a:extLst>
                <a:ext uri="{FF2B5EF4-FFF2-40B4-BE49-F238E27FC236}">
                  <a16:creationId xmlns:a16="http://schemas.microsoft.com/office/drawing/2014/main" xmlns="" id="{EEC44904-7480-4BE6-96C3-BDB8279CD695}"/>
                </a:ext>
              </a:extLst>
            </p:cNvPr>
            <p:cNvSpPr/>
            <p:nvPr/>
          </p:nvSpPr>
          <p:spPr>
            <a:xfrm rot="4396595">
              <a:off x="2282842" y="267957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0" name="Oval 57">
              <a:extLst>
                <a:ext uri="{FF2B5EF4-FFF2-40B4-BE49-F238E27FC236}">
                  <a16:creationId xmlns:a16="http://schemas.microsoft.com/office/drawing/2014/main" xmlns="" id="{8DF504D5-2576-48D2-BCEE-B167BB46F1EB}"/>
                </a:ext>
              </a:extLst>
            </p:cNvPr>
            <p:cNvSpPr/>
            <p:nvPr/>
          </p:nvSpPr>
          <p:spPr>
            <a:xfrm rot="4396595">
              <a:off x="2269417" y="256025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81" name="Oval 58">
              <a:extLst>
                <a:ext uri="{FF2B5EF4-FFF2-40B4-BE49-F238E27FC236}">
                  <a16:creationId xmlns:a16="http://schemas.microsoft.com/office/drawing/2014/main" xmlns="" id="{5F948E9E-0C9D-4685-A0DE-E5677BF86897}"/>
                </a:ext>
              </a:extLst>
            </p:cNvPr>
            <p:cNvSpPr/>
            <p:nvPr/>
          </p:nvSpPr>
          <p:spPr>
            <a:xfrm rot="4396595">
              <a:off x="2364907" y="242161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2" name="Oval 59">
              <a:extLst>
                <a:ext uri="{FF2B5EF4-FFF2-40B4-BE49-F238E27FC236}">
                  <a16:creationId xmlns:a16="http://schemas.microsoft.com/office/drawing/2014/main" xmlns="" id="{1951FE57-BCBE-474E-AD1E-5FE4A9760A53}"/>
                </a:ext>
              </a:extLst>
            </p:cNvPr>
            <p:cNvSpPr/>
            <p:nvPr/>
          </p:nvSpPr>
          <p:spPr>
            <a:xfrm rot="4396595">
              <a:off x="2148744" y="267767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3" name="Oval 60">
              <a:extLst>
                <a:ext uri="{FF2B5EF4-FFF2-40B4-BE49-F238E27FC236}">
                  <a16:creationId xmlns:a16="http://schemas.microsoft.com/office/drawing/2014/main" xmlns="" id="{66B92BA4-2045-43AA-92E4-1557057F1724}"/>
                </a:ext>
              </a:extLst>
            </p:cNvPr>
            <p:cNvSpPr/>
            <p:nvPr/>
          </p:nvSpPr>
          <p:spPr>
            <a:xfrm rot="15196595">
              <a:off x="2075477" y="262184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4" name="Oval 61">
              <a:extLst>
                <a:ext uri="{FF2B5EF4-FFF2-40B4-BE49-F238E27FC236}">
                  <a16:creationId xmlns:a16="http://schemas.microsoft.com/office/drawing/2014/main" xmlns="" id="{E3CAB9B8-327E-4474-B639-4044EF94B638}"/>
                </a:ext>
              </a:extLst>
            </p:cNvPr>
            <p:cNvSpPr/>
            <p:nvPr/>
          </p:nvSpPr>
          <p:spPr>
            <a:xfrm rot="15196595">
              <a:off x="2150548" y="2381484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5" name="Oval 62">
              <a:extLst>
                <a:ext uri="{FF2B5EF4-FFF2-40B4-BE49-F238E27FC236}">
                  <a16:creationId xmlns:a16="http://schemas.microsoft.com/office/drawing/2014/main" xmlns="" id="{698197F6-E444-45B2-B773-F75C53FF773E}"/>
                </a:ext>
              </a:extLst>
            </p:cNvPr>
            <p:cNvSpPr/>
            <p:nvPr/>
          </p:nvSpPr>
          <p:spPr>
            <a:xfrm rot="15196595">
              <a:off x="2160660" y="255842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6" name="Oval 63">
              <a:extLst>
                <a:ext uri="{FF2B5EF4-FFF2-40B4-BE49-F238E27FC236}">
                  <a16:creationId xmlns:a16="http://schemas.microsoft.com/office/drawing/2014/main" xmlns="" id="{9916886D-1DB0-42FA-9482-5E0B973BF566}"/>
                </a:ext>
              </a:extLst>
            </p:cNvPr>
            <p:cNvSpPr/>
            <p:nvPr/>
          </p:nvSpPr>
          <p:spPr>
            <a:xfrm rot="4396595">
              <a:off x="2002491" y="258364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7" name="Oval 64">
              <a:extLst>
                <a:ext uri="{FF2B5EF4-FFF2-40B4-BE49-F238E27FC236}">
                  <a16:creationId xmlns:a16="http://schemas.microsoft.com/office/drawing/2014/main" xmlns="" id="{2BEB7A89-4E2A-47F4-B6F9-C82F41EFBFE6}"/>
                </a:ext>
              </a:extLst>
            </p:cNvPr>
            <p:cNvSpPr/>
            <p:nvPr/>
          </p:nvSpPr>
          <p:spPr>
            <a:xfrm rot="4396595">
              <a:off x="2275850" y="247424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8" name="Oval 65">
              <a:extLst>
                <a:ext uri="{FF2B5EF4-FFF2-40B4-BE49-F238E27FC236}">
                  <a16:creationId xmlns:a16="http://schemas.microsoft.com/office/drawing/2014/main" xmlns="" id="{130568D8-D768-4BA5-973A-1C59D340BEC5}"/>
                </a:ext>
              </a:extLst>
            </p:cNvPr>
            <p:cNvSpPr/>
            <p:nvPr/>
          </p:nvSpPr>
          <p:spPr>
            <a:xfrm rot="4396595">
              <a:off x="2006192" y="272643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9" name="Oval 66">
              <a:extLst>
                <a:ext uri="{FF2B5EF4-FFF2-40B4-BE49-F238E27FC236}">
                  <a16:creationId xmlns:a16="http://schemas.microsoft.com/office/drawing/2014/main" xmlns="" id="{52B436D6-D85F-44D1-A350-360B5A1579EB}"/>
                </a:ext>
              </a:extLst>
            </p:cNvPr>
            <p:cNvSpPr/>
            <p:nvPr/>
          </p:nvSpPr>
          <p:spPr>
            <a:xfrm rot="4396595">
              <a:off x="2374979" y="2514430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0" name="Oval 67">
              <a:extLst>
                <a:ext uri="{FF2B5EF4-FFF2-40B4-BE49-F238E27FC236}">
                  <a16:creationId xmlns:a16="http://schemas.microsoft.com/office/drawing/2014/main" xmlns="" id="{EE078611-5008-4D69-8EC8-1B01A85FB1DF}"/>
                </a:ext>
              </a:extLst>
            </p:cNvPr>
            <p:cNvSpPr/>
            <p:nvPr/>
          </p:nvSpPr>
          <p:spPr>
            <a:xfrm rot="15196595">
              <a:off x="2181161" y="2741213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1" name="Oval 68">
              <a:extLst>
                <a:ext uri="{FF2B5EF4-FFF2-40B4-BE49-F238E27FC236}">
                  <a16:creationId xmlns:a16="http://schemas.microsoft.com/office/drawing/2014/main" xmlns="" id="{8BBF5BEC-1F52-4D6F-9BD3-BEA865C54C78}"/>
                </a:ext>
              </a:extLst>
            </p:cNvPr>
            <p:cNvSpPr/>
            <p:nvPr/>
          </p:nvSpPr>
          <p:spPr>
            <a:xfrm rot="4396595">
              <a:off x="2222173" y="263673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2" name="Oval 69">
              <a:extLst>
                <a:ext uri="{FF2B5EF4-FFF2-40B4-BE49-F238E27FC236}">
                  <a16:creationId xmlns:a16="http://schemas.microsoft.com/office/drawing/2014/main" xmlns="" id="{68F33F8A-E1F6-463A-A46E-EA5D7EBA62F7}"/>
                </a:ext>
              </a:extLst>
            </p:cNvPr>
            <p:cNvSpPr/>
            <p:nvPr/>
          </p:nvSpPr>
          <p:spPr>
            <a:xfrm rot="4396595">
              <a:off x="2074050" y="241763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3" name="Oval 70">
              <a:extLst>
                <a:ext uri="{FF2B5EF4-FFF2-40B4-BE49-F238E27FC236}">
                  <a16:creationId xmlns:a16="http://schemas.microsoft.com/office/drawing/2014/main" xmlns="" id="{FD6750C0-2F30-4EE8-A930-2EA966ACF938}"/>
                </a:ext>
              </a:extLst>
            </p:cNvPr>
            <p:cNvSpPr/>
            <p:nvPr/>
          </p:nvSpPr>
          <p:spPr>
            <a:xfrm rot="4396595">
              <a:off x="2362797" y="261665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4" name="Oval 71">
              <a:extLst>
                <a:ext uri="{FF2B5EF4-FFF2-40B4-BE49-F238E27FC236}">
                  <a16:creationId xmlns:a16="http://schemas.microsoft.com/office/drawing/2014/main" xmlns="" id="{EC3B1137-2B81-45D2-8D3C-C9BCC7DA69BC}"/>
                </a:ext>
              </a:extLst>
            </p:cNvPr>
            <p:cNvSpPr/>
            <p:nvPr/>
          </p:nvSpPr>
          <p:spPr>
            <a:xfrm rot="15196595">
              <a:off x="2179320" y="2858470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5" name="Oval 72">
              <a:extLst>
                <a:ext uri="{FF2B5EF4-FFF2-40B4-BE49-F238E27FC236}">
                  <a16:creationId xmlns:a16="http://schemas.microsoft.com/office/drawing/2014/main" xmlns="" id="{17972748-9E4A-472B-8D39-2C9EAA8C51ED}"/>
                </a:ext>
              </a:extLst>
            </p:cNvPr>
            <p:cNvSpPr/>
            <p:nvPr/>
          </p:nvSpPr>
          <p:spPr>
            <a:xfrm rot="15196595">
              <a:off x="2095958" y="230348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6" name="Oval 73">
              <a:extLst>
                <a:ext uri="{FF2B5EF4-FFF2-40B4-BE49-F238E27FC236}">
                  <a16:creationId xmlns:a16="http://schemas.microsoft.com/office/drawing/2014/main" xmlns="" id="{86AEE4D0-C03E-4B30-9F52-13936A215E2C}"/>
                </a:ext>
              </a:extLst>
            </p:cNvPr>
            <p:cNvSpPr/>
            <p:nvPr/>
          </p:nvSpPr>
          <p:spPr>
            <a:xfrm rot="15196595">
              <a:off x="2008562" y="306359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7" name="Oval 74">
              <a:extLst>
                <a:ext uri="{FF2B5EF4-FFF2-40B4-BE49-F238E27FC236}">
                  <a16:creationId xmlns:a16="http://schemas.microsoft.com/office/drawing/2014/main" xmlns="" id="{4D9ADDCB-4086-40C4-8360-6A649A003A6A}"/>
                </a:ext>
              </a:extLst>
            </p:cNvPr>
            <p:cNvSpPr/>
            <p:nvPr/>
          </p:nvSpPr>
          <p:spPr>
            <a:xfrm rot="4396595">
              <a:off x="2035494" y="2881889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8" name="Oval 75">
              <a:extLst>
                <a:ext uri="{FF2B5EF4-FFF2-40B4-BE49-F238E27FC236}">
                  <a16:creationId xmlns:a16="http://schemas.microsoft.com/office/drawing/2014/main" xmlns="" id="{2C1CF2CC-24BA-414A-B223-5EECCE05FA67}"/>
                </a:ext>
              </a:extLst>
            </p:cNvPr>
            <p:cNvSpPr/>
            <p:nvPr/>
          </p:nvSpPr>
          <p:spPr>
            <a:xfrm rot="4396595">
              <a:off x="2286955" y="308326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9" name="Oval 76">
              <a:extLst>
                <a:ext uri="{FF2B5EF4-FFF2-40B4-BE49-F238E27FC236}">
                  <a16:creationId xmlns:a16="http://schemas.microsoft.com/office/drawing/2014/main" xmlns="" id="{54CD9A82-BB6C-4544-A1F4-87DFB9D6489B}"/>
                </a:ext>
              </a:extLst>
            </p:cNvPr>
            <p:cNvSpPr/>
            <p:nvPr/>
          </p:nvSpPr>
          <p:spPr>
            <a:xfrm rot="4396595">
              <a:off x="2273530" y="296394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00" name="Oval 77">
              <a:extLst>
                <a:ext uri="{FF2B5EF4-FFF2-40B4-BE49-F238E27FC236}">
                  <a16:creationId xmlns:a16="http://schemas.microsoft.com/office/drawing/2014/main" xmlns="" id="{508B9073-D614-400F-A2F1-8B0B24A00668}"/>
                </a:ext>
              </a:extLst>
            </p:cNvPr>
            <p:cNvSpPr/>
            <p:nvPr/>
          </p:nvSpPr>
          <p:spPr>
            <a:xfrm rot="4396595">
              <a:off x="2309154" y="279861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1" name="Oval 78">
              <a:extLst>
                <a:ext uri="{FF2B5EF4-FFF2-40B4-BE49-F238E27FC236}">
                  <a16:creationId xmlns:a16="http://schemas.microsoft.com/office/drawing/2014/main" xmlns="" id="{C7AE661C-A302-4725-9103-97C5E1EA340D}"/>
                </a:ext>
              </a:extLst>
            </p:cNvPr>
            <p:cNvSpPr/>
            <p:nvPr/>
          </p:nvSpPr>
          <p:spPr>
            <a:xfrm rot="4396595">
              <a:off x="2152857" y="3081361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2" name="Oval 79">
              <a:extLst>
                <a:ext uri="{FF2B5EF4-FFF2-40B4-BE49-F238E27FC236}">
                  <a16:creationId xmlns:a16="http://schemas.microsoft.com/office/drawing/2014/main" xmlns="" id="{0D060864-F4D2-4F75-84BC-8AB2679C8B46}"/>
                </a:ext>
              </a:extLst>
            </p:cNvPr>
            <p:cNvSpPr/>
            <p:nvPr/>
          </p:nvSpPr>
          <p:spPr>
            <a:xfrm rot="15196595">
              <a:off x="2079590" y="302553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3" name="Oval 80">
              <a:extLst>
                <a:ext uri="{FF2B5EF4-FFF2-40B4-BE49-F238E27FC236}">
                  <a16:creationId xmlns:a16="http://schemas.microsoft.com/office/drawing/2014/main" xmlns="" id="{8A629C6E-6B12-4C8D-BB20-1B521AB6B516}"/>
                </a:ext>
              </a:extLst>
            </p:cNvPr>
            <p:cNvSpPr/>
            <p:nvPr/>
          </p:nvSpPr>
          <p:spPr>
            <a:xfrm rot="15196595">
              <a:off x="2093625" y="2798516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4" name="Oval 81">
              <a:extLst>
                <a:ext uri="{FF2B5EF4-FFF2-40B4-BE49-F238E27FC236}">
                  <a16:creationId xmlns:a16="http://schemas.microsoft.com/office/drawing/2014/main" xmlns="" id="{CB9125EE-CC57-4EAE-A46A-C798FB0D540E}"/>
                </a:ext>
              </a:extLst>
            </p:cNvPr>
            <p:cNvSpPr/>
            <p:nvPr/>
          </p:nvSpPr>
          <p:spPr>
            <a:xfrm rot="15196595">
              <a:off x="2164773" y="2962110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5" name="Oval 82">
              <a:extLst>
                <a:ext uri="{FF2B5EF4-FFF2-40B4-BE49-F238E27FC236}">
                  <a16:creationId xmlns:a16="http://schemas.microsoft.com/office/drawing/2014/main" xmlns="" id="{4BAD3714-43A2-4E5C-A4D7-82AACB511A2A}"/>
                </a:ext>
              </a:extLst>
            </p:cNvPr>
            <p:cNvSpPr/>
            <p:nvPr/>
          </p:nvSpPr>
          <p:spPr>
            <a:xfrm rot="4396595">
              <a:off x="2034887" y="282032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6" name="Oval 83">
              <a:extLst>
                <a:ext uri="{FF2B5EF4-FFF2-40B4-BE49-F238E27FC236}">
                  <a16:creationId xmlns:a16="http://schemas.microsoft.com/office/drawing/2014/main" xmlns="" id="{49FB0262-0F74-4ECF-9B8A-D64ECDD908A6}"/>
                </a:ext>
              </a:extLst>
            </p:cNvPr>
            <p:cNvSpPr/>
            <p:nvPr/>
          </p:nvSpPr>
          <p:spPr>
            <a:xfrm rot="4396595">
              <a:off x="2279962" y="287793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7" name="Oval 84">
              <a:extLst>
                <a:ext uri="{FF2B5EF4-FFF2-40B4-BE49-F238E27FC236}">
                  <a16:creationId xmlns:a16="http://schemas.microsoft.com/office/drawing/2014/main" xmlns="" id="{DE5F8ECC-E2A6-4360-8FF8-1BA20F03B1A2}"/>
                </a:ext>
              </a:extLst>
            </p:cNvPr>
            <p:cNvSpPr/>
            <p:nvPr/>
          </p:nvSpPr>
          <p:spPr>
            <a:xfrm rot="4396595">
              <a:off x="1979797" y="2320903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8" name="Oval 85">
              <a:extLst>
                <a:ext uri="{FF2B5EF4-FFF2-40B4-BE49-F238E27FC236}">
                  <a16:creationId xmlns:a16="http://schemas.microsoft.com/office/drawing/2014/main" xmlns="" id="{3B616779-BC32-43D0-AE42-C2F0DD7C633B}"/>
                </a:ext>
              </a:extLst>
            </p:cNvPr>
            <p:cNvSpPr/>
            <p:nvPr/>
          </p:nvSpPr>
          <p:spPr>
            <a:xfrm rot="4396595">
              <a:off x="2365292" y="2867432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9" name="Oval 86">
              <a:extLst>
                <a:ext uri="{FF2B5EF4-FFF2-40B4-BE49-F238E27FC236}">
                  <a16:creationId xmlns:a16="http://schemas.microsoft.com/office/drawing/2014/main" xmlns="" id="{70EC2DBF-2667-4761-8E28-DCC962E4C3A2}"/>
                </a:ext>
              </a:extLst>
            </p:cNvPr>
            <p:cNvSpPr/>
            <p:nvPr/>
          </p:nvSpPr>
          <p:spPr>
            <a:xfrm rot="15196595">
              <a:off x="2811425" y="324013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0" name="Oval 87">
              <a:extLst>
                <a:ext uri="{FF2B5EF4-FFF2-40B4-BE49-F238E27FC236}">
                  <a16:creationId xmlns:a16="http://schemas.microsoft.com/office/drawing/2014/main" xmlns="" id="{F2E13308-6D57-457F-BCDA-E2F14983338D}"/>
                </a:ext>
              </a:extLst>
            </p:cNvPr>
            <p:cNvSpPr/>
            <p:nvPr/>
          </p:nvSpPr>
          <p:spPr>
            <a:xfrm rot="4396595">
              <a:off x="2226286" y="304042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1" name="Oval 88">
              <a:extLst>
                <a:ext uri="{FF2B5EF4-FFF2-40B4-BE49-F238E27FC236}">
                  <a16:creationId xmlns:a16="http://schemas.microsoft.com/office/drawing/2014/main" xmlns="" id="{47EEAA6F-A1FD-41F5-BF01-F1919A4926B4}"/>
                </a:ext>
              </a:extLst>
            </p:cNvPr>
            <p:cNvSpPr/>
            <p:nvPr/>
          </p:nvSpPr>
          <p:spPr>
            <a:xfrm rot="4396595">
              <a:off x="2080816" y="312223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2" name="Oval 89">
              <a:extLst>
                <a:ext uri="{FF2B5EF4-FFF2-40B4-BE49-F238E27FC236}">
                  <a16:creationId xmlns:a16="http://schemas.microsoft.com/office/drawing/2014/main" xmlns="" id="{3D24B710-0264-46A8-BC3F-115CA4DA87B6}"/>
                </a:ext>
              </a:extLst>
            </p:cNvPr>
            <p:cNvSpPr/>
            <p:nvPr/>
          </p:nvSpPr>
          <p:spPr>
            <a:xfrm rot="4396595">
              <a:off x="2366910" y="302034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3" name="Oval 90">
              <a:extLst>
                <a:ext uri="{FF2B5EF4-FFF2-40B4-BE49-F238E27FC236}">
                  <a16:creationId xmlns:a16="http://schemas.microsoft.com/office/drawing/2014/main" xmlns="" id="{F9A4B044-9B8D-4D6D-8A36-A55DC8749FF5}"/>
                </a:ext>
              </a:extLst>
            </p:cNvPr>
            <p:cNvSpPr/>
            <p:nvPr/>
          </p:nvSpPr>
          <p:spPr>
            <a:xfrm rot="15086866">
              <a:off x="2642327" y="252497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4" name="Oval 91">
              <a:extLst>
                <a:ext uri="{FF2B5EF4-FFF2-40B4-BE49-F238E27FC236}">
                  <a16:creationId xmlns:a16="http://schemas.microsoft.com/office/drawing/2014/main" xmlns="" id="{9E4988A2-6CF9-494B-859F-8D0FDA5CEB32}"/>
                </a:ext>
              </a:extLst>
            </p:cNvPr>
            <p:cNvSpPr/>
            <p:nvPr/>
          </p:nvSpPr>
          <p:spPr>
            <a:xfrm rot="15086866">
              <a:off x="2720592" y="243858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5" name="Oval 92">
              <a:extLst>
                <a:ext uri="{FF2B5EF4-FFF2-40B4-BE49-F238E27FC236}">
                  <a16:creationId xmlns:a16="http://schemas.microsoft.com/office/drawing/2014/main" xmlns="" id="{A75DF984-C690-4719-AF46-2213B0315E8D}"/>
                </a:ext>
              </a:extLst>
            </p:cNvPr>
            <p:cNvSpPr/>
            <p:nvPr/>
          </p:nvSpPr>
          <p:spPr>
            <a:xfrm rot="15086866">
              <a:off x="2477872" y="273578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6" name="Oval 93">
              <a:extLst>
                <a:ext uri="{FF2B5EF4-FFF2-40B4-BE49-F238E27FC236}">
                  <a16:creationId xmlns:a16="http://schemas.microsoft.com/office/drawing/2014/main" xmlns="" id="{689109B0-E319-4EF5-A94E-DA7119F22BFF}"/>
                </a:ext>
              </a:extLst>
            </p:cNvPr>
            <p:cNvSpPr/>
            <p:nvPr/>
          </p:nvSpPr>
          <p:spPr>
            <a:xfrm rot="4286866">
              <a:off x="2499651" y="2552631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7" name="Oval 94">
              <a:extLst>
                <a:ext uri="{FF2B5EF4-FFF2-40B4-BE49-F238E27FC236}">
                  <a16:creationId xmlns:a16="http://schemas.microsoft.com/office/drawing/2014/main" xmlns="" id="{47AA2BE5-C6CF-4ABD-AF66-B56740E7CD77}"/>
                </a:ext>
              </a:extLst>
            </p:cNvPr>
            <p:cNvSpPr/>
            <p:nvPr/>
          </p:nvSpPr>
          <p:spPr>
            <a:xfrm rot="4286866">
              <a:off x="2757081" y="274622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8" name="Oval 95">
              <a:extLst>
                <a:ext uri="{FF2B5EF4-FFF2-40B4-BE49-F238E27FC236}">
                  <a16:creationId xmlns:a16="http://schemas.microsoft.com/office/drawing/2014/main" xmlns="" id="{4838E660-4DEC-44F0-A65A-B3167DA4F938}"/>
                </a:ext>
              </a:extLst>
            </p:cNvPr>
            <p:cNvSpPr/>
            <p:nvPr/>
          </p:nvSpPr>
          <p:spPr>
            <a:xfrm rot="4286866">
              <a:off x="2739690" y="262755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19" name="Oval 96">
              <a:extLst>
                <a:ext uri="{FF2B5EF4-FFF2-40B4-BE49-F238E27FC236}">
                  <a16:creationId xmlns:a16="http://schemas.microsoft.com/office/drawing/2014/main" xmlns="" id="{9FB6479D-96BA-4AFB-AC3D-8CB1804E23FF}"/>
                </a:ext>
              </a:extLst>
            </p:cNvPr>
            <p:cNvSpPr/>
            <p:nvPr/>
          </p:nvSpPr>
          <p:spPr>
            <a:xfrm rot="4286866">
              <a:off x="2830542" y="248611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0" name="Oval 97">
              <a:extLst>
                <a:ext uri="{FF2B5EF4-FFF2-40B4-BE49-F238E27FC236}">
                  <a16:creationId xmlns:a16="http://schemas.microsoft.com/office/drawing/2014/main" xmlns="" id="{9907F886-484C-40FC-B5DC-462B8712E79C}"/>
                </a:ext>
              </a:extLst>
            </p:cNvPr>
            <p:cNvSpPr/>
            <p:nvPr/>
          </p:nvSpPr>
          <p:spPr>
            <a:xfrm rot="4286866">
              <a:off x="2622495" y="274910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1" name="Oval 98">
              <a:extLst>
                <a:ext uri="{FF2B5EF4-FFF2-40B4-BE49-F238E27FC236}">
                  <a16:creationId xmlns:a16="http://schemas.microsoft.com/office/drawing/2014/main" xmlns="" id="{1CCD9113-9170-45A8-81D4-623FB318AC9F}"/>
                </a:ext>
              </a:extLst>
            </p:cNvPr>
            <p:cNvSpPr/>
            <p:nvPr/>
          </p:nvSpPr>
          <p:spPr>
            <a:xfrm rot="15086866">
              <a:off x="2547485" y="269565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2" name="Oval 99">
              <a:extLst>
                <a:ext uri="{FF2B5EF4-FFF2-40B4-BE49-F238E27FC236}">
                  <a16:creationId xmlns:a16="http://schemas.microsoft.com/office/drawing/2014/main" xmlns="" id="{ED74F00E-04AE-4545-A35C-9786C74FEEBC}"/>
                </a:ext>
              </a:extLst>
            </p:cNvPr>
            <p:cNvSpPr/>
            <p:nvPr/>
          </p:nvSpPr>
          <p:spPr>
            <a:xfrm rot="15086866">
              <a:off x="2554432" y="246812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3" name="Oval 100">
              <a:extLst>
                <a:ext uri="{FF2B5EF4-FFF2-40B4-BE49-F238E27FC236}">
                  <a16:creationId xmlns:a16="http://schemas.microsoft.com/office/drawing/2014/main" xmlns="" id="{07555368-4FD9-4B13-87EB-A55C3447428E}"/>
                </a:ext>
              </a:extLst>
            </p:cNvPr>
            <p:cNvSpPr/>
            <p:nvPr/>
          </p:nvSpPr>
          <p:spPr>
            <a:xfrm rot="15086866">
              <a:off x="2630930" y="262919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4" name="Oval 101">
              <a:extLst>
                <a:ext uri="{FF2B5EF4-FFF2-40B4-BE49-F238E27FC236}">
                  <a16:creationId xmlns:a16="http://schemas.microsoft.com/office/drawing/2014/main" xmlns="" id="{9A933A0F-6C24-495A-9EF4-C0F8EBF9A8A3}"/>
                </a:ext>
              </a:extLst>
            </p:cNvPr>
            <p:cNvSpPr/>
            <p:nvPr/>
          </p:nvSpPr>
          <p:spPr>
            <a:xfrm rot="4286866">
              <a:off x="2451205" y="266147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5" name="Oval 102">
              <a:extLst>
                <a:ext uri="{FF2B5EF4-FFF2-40B4-BE49-F238E27FC236}">
                  <a16:creationId xmlns:a16="http://schemas.microsoft.com/office/drawing/2014/main" xmlns="" id="{2790B9BF-FF9E-487F-A4FA-583EB4FC6D85}"/>
                </a:ext>
              </a:extLst>
            </p:cNvPr>
            <p:cNvSpPr/>
            <p:nvPr/>
          </p:nvSpPr>
          <p:spPr>
            <a:xfrm rot="4286866">
              <a:off x="2743209" y="254155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6" name="Oval 103">
              <a:extLst>
                <a:ext uri="{FF2B5EF4-FFF2-40B4-BE49-F238E27FC236}">
                  <a16:creationId xmlns:a16="http://schemas.microsoft.com/office/drawing/2014/main" xmlns="" id="{7D76E880-D4A3-4E0D-90AB-098D0789C21D}"/>
                </a:ext>
              </a:extLst>
            </p:cNvPr>
            <p:cNvSpPr/>
            <p:nvPr/>
          </p:nvSpPr>
          <p:spPr>
            <a:xfrm rot="4286866">
              <a:off x="2443518" y="281006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7" name="Oval 104">
              <a:extLst>
                <a:ext uri="{FF2B5EF4-FFF2-40B4-BE49-F238E27FC236}">
                  <a16:creationId xmlns:a16="http://schemas.microsoft.com/office/drawing/2014/main" xmlns="" id="{00B0D57F-8058-4955-86C7-9768AE1B0711}"/>
                </a:ext>
              </a:extLst>
            </p:cNvPr>
            <p:cNvSpPr/>
            <p:nvPr/>
          </p:nvSpPr>
          <p:spPr>
            <a:xfrm rot="4286866">
              <a:off x="2843900" y="257821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8" name="Oval 105">
              <a:extLst>
                <a:ext uri="{FF2B5EF4-FFF2-40B4-BE49-F238E27FC236}">
                  <a16:creationId xmlns:a16="http://schemas.microsoft.com/office/drawing/2014/main" xmlns="" id="{8FD258FE-A470-4C22-BEEA-F6D2C11CC9CD}"/>
                </a:ext>
              </a:extLst>
            </p:cNvPr>
            <p:cNvSpPr/>
            <p:nvPr/>
          </p:nvSpPr>
          <p:spPr>
            <a:xfrm rot="15086866">
              <a:off x="2657749" y="2810731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9" name="Oval 106">
              <a:extLst>
                <a:ext uri="{FF2B5EF4-FFF2-40B4-BE49-F238E27FC236}">
                  <a16:creationId xmlns:a16="http://schemas.microsoft.com/office/drawing/2014/main" xmlns="" id="{F752CA8B-EED3-41D7-89B7-ACD17E5EBA8D}"/>
                </a:ext>
              </a:extLst>
            </p:cNvPr>
            <p:cNvSpPr/>
            <p:nvPr/>
          </p:nvSpPr>
          <p:spPr>
            <a:xfrm rot="4286866">
              <a:off x="2694746" y="270567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0" name="Oval 107">
              <a:extLst>
                <a:ext uri="{FF2B5EF4-FFF2-40B4-BE49-F238E27FC236}">
                  <a16:creationId xmlns:a16="http://schemas.microsoft.com/office/drawing/2014/main" xmlns="" id="{202E927B-E4CC-4C78-8A9D-EAADE6329C3F}"/>
                </a:ext>
              </a:extLst>
            </p:cNvPr>
            <p:cNvSpPr/>
            <p:nvPr/>
          </p:nvSpPr>
          <p:spPr>
            <a:xfrm rot="4286866">
              <a:off x="2551961" y="279209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1" name="Oval 108">
              <a:extLst>
                <a:ext uri="{FF2B5EF4-FFF2-40B4-BE49-F238E27FC236}">
                  <a16:creationId xmlns:a16="http://schemas.microsoft.com/office/drawing/2014/main" xmlns="" id="{61A51D9B-EF0D-4780-8E60-8023C3A132F7}"/>
                </a:ext>
              </a:extLst>
            </p:cNvPr>
            <p:cNvSpPr/>
            <p:nvPr/>
          </p:nvSpPr>
          <p:spPr>
            <a:xfrm rot="4286866">
              <a:off x="2834493" y="268129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2" name="Oval 109">
              <a:extLst>
                <a:ext uri="{FF2B5EF4-FFF2-40B4-BE49-F238E27FC236}">
                  <a16:creationId xmlns:a16="http://schemas.microsoft.com/office/drawing/2014/main" xmlns="" id="{99F3A0F7-E05B-4D62-8267-7E8C433EBDDE}"/>
                </a:ext>
              </a:extLst>
            </p:cNvPr>
            <p:cNvSpPr/>
            <p:nvPr/>
          </p:nvSpPr>
          <p:spPr>
            <a:xfrm rot="15086866">
              <a:off x="2659321" y="292832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3" name="Oval 110">
              <a:extLst>
                <a:ext uri="{FF2B5EF4-FFF2-40B4-BE49-F238E27FC236}">
                  <a16:creationId xmlns:a16="http://schemas.microsoft.com/office/drawing/2014/main" xmlns="" id="{A9AF8140-7F6E-4B51-8C46-584E572132F1}"/>
                </a:ext>
              </a:extLst>
            </p:cNvPr>
            <p:cNvSpPr/>
            <p:nvPr/>
          </p:nvSpPr>
          <p:spPr>
            <a:xfrm rot="15086866">
              <a:off x="2418467" y="299120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4" name="Oval 111">
              <a:extLst>
                <a:ext uri="{FF2B5EF4-FFF2-40B4-BE49-F238E27FC236}">
                  <a16:creationId xmlns:a16="http://schemas.microsoft.com/office/drawing/2014/main" xmlns="" id="{928F244B-824E-4354-96E2-F26A330E5C88}"/>
                </a:ext>
              </a:extLst>
            </p:cNvPr>
            <p:cNvSpPr/>
            <p:nvPr/>
          </p:nvSpPr>
          <p:spPr>
            <a:xfrm rot="15086866">
              <a:off x="2494866" y="313913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5" name="Oval 112">
              <a:extLst>
                <a:ext uri="{FF2B5EF4-FFF2-40B4-BE49-F238E27FC236}">
                  <a16:creationId xmlns:a16="http://schemas.microsoft.com/office/drawing/2014/main" xmlns="" id="{EB714198-81DA-47CD-88F6-7554154BC364}"/>
                </a:ext>
              </a:extLst>
            </p:cNvPr>
            <p:cNvSpPr/>
            <p:nvPr/>
          </p:nvSpPr>
          <p:spPr>
            <a:xfrm rot="4286866">
              <a:off x="2516645" y="2955983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6" name="Oval 113">
              <a:extLst>
                <a:ext uri="{FF2B5EF4-FFF2-40B4-BE49-F238E27FC236}">
                  <a16:creationId xmlns:a16="http://schemas.microsoft.com/office/drawing/2014/main" xmlns="" id="{E7568B69-FDB5-4A6C-9B37-7D822506A33D}"/>
                </a:ext>
              </a:extLst>
            </p:cNvPr>
            <p:cNvSpPr/>
            <p:nvPr/>
          </p:nvSpPr>
          <p:spPr>
            <a:xfrm rot="4286866">
              <a:off x="2774075" y="3149573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7" name="Oval 114">
              <a:extLst>
                <a:ext uri="{FF2B5EF4-FFF2-40B4-BE49-F238E27FC236}">
                  <a16:creationId xmlns:a16="http://schemas.microsoft.com/office/drawing/2014/main" xmlns="" id="{A75BA01C-545C-4AC2-AEB7-79ADE5DF2F7D}"/>
                </a:ext>
              </a:extLst>
            </p:cNvPr>
            <p:cNvSpPr/>
            <p:nvPr/>
          </p:nvSpPr>
          <p:spPr>
            <a:xfrm rot="4286866">
              <a:off x="2756684" y="303090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38" name="Oval 115">
              <a:extLst>
                <a:ext uri="{FF2B5EF4-FFF2-40B4-BE49-F238E27FC236}">
                  <a16:creationId xmlns:a16="http://schemas.microsoft.com/office/drawing/2014/main" xmlns="" id="{1996D065-1B61-4657-A6E0-95BC5E45E416}"/>
                </a:ext>
              </a:extLst>
            </p:cNvPr>
            <p:cNvSpPr/>
            <p:nvPr/>
          </p:nvSpPr>
          <p:spPr>
            <a:xfrm rot="4286866">
              <a:off x="2786848" y="286469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9" name="Oval 116">
              <a:extLst>
                <a:ext uri="{FF2B5EF4-FFF2-40B4-BE49-F238E27FC236}">
                  <a16:creationId xmlns:a16="http://schemas.microsoft.com/office/drawing/2014/main" xmlns="" id="{87565C1B-D523-4BE8-A438-B566CAF8D36E}"/>
                </a:ext>
              </a:extLst>
            </p:cNvPr>
            <p:cNvSpPr/>
            <p:nvPr/>
          </p:nvSpPr>
          <p:spPr>
            <a:xfrm rot="4286866">
              <a:off x="2639489" y="315246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0" name="Oval 117">
              <a:extLst>
                <a:ext uri="{FF2B5EF4-FFF2-40B4-BE49-F238E27FC236}">
                  <a16:creationId xmlns:a16="http://schemas.microsoft.com/office/drawing/2014/main" xmlns="" id="{85563AD3-BDEC-455B-8CBB-708C5D3AD34E}"/>
                </a:ext>
              </a:extLst>
            </p:cNvPr>
            <p:cNvSpPr/>
            <p:nvPr/>
          </p:nvSpPr>
          <p:spPr>
            <a:xfrm rot="15086866">
              <a:off x="2564478" y="309900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1" name="Oval 118">
              <a:extLst>
                <a:ext uri="{FF2B5EF4-FFF2-40B4-BE49-F238E27FC236}">
                  <a16:creationId xmlns:a16="http://schemas.microsoft.com/office/drawing/2014/main" xmlns="" id="{500EE567-C811-4AD9-ACD2-8DEE2D063C71}"/>
                </a:ext>
              </a:extLst>
            </p:cNvPr>
            <p:cNvSpPr/>
            <p:nvPr/>
          </p:nvSpPr>
          <p:spPr>
            <a:xfrm rot="15086866">
              <a:off x="2571426" y="287147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2" name="Oval 119">
              <a:extLst>
                <a:ext uri="{FF2B5EF4-FFF2-40B4-BE49-F238E27FC236}">
                  <a16:creationId xmlns:a16="http://schemas.microsoft.com/office/drawing/2014/main" xmlns="" id="{745A1DAA-D8F8-4851-A4B6-A84D65CFE0F1}"/>
                </a:ext>
              </a:extLst>
            </p:cNvPr>
            <p:cNvSpPr/>
            <p:nvPr/>
          </p:nvSpPr>
          <p:spPr>
            <a:xfrm rot="15086866">
              <a:off x="2647924" y="303254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3" name="Oval 120">
              <a:extLst>
                <a:ext uri="{FF2B5EF4-FFF2-40B4-BE49-F238E27FC236}">
                  <a16:creationId xmlns:a16="http://schemas.microsoft.com/office/drawing/2014/main" xmlns="" id="{39AB012F-A289-4120-BA94-215699BF9CFC}"/>
                </a:ext>
              </a:extLst>
            </p:cNvPr>
            <p:cNvSpPr/>
            <p:nvPr/>
          </p:nvSpPr>
          <p:spPr>
            <a:xfrm rot="4286866">
              <a:off x="2468199" y="306483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4" name="Oval 121">
              <a:extLst>
                <a:ext uri="{FF2B5EF4-FFF2-40B4-BE49-F238E27FC236}">
                  <a16:creationId xmlns:a16="http://schemas.microsoft.com/office/drawing/2014/main" xmlns="" id="{6BDC6BDC-1275-42F7-BDFE-839ED4C0B44A}"/>
                </a:ext>
              </a:extLst>
            </p:cNvPr>
            <p:cNvSpPr/>
            <p:nvPr/>
          </p:nvSpPr>
          <p:spPr>
            <a:xfrm rot="4286866">
              <a:off x="2760203" y="294490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5" name="Oval 122">
              <a:extLst>
                <a:ext uri="{FF2B5EF4-FFF2-40B4-BE49-F238E27FC236}">
                  <a16:creationId xmlns:a16="http://schemas.microsoft.com/office/drawing/2014/main" xmlns="" id="{C77D1433-C007-4D08-A910-326CA7C5C60A}"/>
                </a:ext>
              </a:extLst>
            </p:cNvPr>
            <p:cNvSpPr/>
            <p:nvPr/>
          </p:nvSpPr>
          <p:spPr>
            <a:xfrm rot="4286866">
              <a:off x="2465981" y="2913729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6" name="Oval 123">
              <a:extLst>
                <a:ext uri="{FF2B5EF4-FFF2-40B4-BE49-F238E27FC236}">
                  <a16:creationId xmlns:a16="http://schemas.microsoft.com/office/drawing/2014/main" xmlns="" id="{F00A520D-801F-4CEC-BD3E-F3FF44204F8B}"/>
                </a:ext>
              </a:extLst>
            </p:cNvPr>
            <p:cNvSpPr/>
            <p:nvPr/>
          </p:nvSpPr>
          <p:spPr>
            <a:xfrm rot="4286866">
              <a:off x="2438948" y="2223106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7" name="Oval 124">
              <a:extLst>
                <a:ext uri="{FF2B5EF4-FFF2-40B4-BE49-F238E27FC236}">
                  <a16:creationId xmlns:a16="http://schemas.microsoft.com/office/drawing/2014/main" xmlns="" id="{451D230E-6FA6-481A-A6B8-9470729EA795}"/>
                </a:ext>
              </a:extLst>
            </p:cNvPr>
            <p:cNvSpPr/>
            <p:nvPr/>
          </p:nvSpPr>
          <p:spPr>
            <a:xfrm rot="15086866">
              <a:off x="2674743" y="3214083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8" name="Oval 125">
              <a:extLst>
                <a:ext uri="{FF2B5EF4-FFF2-40B4-BE49-F238E27FC236}">
                  <a16:creationId xmlns:a16="http://schemas.microsoft.com/office/drawing/2014/main" xmlns="" id="{5351D2A5-502D-4D6C-842D-AC3559CDAA55}"/>
                </a:ext>
              </a:extLst>
            </p:cNvPr>
            <p:cNvSpPr/>
            <p:nvPr/>
          </p:nvSpPr>
          <p:spPr>
            <a:xfrm rot="4286866">
              <a:off x="2711740" y="310903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9" name="Oval 126">
              <a:extLst>
                <a:ext uri="{FF2B5EF4-FFF2-40B4-BE49-F238E27FC236}">
                  <a16:creationId xmlns:a16="http://schemas.microsoft.com/office/drawing/2014/main" xmlns="" id="{93C300C6-6A8D-4F11-A897-55BB95793AA3}"/>
                </a:ext>
              </a:extLst>
            </p:cNvPr>
            <p:cNvSpPr/>
            <p:nvPr/>
          </p:nvSpPr>
          <p:spPr>
            <a:xfrm rot="4286866">
              <a:off x="2568955" y="319544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0" name="Oval 127">
              <a:extLst>
                <a:ext uri="{FF2B5EF4-FFF2-40B4-BE49-F238E27FC236}">
                  <a16:creationId xmlns:a16="http://schemas.microsoft.com/office/drawing/2014/main" xmlns="" id="{528EBFFD-F0F5-4109-91D2-C05D6662E59E}"/>
                </a:ext>
              </a:extLst>
            </p:cNvPr>
            <p:cNvSpPr/>
            <p:nvPr/>
          </p:nvSpPr>
          <p:spPr>
            <a:xfrm rot="4286866">
              <a:off x="2851486" y="308464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1" name="Oval 128">
              <a:extLst>
                <a:ext uri="{FF2B5EF4-FFF2-40B4-BE49-F238E27FC236}">
                  <a16:creationId xmlns:a16="http://schemas.microsoft.com/office/drawing/2014/main" xmlns="" id="{E3A960E1-1E1A-4508-9704-C50D372F7A36}"/>
                </a:ext>
              </a:extLst>
            </p:cNvPr>
            <p:cNvSpPr/>
            <p:nvPr/>
          </p:nvSpPr>
          <p:spPr>
            <a:xfrm rot="16200000">
              <a:off x="2469644" y="853949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2" name="Oval 129">
              <a:extLst>
                <a:ext uri="{FF2B5EF4-FFF2-40B4-BE49-F238E27FC236}">
                  <a16:creationId xmlns:a16="http://schemas.microsoft.com/office/drawing/2014/main" xmlns="" id="{00125BFD-F7C6-4380-A858-BD84CAB5E441}"/>
                </a:ext>
              </a:extLst>
            </p:cNvPr>
            <p:cNvSpPr/>
            <p:nvPr/>
          </p:nvSpPr>
          <p:spPr>
            <a:xfrm rot="16200000">
              <a:off x="2249610" y="98355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3" name="Oval 130">
              <a:extLst>
                <a:ext uri="{FF2B5EF4-FFF2-40B4-BE49-F238E27FC236}">
                  <a16:creationId xmlns:a16="http://schemas.microsoft.com/office/drawing/2014/main" xmlns="" id="{0B0D8F77-A65E-4467-80E1-AC65B48EDF2F}"/>
                </a:ext>
              </a:extLst>
            </p:cNvPr>
            <p:cNvSpPr/>
            <p:nvPr/>
          </p:nvSpPr>
          <p:spPr>
            <a:xfrm rot="5400000">
              <a:off x="2320754" y="822447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4" name="Oval 131">
              <a:extLst>
                <a:ext uri="{FF2B5EF4-FFF2-40B4-BE49-F238E27FC236}">
                  <a16:creationId xmlns:a16="http://schemas.microsoft.com/office/drawing/2014/main" xmlns="" id="{D979B5CB-01CC-4812-9D4E-CC3D01A1204A}"/>
                </a:ext>
              </a:extLst>
            </p:cNvPr>
            <p:cNvSpPr/>
            <p:nvPr/>
          </p:nvSpPr>
          <p:spPr>
            <a:xfrm rot="5400000">
              <a:off x="2507100" y="108508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5" name="Oval 132">
              <a:extLst>
                <a:ext uri="{FF2B5EF4-FFF2-40B4-BE49-F238E27FC236}">
                  <a16:creationId xmlns:a16="http://schemas.microsoft.com/office/drawing/2014/main" xmlns="" id="{9FBAD116-BC50-4173-BC81-2A2C60F3551F}"/>
                </a:ext>
              </a:extLst>
            </p:cNvPr>
            <p:cNvSpPr/>
            <p:nvPr/>
          </p:nvSpPr>
          <p:spPr>
            <a:xfrm rot="5400000">
              <a:off x="2545700" y="974383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56" name="Oval 133">
              <a:extLst>
                <a:ext uri="{FF2B5EF4-FFF2-40B4-BE49-F238E27FC236}">
                  <a16:creationId xmlns:a16="http://schemas.microsoft.com/office/drawing/2014/main" xmlns="" id="{16AC5B29-75DA-4A49-A559-5729524138E4}"/>
                </a:ext>
              </a:extLst>
            </p:cNvPr>
            <p:cNvSpPr/>
            <p:nvPr/>
          </p:nvSpPr>
          <p:spPr>
            <a:xfrm rot="5400000">
              <a:off x="2658984" y="88393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7" name="Oval 134">
              <a:extLst>
                <a:ext uri="{FF2B5EF4-FFF2-40B4-BE49-F238E27FC236}">
                  <a16:creationId xmlns:a16="http://schemas.microsoft.com/office/drawing/2014/main" xmlns="" id="{D276095F-4F97-4407-97F1-FC4DE8DCB969}"/>
                </a:ext>
              </a:extLst>
            </p:cNvPr>
            <p:cNvSpPr/>
            <p:nvPr/>
          </p:nvSpPr>
          <p:spPr>
            <a:xfrm rot="5400000">
              <a:off x="2384422" y="104080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8" name="Oval 135">
              <a:extLst>
                <a:ext uri="{FF2B5EF4-FFF2-40B4-BE49-F238E27FC236}">
                  <a16:creationId xmlns:a16="http://schemas.microsoft.com/office/drawing/2014/main" xmlns="" id="{68B8965B-893E-42F6-BBE5-DC26E809A571}"/>
                </a:ext>
              </a:extLst>
            </p:cNvPr>
            <p:cNvSpPr/>
            <p:nvPr/>
          </p:nvSpPr>
          <p:spPr>
            <a:xfrm rot="16200000">
              <a:off x="2330318" y="96626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9" name="Oval 136">
              <a:extLst>
                <a:ext uri="{FF2B5EF4-FFF2-40B4-BE49-F238E27FC236}">
                  <a16:creationId xmlns:a16="http://schemas.microsoft.com/office/drawing/2014/main" xmlns="" id="{EDA014BC-B0E6-444E-9880-5125742F999C}"/>
                </a:ext>
              </a:extLst>
            </p:cNvPr>
            <p:cNvSpPr/>
            <p:nvPr/>
          </p:nvSpPr>
          <p:spPr>
            <a:xfrm rot="16200000">
              <a:off x="2445952" y="800015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0" name="Oval 137">
              <a:extLst>
                <a:ext uri="{FF2B5EF4-FFF2-40B4-BE49-F238E27FC236}">
                  <a16:creationId xmlns:a16="http://schemas.microsoft.com/office/drawing/2014/main" xmlns="" id="{E681B157-13FC-48E8-A96C-58C9D080F0D3}"/>
                </a:ext>
              </a:extLst>
            </p:cNvPr>
            <p:cNvSpPr/>
            <p:nvPr/>
          </p:nvSpPr>
          <p:spPr>
            <a:xfrm rot="16200000">
              <a:off x="2426682" y="93260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1" name="Oval 138">
              <a:extLst>
                <a:ext uri="{FF2B5EF4-FFF2-40B4-BE49-F238E27FC236}">
                  <a16:creationId xmlns:a16="http://schemas.microsoft.com/office/drawing/2014/main" xmlns="" id="{E88D0548-9C84-4214-AFF7-2551501C91E5}"/>
                </a:ext>
              </a:extLst>
            </p:cNvPr>
            <p:cNvSpPr/>
            <p:nvPr/>
          </p:nvSpPr>
          <p:spPr>
            <a:xfrm rot="5400000">
              <a:off x="2249914" y="90323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2" name="Oval 139">
              <a:extLst>
                <a:ext uri="{FF2B5EF4-FFF2-40B4-BE49-F238E27FC236}">
                  <a16:creationId xmlns:a16="http://schemas.microsoft.com/office/drawing/2014/main" xmlns="" id="{7191A19C-50C7-4026-A099-DBF49615293C}"/>
                </a:ext>
              </a:extLst>
            </p:cNvPr>
            <p:cNvSpPr/>
            <p:nvPr/>
          </p:nvSpPr>
          <p:spPr>
            <a:xfrm rot="5400000">
              <a:off x="2562956" y="88384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3" name="Oval 140">
              <a:extLst>
                <a:ext uri="{FF2B5EF4-FFF2-40B4-BE49-F238E27FC236}">
                  <a16:creationId xmlns:a16="http://schemas.microsoft.com/office/drawing/2014/main" xmlns="" id="{8408AE32-162E-48A9-ACD5-BFD04257FBC3}"/>
                </a:ext>
              </a:extLst>
            </p:cNvPr>
            <p:cNvSpPr/>
            <p:nvPr/>
          </p:nvSpPr>
          <p:spPr>
            <a:xfrm rot="5400000">
              <a:off x="2191464" y="1044444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4" name="Oval 141">
              <a:extLst>
                <a:ext uri="{FF2B5EF4-FFF2-40B4-BE49-F238E27FC236}">
                  <a16:creationId xmlns:a16="http://schemas.microsoft.com/office/drawing/2014/main" xmlns="" id="{995F914D-0A32-4494-92D9-C8C66B732CBC}"/>
                </a:ext>
              </a:extLst>
            </p:cNvPr>
            <p:cNvSpPr/>
            <p:nvPr/>
          </p:nvSpPr>
          <p:spPr>
            <a:xfrm rot="5400000">
              <a:off x="2642861" y="953437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5" name="Oval 142">
              <a:extLst>
                <a:ext uri="{FF2B5EF4-FFF2-40B4-BE49-F238E27FC236}">
                  <a16:creationId xmlns:a16="http://schemas.microsoft.com/office/drawing/2014/main" xmlns="" id="{7B43CC49-1431-44B7-B11E-C70622827711}"/>
                </a:ext>
              </a:extLst>
            </p:cNvPr>
            <p:cNvSpPr/>
            <p:nvPr/>
          </p:nvSpPr>
          <p:spPr>
            <a:xfrm rot="16200000">
              <a:off x="2388517" y="111743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6" name="Oval 143">
              <a:extLst>
                <a:ext uri="{FF2B5EF4-FFF2-40B4-BE49-F238E27FC236}">
                  <a16:creationId xmlns:a16="http://schemas.microsoft.com/office/drawing/2014/main" xmlns="" id="{CB0B5664-3653-41D1-9639-A4B205C7F8A2}"/>
                </a:ext>
              </a:extLst>
            </p:cNvPr>
            <p:cNvSpPr/>
            <p:nvPr/>
          </p:nvSpPr>
          <p:spPr>
            <a:xfrm rot="5400000">
              <a:off x="2464792" y="102402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7" name="Oval 144">
              <a:extLst>
                <a:ext uri="{FF2B5EF4-FFF2-40B4-BE49-F238E27FC236}">
                  <a16:creationId xmlns:a16="http://schemas.microsoft.com/office/drawing/2014/main" xmlns="" id="{8CFCA00B-3E06-47A9-93EB-9E39E61FAB75}"/>
                </a:ext>
              </a:extLst>
            </p:cNvPr>
            <p:cNvSpPr/>
            <p:nvPr/>
          </p:nvSpPr>
          <p:spPr>
            <a:xfrm rot="5400000">
              <a:off x="2301933" y="106051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8" name="Oval 145">
              <a:extLst>
                <a:ext uri="{FF2B5EF4-FFF2-40B4-BE49-F238E27FC236}">
                  <a16:creationId xmlns:a16="http://schemas.microsoft.com/office/drawing/2014/main" xmlns="" id="{60216A36-BC1A-426D-890F-B751A8F2B8C8}"/>
                </a:ext>
              </a:extLst>
            </p:cNvPr>
            <p:cNvSpPr/>
            <p:nvPr/>
          </p:nvSpPr>
          <p:spPr>
            <a:xfrm rot="5400000">
              <a:off x="2606981" y="104396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9" name="Oval 146">
              <a:extLst>
                <a:ext uri="{FF2B5EF4-FFF2-40B4-BE49-F238E27FC236}">
                  <a16:creationId xmlns:a16="http://schemas.microsoft.com/office/drawing/2014/main" xmlns="" id="{28B403AB-C0FD-4096-A199-56967FCE404B}"/>
                </a:ext>
              </a:extLst>
            </p:cNvPr>
            <p:cNvSpPr/>
            <p:nvPr/>
          </p:nvSpPr>
          <p:spPr>
            <a:xfrm rot="16200000">
              <a:off x="2356480" y="122662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0" name="Oval 147">
              <a:extLst>
                <a:ext uri="{FF2B5EF4-FFF2-40B4-BE49-F238E27FC236}">
                  <a16:creationId xmlns:a16="http://schemas.microsoft.com/office/drawing/2014/main" xmlns="" id="{B39262FA-AE82-473B-A0C6-F2C635ECC718}"/>
                </a:ext>
              </a:extLst>
            </p:cNvPr>
            <p:cNvSpPr/>
            <p:nvPr/>
          </p:nvSpPr>
          <p:spPr>
            <a:xfrm rot="5400000">
              <a:off x="2208531" y="1210245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1" name="Oval 148">
              <a:extLst>
                <a:ext uri="{FF2B5EF4-FFF2-40B4-BE49-F238E27FC236}">
                  <a16:creationId xmlns:a16="http://schemas.microsoft.com/office/drawing/2014/main" xmlns="" id="{A967B5E7-F4DB-4B49-B56F-5962D3FBE27A}"/>
                </a:ext>
              </a:extLst>
            </p:cNvPr>
            <p:cNvSpPr/>
            <p:nvPr/>
          </p:nvSpPr>
          <p:spPr>
            <a:xfrm rot="5400000">
              <a:off x="2394877" y="147288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2" name="Oval 149">
              <a:extLst>
                <a:ext uri="{FF2B5EF4-FFF2-40B4-BE49-F238E27FC236}">
                  <a16:creationId xmlns:a16="http://schemas.microsoft.com/office/drawing/2014/main" xmlns="" id="{9DD5CBAE-013A-479F-B10E-7A29258896C3}"/>
                </a:ext>
              </a:extLst>
            </p:cNvPr>
            <p:cNvSpPr/>
            <p:nvPr/>
          </p:nvSpPr>
          <p:spPr>
            <a:xfrm rot="5400000">
              <a:off x="2418089" y="135345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73" name="Oval 150">
              <a:extLst>
                <a:ext uri="{FF2B5EF4-FFF2-40B4-BE49-F238E27FC236}">
                  <a16:creationId xmlns:a16="http://schemas.microsoft.com/office/drawing/2014/main" xmlns="" id="{89A62CBE-77B8-4877-9A30-D4EC5D3272B8}"/>
                </a:ext>
              </a:extLst>
            </p:cNvPr>
            <p:cNvSpPr/>
            <p:nvPr/>
          </p:nvSpPr>
          <p:spPr>
            <a:xfrm rot="5400000">
              <a:off x="2501514" y="120407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4" name="Oval 151">
              <a:extLst>
                <a:ext uri="{FF2B5EF4-FFF2-40B4-BE49-F238E27FC236}">
                  <a16:creationId xmlns:a16="http://schemas.microsoft.com/office/drawing/2014/main" xmlns="" id="{28815C43-B90C-4134-A96C-3F0FAB4A0DF1}"/>
                </a:ext>
              </a:extLst>
            </p:cNvPr>
            <p:cNvSpPr/>
            <p:nvPr/>
          </p:nvSpPr>
          <p:spPr>
            <a:xfrm rot="5400000">
              <a:off x="2272199" y="142860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5" name="Oval 152">
              <a:extLst>
                <a:ext uri="{FF2B5EF4-FFF2-40B4-BE49-F238E27FC236}">
                  <a16:creationId xmlns:a16="http://schemas.microsoft.com/office/drawing/2014/main" xmlns="" id="{A3A24382-73C0-4DB6-9979-E171B63A36D6}"/>
                </a:ext>
              </a:extLst>
            </p:cNvPr>
            <p:cNvSpPr/>
            <p:nvPr/>
          </p:nvSpPr>
          <p:spPr>
            <a:xfrm rot="16200000">
              <a:off x="2218094" y="135406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6" name="Oval 153">
              <a:extLst>
                <a:ext uri="{FF2B5EF4-FFF2-40B4-BE49-F238E27FC236}">
                  <a16:creationId xmlns:a16="http://schemas.microsoft.com/office/drawing/2014/main" xmlns="" id="{D5B3FC35-FFAB-40F3-B36D-C0C920EB4F96}"/>
                </a:ext>
              </a:extLst>
            </p:cNvPr>
            <p:cNvSpPr/>
            <p:nvPr/>
          </p:nvSpPr>
          <p:spPr>
            <a:xfrm rot="16200000">
              <a:off x="2295128" y="114196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7" name="Oval 154">
              <a:extLst>
                <a:ext uri="{FF2B5EF4-FFF2-40B4-BE49-F238E27FC236}">
                  <a16:creationId xmlns:a16="http://schemas.microsoft.com/office/drawing/2014/main" xmlns="" id="{D2907BAA-9140-4B42-8C13-06CE3A063314}"/>
                </a:ext>
              </a:extLst>
            </p:cNvPr>
            <p:cNvSpPr/>
            <p:nvPr/>
          </p:nvSpPr>
          <p:spPr>
            <a:xfrm rot="16200000">
              <a:off x="2314459" y="1320406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8" name="Oval 155">
              <a:extLst>
                <a:ext uri="{FF2B5EF4-FFF2-40B4-BE49-F238E27FC236}">
                  <a16:creationId xmlns:a16="http://schemas.microsoft.com/office/drawing/2014/main" xmlns="" id="{3E06B653-418C-4A16-97F9-94586042FC62}"/>
                </a:ext>
              </a:extLst>
            </p:cNvPr>
            <p:cNvSpPr/>
            <p:nvPr/>
          </p:nvSpPr>
          <p:spPr>
            <a:xfrm rot="5400000">
              <a:off x="2494294" y="193891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9" name="Oval 156">
              <a:extLst>
                <a:ext uri="{FF2B5EF4-FFF2-40B4-BE49-F238E27FC236}">
                  <a16:creationId xmlns:a16="http://schemas.microsoft.com/office/drawing/2014/main" xmlns="" id="{06A0F175-8AC5-4F9B-9C9A-DD69E797F974}"/>
                </a:ext>
              </a:extLst>
            </p:cNvPr>
            <p:cNvSpPr/>
            <p:nvPr/>
          </p:nvSpPr>
          <p:spPr>
            <a:xfrm rot="5400000">
              <a:off x="2450732" y="1271646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0" name="Oval 157">
              <a:extLst>
                <a:ext uri="{FF2B5EF4-FFF2-40B4-BE49-F238E27FC236}">
                  <a16:creationId xmlns:a16="http://schemas.microsoft.com/office/drawing/2014/main" xmlns="" id="{6185BCF5-AD12-459F-90F2-0B894CCF7190}"/>
                </a:ext>
              </a:extLst>
            </p:cNvPr>
            <p:cNvSpPr/>
            <p:nvPr/>
          </p:nvSpPr>
          <p:spPr>
            <a:xfrm rot="5400000">
              <a:off x="2530638" y="1341235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1" name="Oval 158">
              <a:extLst>
                <a:ext uri="{FF2B5EF4-FFF2-40B4-BE49-F238E27FC236}">
                  <a16:creationId xmlns:a16="http://schemas.microsoft.com/office/drawing/2014/main" xmlns="" id="{17BA20D9-5F20-4E9D-99C9-FE99763359C9}"/>
                </a:ext>
              </a:extLst>
            </p:cNvPr>
            <p:cNvSpPr/>
            <p:nvPr/>
          </p:nvSpPr>
          <p:spPr>
            <a:xfrm rot="16200000">
              <a:off x="2276293" y="1505234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2" name="Oval 159">
              <a:extLst>
                <a:ext uri="{FF2B5EF4-FFF2-40B4-BE49-F238E27FC236}">
                  <a16:creationId xmlns:a16="http://schemas.microsoft.com/office/drawing/2014/main" xmlns="" id="{B878C4B5-C1ED-490E-A48E-2AA930149FAA}"/>
                </a:ext>
              </a:extLst>
            </p:cNvPr>
            <p:cNvSpPr/>
            <p:nvPr/>
          </p:nvSpPr>
          <p:spPr>
            <a:xfrm rot="5400000">
              <a:off x="2352569" y="141181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3" name="Oval 160">
              <a:extLst>
                <a:ext uri="{FF2B5EF4-FFF2-40B4-BE49-F238E27FC236}">
                  <a16:creationId xmlns:a16="http://schemas.microsoft.com/office/drawing/2014/main" xmlns="" id="{2CF94ABA-6539-4C59-9430-C83BA004B214}"/>
                </a:ext>
              </a:extLst>
            </p:cNvPr>
            <p:cNvSpPr/>
            <p:nvPr/>
          </p:nvSpPr>
          <p:spPr>
            <a:xfrm rot="5400000">
              <a:off x="3215996" y="229222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4" name="Oval 161">
              <a:extLst>
                <a:ext uri="{FF2B5EF4-FFF2-40B4-BE49-F238E27FC236}">
                  <a16:creationId xmlns:a16="http://schemas.microsoft.com/office/drawing/2014/main" xmlns="" id="{978CA232-38A1-4AE5-ABF4-176753599C35}"/>
                </a:ext>
              </a:extLst>
            </p:cNvPr>
            <p:cNvSpPr/>
            <p:nvPr/>
          </p:nvSpPr>
          <p:spPr>
            <a:xfrm rot="5400000">
              <a:off x="2494757" y="143176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5" name="Oval 162">
              <a:extLst>
                <a:ext uri="{FF2B5EF4-FFF2-40B4-BE49-F238E27FC236}">
                  <a16:creationId xmlns:a16="http://schemas.microsoft.com/office/drawing/2014/main" xmlns="" id="{830E67F4-6D4C-4A58-A8D4-4869FAF5F1B5}"/>
                </a:ext>
              </a:extLst>
            </p:cNvPr>
            <p:cNvSpPr/>
            <p:nvPr/>
          </p:nvSpPr>
          <p:spPr>
            <a:xfrm rot="16200000">
              <a:off x="2974522" y="213859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6" name="Oval 163">
              <a:extLst>
                <a:ext uri="{FF2B5EF4-FFF2-40B4-BE49-F238E27FC236}">
                  <a16:creationId xmlns:a16="http://schemas.microsoft.com/office/drawing/2014/main" xmlns="" id="{D310236F-5263-473F-B5F9-0C0D57A101B7}"/>
                </a:ext>
              </a:extLst>
            </p:cNvPr>
            <p:cNvSpPr/>
            <p:nvPr/>
          </p:nvSpPr>
          <p:spPr>
            <a:xfrm rot="16200000">
              <a:off x="2626573" y="184428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7" name="Oval 164">
              <a:extLst>
                <a:ext uri="{FF2B5EF4-FFF2-40B4-BE49-F238E27FC236}">
                  <a16:creationId xmlns:a16="http://schemas.microsoft.com/office/drawing/2014/main" xmlns="" id="{64555353-D048-4A0E-9B63-3E85305E0DED}"/>
                </a:ext>
              </a:extLst>
            </p:cNvPr>
            <p:cNvSpPr/>
            <p:nvPr/>
          </p:nvSpPr>
          <p:spPr>
            <a:xfrm rot="5400000">
              <a:off x="2884063" y="194580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8" name="Oval 165">
              <a:extLst>
                <a:ext uri="{FF2B5EF4-FFF2-40B4-BE49-F238E27FC236}">
                  <a16:creationId xmlns:a16="http://schemas.microsoft.com/office/drawing/2014/main" xmlns="" id="{15507311-B2B5-4110-9E30-5BB177E91349}"/>
                </a:ext>
              </a:extLst>
            </p:cNvPr>
            <p:cNvSpPr/>
            <p:nvPr/>
          </p:nvSpPr>
          <p:spPr>
            <a:xfrm rot="5400000">
              <a:off x="2907275" y="1826379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89" name="Oval 166">
              <a:extLst>
                <a:ext uri="{FF2B5EF4-FFF2-40B4-BE49-F238E27FC236}">
                  <a16:creationId xmlns:a16="http://schemas.microsoft.com/office/drawing/2014/main" xmlns="" id="{9E756E6E-3B63-4DA2-8566-021A46773D33}"/>
                </a:ext>
              </a:extLst>
            </p:cNvPr>
            <p:cNvSpPr/>
            <p:nvPr/>
          </p:nvSpPr>
          <p:spPr>
            <a:xfrm rot="5400000">
              <a:off x="2835786" y="298593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0" name="Oval 167">
              <a:extLst>
                <a:ext uri="{FF2B5EF4-FFF2-40B4-BE49-F238E27FC236}">
                  <a16:creationId xmlns:a16="http://schemas.microsoft.com/office/drawing/2014/main" xmlns="" id="{400FD530-3F13-4611-87BE-05F92E38C0CF}"/>
                </a:ext>
              </a:extLst>
            </p:cNvPr>
            <p:cNvSpPr/>
            <p:nvPr/>
          </p:nvSpPr>
          <p:spPr>
            <a:xfrm rot="5400000">
              <a:off x="2761385" y="190153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1" name="Oval 168">
              <a:extLst>
                <a:ext uri="{FF2B5EF4-FFF2-40B4-BE49-F238E27FC236}">
                  <a16:creationId xmlns:a16="http://schemas.microsoft.com/office/drawing/2014/main" xmlns="" id="{E7E6E111-C2AF-472D-80F4-697C21823126}"/>
                </a:ext>
              </a:extLst>
            </p:cNvPr>
            <p:cNvSpPr/>
            <p:nvPr/>
          </p:nvSpPr>
          <p:spPr>
            <a:xfrm rot="16200000">
              <a:off x="2707281" y="1826986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2" name="Oval 169">
              <a:extLst>
                <a:ext uri="{FF2B5EF4-FFF2-40B4-BE49-F238E27FC236}">
                  <a16:creationId xmlns:a16="http://schemas.microsoft.com/office/drawing/2014/main" xmlns="" id="{AF2A40FA-D41E-421F-A886-965B43EE6412}"/>
                </a:ext>
              </a:extLst>
            </p:cNvPr>
            <p:cNvSpPr/>
            <p:nvPr/>
          </p:nvSpPr>
          <p:spPr>
            <a:xfrm rot="16200000">
              <a:off x="2603441" y="1544454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3" name="Oval 170">
              <a:extLst>
                <a:ext uri="{FF2B5EF4-FFF2-40B4-BE49-F238E27FC236}">
                  <a16:creationId xmlns:a16="http://schemas.microsoft.com/office/drawing/2014/main" xmlns="" id="{D12EA67A-00A9-451B-B1D4-EC062CAE2CA0}"/>
                </a:ext>
              </a:extLst>
            </p:cNvPr>
            <p:cNvSpPr/>
            <p:nvPr/>
          </p:nvSpPr>
          <p:spPr>
            <a:xfrm rot="16200000">
              <a:off x="2803645" y="179333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4" name="Oval 171">
              <a:extLst>
                <a:ext uri="{FF2B5EF4-FFF2-40B4-BE49-F238E27FC236}">
                  <a16:creationId xmlns:a16="http://schemas.microsoft.com/office/drawing/2014/main" xmlns="" id="{9D7F654C-ED96-4402-B07F-9E83CF45BFC8}"/>
                </a:ext>
              </a:extLst>
            </p:cNvPr>
            <p:cNvSpPr/>
            <p:nvPr/>
          </p:nvSpPr>
          <p:spPr>
            <a:xfrm rot="5400000">
              <a:off x="2626877" y="176395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5" name="Oval 172">
              <a:extLst>
                <a:ext uri="{FF2B5EF4-FFF2-40B4-BE49-F238E27FC236}">
                  <a16:creationId xmlns:a16="http://schemas.microsoft.com/office/drawing/2014/main" xmlns="" id="{87DEEE6B-A8D4-4D4C-BC57-4C63CB6087ED}"/>
                </a:ext>
              </a:extLst>
            </p:cNvPr>
            <p:cNvSpPr/>
            <p:nvPr/>
          </p:nvSpPr>
          <p:spPr>
            <a:xfrm rot="5400000">
              <a:off x="4361704" y="344166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6" name="Oval 173">
              <a:extLst>
                <a:ext uri="{FF2B5EF4-FFF2-40B4-BE49-F238E27FC236}">
                  <a16:creationId xmlns:a16="http://schemas.microsoft.com/office/drawing/2014/main" xmlns="" id="{A86A913D-B291-465A-97A0-C084FA014DF3}"/>
                </a:ext>
              </a:extLst>
            </p:cNvPr>
            <p:cNvSpPr/>
            <p:nvPr/>
          </p:nvSpPr>
          <p:spPr>
            <a:xfrm rot="5400000">
              <a:off x="2568427" y="190516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7" name="Oval 174">
              <a:extLst>
                <a:ext uri="{FF2B5EF4-FFF2-40B4-BE49-F238E27FC236}">
                  <a16:creationId xmlns:a16="http://schemas.microsoft.com/office/drawing/2014/main" xmlns="" id="{95FE61CC-B3D5-4F34-9EB5-5BCD4AE17E5A}"/>
                </a:ext>
              </a:extLst>
            </p:cNvPr>
            <p:cNvSpPr/>
            <p:nvPr/>
          </p:nvSpPr>
          <p:spPr>
            <a:xfrm rot="5400000">
              <a:off x="3019824" y="1814160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8" name="Oval 175">
              <a:extLst>
                <a:ext uri="{FF2B5EF4-FFF2-40B4-BE49-F238E27FC236}">
                  <a16:creationId xmlns:a16="http://schemas.microsoft.com/office/drawing/2014/main" xmlns="" id="{8AC5EF0A-AD30-47FD-B333-0D652A265A11}"/>
                </a:ext>
              </a:extLst>
            </p:cNvPr>
            <p:cNvSpPr/>
            <p:nvPr/>
          </p:nvSpPr>
          <p:spPr>
            <a:xfrm rot="16200000">
              <a:off x="2765480" y="1978159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9" name="Oval 176">
              <a:extLst>
                <a:ext uri="{FF2B5EF4-FFF2-40B4-BE49-F238E27FC236}">
                  <a16:creationId xmlns:a16="http://schemas.microsoft.com/office/drawing/2014/main" xmlns="" id="{E31B178D-6553-4C26-AB02-AF8A6CAE29F7}"/>
                </a:ext>
              </a:extLst>
            </p:cNvPr>
            <p:cNvSpPr/>
            <p:nvPr/>
          </p:nvSpPr>
          <p:spPr>
            <a:xfrm rot="5400000">
              <a:off x="2841755" y="188474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0" name="Oval 177">
              <a:extLst>
                <a:ext uri="{FF2B5EF4-FFF2-40B4-BE49-F238E27FC236}">
                  <a16:creationId xmlns:a16="http://schemas.microsoft.com/office/drawing/2014/main" xmlns="" id="{935746C1-D483-4027-B0E4-C29DFF84B328}"/>
                </a:ext>
              </a:extLst>
            </p:cNvPr>
            <p:cNvSpPr/>
            <p:nvPr/>
          </p:nvSpPr>
          <p:spPr>
            <a:xfrm rot="5400000">
              <a:off x="2678896" y="192123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1" name="Oval 178">
              <a:extLst>
                <a:ext uri="{FF2B5EF4-FFF2-40B4-BE49-F238E27FC236}">
                  <a16:creationId xmlns:a16="http://schemas.microsoft.com/office/drawing/2014/main" xmlns="" id="{3F674CE8-1D5F-4335-8CEE-8EADE8297D1E}"/>
                </a:ext>
              </a:extLst>
            </p:cNvPr>
            <p:cNvSpPr/>
            <p:nvPr/>
          </p:nvSpPr>
          <p:spPr>
            <a:xfrm rot="5400000">
              <a:off x="2983944" y="190468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2" name="Oval 179">
              <a:extLst>
                <a:ext uri="{FF2B5EF4-FFF2-40B4-BE49-F238E27FC236}">
                  <a16:creationId xmlns:a16="http://schemas.microsoft.com/office/drawing/2014/main" xmlns="" id="{1DD0A054-EE91-447A-8420-4FA0CB0684D8}"/>
                </a:ext>
              </a:extLst>
            </p:cNvPr>
            <p:cNvSpPr/>
            <p:nvPr/>
          </p:nvSpPr>
          <p:spPr>
            <a:xfrm rot="16200000">
              <a:off x="2733443" y="208734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3" name="Oval 180">
              <a:extLst>
                <a:ext uri="{FF2B5EF4-FFF2-40B4-BE49-F238E27FC236}">
                  <a16:creationId xmlns:a16="http://schemas.microsoft.com/office/drawing/2014/main" xmlns="" id="{20AF8943-D281-4F13-8FAE-BFDB3997CD6E}"/>
                </a:ext>
              </a:extLst>
            </p:cNvPr>
            <p:cNvSpPr/>
            <p:nvPr/>
          </p:nvSpPr>
          <p:spPr>
            <a:xfrm rot="16200000">
              <a:off x="2487043" y="206892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4" name="Oval 181">
              <a:extLst>
                <a:ext uri="{FF2B5EF4-FFF2-40B4-BE49-F238E27FC236}">
                  <a16:creationId xmlns:a16="http://schemas.microsoft.com/office/drawing/2014/main" xmlns="" id="{D0ACC4B1-C649-4400-8135-44D2EA32F695}"/>
                </a:ext>
              </a:extLst>
            </p:cNvPr>
            <p:cNvSpPr/>
            <p:nvPr/>
          </p:nvSpPr>
          <p:spPr>
            <a:xfrm rot="16200000">
              <a:off x="2514350" y="2232080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5" name="Oval 182">
              <a:extLst>
                <a:ext uri="{FF2B5EF4-FFF2-40B4-BE49-F238E27FC236}">
                  <a16:creationId xmlns:a16="http://schemas.microsoft.com/office/drawing/2014/main" xmlns="" id="{5429A704-996C-4E79-81F6-9A559310CFC2}"/>
                </a:ext>
              </a:extLst>
            </p:cNvPr>
            <p:cNvSpPr/>
            <p:nvPr/>
          </p:nvSpPr>
          <p:spPr>
            <a:xfrm rot="5400000">
              <a:off x="2585494" y="2070968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6" name="Oval 183">
              <a:extLst>
                <a:ext uri="{FF2B5EF4-FFF2-40B4-BE49-F238E27FC236}">
                  <a16:creationId xmlns:a16="http://schemas.microsoft.com/office/drawing/2014/main" xmlns="" id="{59619053-E0D1-4908-B034-01B1D5D21285}"/>
                </a:ext>
              </a:extLst>
            </p:cNvPr>
            <p:cNvSpPr/>
            <p:nvPr/>
          </p:nvSpPr>
          <p:spPr>
            <a:xfrm rot="5400000">
              <a:off x="2771840" y="233360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7" name="Oval 184">
              <a:extLst>
                <a:ext uri="{FF2B5EF4-FFF2-40B4-BE49-F238E27FC236}">
                  <a16:creationId xmlns:a16="http://schemas.microsoft.com/office/drawing/2014/main" xmlns="" id="{0AB0F683-CBB8-4ACF-B73A-77E6D54BF76E}"/>
                </a:ext>
              </a:extLst>
            </p:cNvPr>
            <p:cNvSpPr/>
            <p:nvPr/>
          </p:nvSpPr>
          <p:spPr>
            <a:xfrm rot="5400000">
              <a:off x="2795052" y="2214177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08" name="Oval 185">
              <a:extLst>
                <a:ext uri="{FF2B5EF4-FFF2-40B4-BE49-F238E27FC236}">
                  <a16:creationId xmlns:a16="http://schemas.microsoft.com/office/drawing/2014/main" xmlns="" id="{5890F570-4913-43B0-B60B-990436074CFF}"/>
                </a:ext>
              </a:extLst>
            </p:cNvPr>
            <p:cNvSpPr/>
            <p:nvPr/>
          </p:nvSpPr>
          <p:spPr>
            <a:xfrm rot="5400000">
              <a:off x="2878477" y="206480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9" name="Oval 186">
              <a:extLst>
                <a:ext uri="{FF2B5EF4-FFF2-40B4-BE49-F238E27FC236}">
                  <a16:creationId xmlns:a16="http://schemas.microsoft.com/office/drawing/2014/main" xmlns="" id="{1B5ABD58-7959-4C8B-8927-7E84096A1707}"/>
                </a:ext>
              </a:extLst>
            </p:cNvPr>
            <p:cNvSpPr/>
            <p:nvPr/>
          </p:nvSpPr>
          <p:spPr>
            <a:xfrm rot="5400000">
              <a:off x="2649162" y="228932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0" name="Oval 187">
              <a:extLst>
                <a:ext uri="{FF2B5EF4-FFF2-40B4-BE49-F238E27FC236}">
                  <a16:creationId xmlns:a16="http://schemas.microsoft.com/office/drawing/2014/main" xmlns="" id="{BB09CB06-6CE0-4201-A340-D4C911B1898D}"/>
                </a:ext>
              </a:extLst>
            </p:cNvPr>
            <p:cNvSpPr/>
            <p:nvPr/>
          </p:nvSpPr>
          <p:spPr>
            <a:xfrm rot="16200000">
              <a:off x="2595057" y="221478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1" name="Oval 188">
              <a:extLst>
                <a:ext uri="{FF2B5EF4-FFF2-40B4-BE49-F238E27FC236}">
                  <a16:creationId xmlns:a16="http://schemas.microsoft.com/office/drawing/2014/main" xmlns="" id="{F26F3DD9-03B2-4F3E-8DF8-ECCFA426E3B0}"/>
                </a:ext>
              </a:extLst>
            </p:cNvPr>
            <p:cNvSpPr/>
            <p:nvPr/>
          </p:nvSpPr>
          <p:spPr>
            <a:xfrm rot="16200000">
              <a:off x="2672091" y="2002692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2" name="Oval 189">
              <a:extLst>
                <a:ext uri="{FF2B5EF4-FFF2-40B4-BE49-F238E27FC236}">
                  <a16:creationId xmlns:a16="http://schemas.microsoft.com/office/drawing/2014/main" xmlns="" id="{50065D1E-F27E-4135-A803-F3D9500B5C1E}"/>
                </a:ext>
              </a:extLst>
            </p:cNvPr>
            <p:cNvSpPr/>
            <p:nvPr/>
          </p:nvSpPr>
          <p:spPr>
            <a:xfrm rot="16200000">
              <a:off x="2691422" y="218112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3" name="Oval 190">
              <a:extLst>
                <a:ext uri="{FF2B5EF4-FFF2-40B4-BE49-F238E27FC236}">
                  <a16:creationId xmlns:a16="http://schemas.microsoft.com/office/drawing/2014/main" xmlns="" id="{EAAECACA-5A71-42A9-82C1-9D1A1D3E859F}"/>
                </a:ext>
              </a:extLst>
            </p:cNvPr>
            <p:cNvSpPr/>
            <p:nvPr/>
          </p:nvSpPr>
          <p:spPr>
            <a:xfrm rot="5400000">
              <a:off x="2514654" y="215175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4" name="Oval 191">
              <a:extLst>
                <a:ext uri="{FF2B5EF4-FFF2-40B4-BE49-F238E27FC236}">
                  <a16:creationId xmlns:a16="http://schemas.microsoft.com/office/drawing/2014/main" xmlns="" id="{22EBFCD9-0DC7-4572-B272-C170B7001EA9}"/>
                </a:ext>
              </a:extLst>
            </p:cNvPr>
            <p:cNvSpPr/>
            <p:nvPr/>
          </p:nvSpPr>
          <p:spPr>
            <a:xfrm rot="5400000">
              <a:off x="2827695" y="213236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5" name="Oval 192">
              <a:extLst>
                <a:ext uri="{FF2B5EF4-FFF2-40B4-BE49-F238E27FC236}">
                  <a16:creationId xmlns:a16="http://schemas.microsoft.com/office/drawing/2014/main" xmlns="" id="{ECC39852-EAFC-4E2F-915B-A47D0E205B72}"/>
                </a:ext>
              </a:extLst>
            </p:cNvPr>
            <p:cNvSpPr/>
            <p:nvPr/>
          </p:nvSpPr>
          <p:spPr>
            <a:xfrm rot="5400000">
              <a:off x="2562427" y="2006504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6" name="Oval 193">
              <a:extLst>
                <a:ext uri="{FF2B5EF4-FFF2-40B4-BE49-F238E27FC236}">
                  <a16:creationId xmlns:a16="http://schemas.microsoft.com/office/drawing/2014/main" xmlns="" id="{AF410C73-D9AD-406A-A311-F719F9ECC273}"/>
                </a:ext>
              </a:extLst>
            </p:cNvPr>
            <p:cNvSpPr/>
            <p:nvPr/>
          </p:nvSpPr>
          <p:spPr>
            <a:xfrm rot="5400000">
              <a:off x="2907601" y="220195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7" name="Oval 194">
              <a:extLst>
                <a:ext uri="{FF2B5EF4-FFF2-40B4-BE49-F238E27FC236}">
                  <a16:creationId xmlns:a16="http://schemas.microsoft.com/office/drawing/2014/main" xmlns="" id="{FF7B1476-2617-40C6-8B09-131C1E908E1C}"/>
                </a:ext>
              </a:extLst>
            </p:cNvPr>
            <p:cNvSpPr/>
            <p:nvPr/>
          </p:nvSpPr>
          <p:spPr>
            <a:xfrm rot="16200000">
              <a:off x="2653256" y="236595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8" name="Oval 195">
              <a:extLst>
                <a:ext uri="{FF2B5EF4-FFF2-40B4-BE49-F238E27FC236}">
                  <a16:creationId xmlns:a16="http://schemas.microsoft.com/office/drawing/2014/main" xmlns="" id="{DB89CF20-9B4F-4453-9D36-C800FFE76520}"/>
                </a:ext>
              </a:extLst>
            </p:cNvPr>
            <p:cNvSpPr/>
            <p:nvPr/>
          </p:nvSpPr>
          <p:spPr>
            <a:xfrm rot="5400000">
              <a:off x="2729532" y="227254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9" name="Oval 196">
              <a:extLst>
                <a:ext uri="{FF2B5EF4-FFF2-40B4-BE49-F238E27FC236}">
                  <a16:creationId xmlns:a16="http://schemas.microsoft.com/office/drawing/2014/main" xmlns="" id="{9DF32266-D03B-40E1-A230-B29495E108B9}"/>
                </a:ext>
              </a:extLst>
            </p:cNvPr>
            <p:cNvSpPr/>
            <p:nvPr/>
          </p:nvSpPr>
          <p:spPr>
            <a:xfrm rot="5400000">
              <a:off x="2566672" y="230903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0" name="Oval 197">
              <a:extLst>
                <a:ext uri="{FF2B5EF4-FFF2-40B4-BE49-F238E27FC236}">
                  <a16:creationId xmlns:a16="http://schemas.microsoft.com/office/drawing/2014/main" xmlns="" id="{E64A9440-3BAC-47FC-B805-E0D6C5E17F3D}"/>
                </a:ext>
              </a:extLst>
            </p:cNvPr>
            <p:cNvSpPr/>
            <p:nvPr/>
          </p:nvSpPr>
          <p:spPr>
            <a:xfrm rot="5400000">
              <a:off x="2871720" y="229248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1" name="Oval 198">
              <a:extLst>
                <a:ext uri="{FF2B5EF4-FFF2-40B4-BE49-F238E27FC236}">
                  <a16:creationId xmlns:a16="http://schemas.microsoft.com/office/drawing/2014/main" xmlns="" id="{F9E453A1-AD06-46B8-8ECC-D6AAB0998D5E}"/>
                </a:ext>
              </a:extLst>
            </p:cNvPr>
            <p:cNvSpPr/>
            <p:nvPr/>
          </p:nvSpPr>
          <p:spPr>
            <a:xfrm rot="16200000">
              <a:off x="2382057" y="160719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2" name="Oval 199">
              <a:extLst>
                <a:ext uri="{FF2B5EF4-FFF2-40B4-BE49-F238E27FC236}">
                  <a16:creationId xmlns:a16="http://schemas.microsoft.com/office/drawing/2014/main" xmlns="" id="{5299B19A-7757-4C2E-95B4-EF288973AB34}"/>
                </a:ext>
              </a:extLst>
            </p:cNvPr>
            <p:cNvSpPr/>
            <p:nvPr/>
          </p:nvSpPr>
          <p:spPr>
            <a:xfrm rot="16200000">
              <a:off x="2485687" y="154879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3" name="Oval 200">
              <a:extLst>
                <a:ext uri="{FF2B5EF4-FFF2-40B4-BE49-F238E27FC236}">
                  <a16:creationId xmlns:a16="http://schemas.microsoft.com/office/drawing/2014/main" xmlns="" id="{FE85570D-5F5D-48A3-8347-A8FF87A25494}"/>
                </a:ext>
              </a:extLst>
            </p:cNvPr>
            <p:cNvSpPr/>
            <p:nvPr/>
          </p:nvSpPr>
          <p:spPr>
            <a:xfrm rot="16200000">
              <a:off x="2162964" y="175192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4" name="Oval 201">
              <a:extLst>
                <a:ext uri="{FF2B5EF4-FFF2-40B4-BE49-F238E27FC236}">
                  <a16:creationId xmlns:a16="http://schemas.microsoft.com/office/drawing/2014/main" xmlns="" id="{EFF498C6-822D-43AC-AAA1-BBB9C088B003}"/>
                </a:ext>
              </a:extLst>
            </p:cNvPr>
            <p:cNvSpPr/>
            <p:nvPr/>
          </p:nvSpPr>
          <p:spPr>
            <a:xfrm rot="5400000">
              <a:off x="4397158" y="351484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5" name="Oval 202">
              <a:extLst>
                <a:ext uri="{FF2B5EF4-FFF2-40B4-BE49-F238E27FC236}">
                  <a16:creationId xmlns:a16="http://schemas.microsoft.com/office/drawing/2014/main" xmlns="" id="{0B0CD930-69BA-4AF3-8360-41286C18FC79}"/>
                </a:ext>
              </a:extLst>
            </p:cNvPr>
            <p:cNvSpPr/>
            <p:nvPr/>
          </p:nvSpPr>
          <p:spPr>
            <a:xfrm rot="5400000">
              <a:off x="2420454" y="185345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6" name="Oval 203">
              <a:extLst>
                <a:ext uri="{FF2B5EF4-FFF2-40B4-BE49-F238E27FC236}">
                  <a16:creationId xmlns:a16="http://schemas.microsoft.com/office/drawing/2014/main" xmlns="" id="{63CFB003-27E4-4FDF-9028-A0C3E9B3B2F4}"/>
                </a:ext>
              </a:extLst>
            </p:cNvPr>
            <p:cNvSpPr/>
            <p:nvPr/>
          </p:nvSpPr>
          <p:spPr>
            <a:xfrm rot="5400000">
              <a:off x="2443666" y="173402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27" name="Oval 204">
              <a:extLst>
                <a:ext uri="{FF2B5EF4-FFF2-40B4-BE49-F238E27FC236}">
                  <a16:creationId xmlns:a16="http://schemas.microsoft.com/office/drawing/2014/main" xmlns="" id="{AA63A50B-3E72-4302-84B6-9DE008A1DBD5}"/>
                </a:ext>
              </a:extLst>
            </p:cNvPr>
            <p:cNvSpPr/>
            <p:nvPr/>
          </p:nvSpPr>
          <p:spPr>
            <a:xfrm rot="5400000">
              <a:off x="2576745" y="162744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8" name="Oval 205">
              <a:extLst>
                <a:ext uri="{FF2B5EF4-FFF2-40B4-BE49-F238E27FC236}">
                  <a16:creationId xmlns:a16="http://schemas.microsoft.com/office/drawing/2014/main" xmlns="" id="{50FCCEEF-5CA4-4ED6-A883-8B54854C1716}"/>
                </a:ext>
              </a:extLst>
            </p:cNvPr>
            <p:cNvSpPr/>
            <p:nvPr/>
          </p:nvSpPr>
          <p:spPr>
            <a:xfrm rot="5400000">
              <a:off x="2297776" y="180917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9" name="Oval 206">
              <a:extLst>
                <a:ext uri="{FF2B5EF4-FFF2-40B4-BE49-F238E27FC236}">
                  <a16:creationId xmlns:a16="http://schemas.microsoft.com/office/drawing/2014/main" xmlns="" id="{54F6E0F7-F4FD-456D-BEB8-B9171AA67D2F}"/>
                </a:ext>
              </a:extLst>
            </p:cNvPr>
            <p:cNvSpPr/>
            <p:nvPr/>
          </p:nvSpPr>
          <p:spPr>
            <a:xfrm rot="16200000">
              <a:off x="2243672" y="173463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0" name="Oval 207">
              <a:extLst>
                <a:ext uri="{FF2B5EF4-FFF2-40B4-BE49-F238E27FC236}">
                  <a16:creationId xmlns:a16="http://schemas.microsoft.com/office/drawing/2014/main" xmlns="" id="{89BD14A4-2E5E-4B83-A5E2-D517BD4299A2}"/>
                </a:ext>
              </a:extLst>
            </p:cNvPr>
            <p:cNvSpPr/>
            <p:nvPr/>
          </p:nvSpPr>
          <p:spPr>
            <a:xfrm rot="16200000">
              <a:off x="2320705" y="1522541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1" name="Oval 208">
              <a:extLst>
                <a:ext uri="{FF2B5EF4-FFF2-40B4-BE49-F238E27FC236}">
                  <a16:creationId xmlns:a16="http://schemas.microsoft.com/office/drawing/2014/main" xmlns="" id="{DD26FB60-77FC-471A-A0FF-9319297684B8}"/>
                </a:ext>
              </a:extLst>
            </p:cNvPr>
            <p:cNvSpPr/>
            <p:nvPr/>
          </p:nvSpPr>
          <p:spPr>
            <a:xfrm rot="16200000">
              <a:off x="2340036" y="170097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2" name="Oval 209">
              <a:extLst>
                <a:ext uri="{FF2B5EF4-FFF2-40B4-BE49-F238E27FC236}">
                  <a16:creationId xmlns:a16="http://schemas.microsoft.com/office/drawing/2014/main" xmlns="" id="{7ABF10D6-67AF-47D6-ADEE-1BA3A4805F65}"/>
                </a:ext>
              </a:extLst>
            </p:cNvPr>
            <p:cNvSpPr/>
            <p:nvPr/>
          </p:nvSpPr>
          <p:spPr>
            <a:xfrm rot="5400000">
              <a:off x="2494564" y="151593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3" name="Oval 210">
              <a:extLst>
                <a:ext uri="{FF2B5EF4-FFF2-40B4-BE49-F238E27FC236}">
                  <a16:creationId xmlns:a16="http://schemas.microsoft.com/office/drawing/2014/main" xmlns="" id="{207CF5B7-2905-4565-856F-005F32B6CA63}"/>
                </a:ext>
              </a:extLst>
            </p:cNvPr>
            <p:cNvSpPr/>
            <p:nvPr/>
          </p:nvSpPr>
          <p:spPr>
            <a:xfrm rot="5400000">
              <a:off x="2476310" y="165221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4" name="Oval 211">
              <a:extLst>
                <a:ext uri="{FF2B5EF4-FFF2-40B4-BE49-F238E27FC236}">
                  <a16:creationId xmlns:a16="http://schemas.microsoft.com/office/drawing/2014/main" xmlns="" id="{D8D8419C-D5E5-463D-B0CA-E4DF96995E86}"/>
                </a:ext>
              </a:extLst>
            </p:cNvPr>
            <p:cNvSpPr/>
            <p:nvPr/>
          </p:nvSpPr>
          <p:spPr>
            <a:xfrm rot="5400000">
              <a:off x="2104818" y="1812814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5" name="Oval 212">
              <a:extLst>
                <a:ext uri="{FF2B5EF4-FFF2-40B4-BE49-F238E27FC236}">
                  <a16:creationId xmlns:a16="http://schemas.microsoft.com/office/drawing/2014/main" xmlns="" id="{9EB61336-9F8E-4F16-BE66-2B713B12FF38}"/>
                </a:ext>
              </a:extLst>
            </p:cNvPr>
            <p:cNvSpPr/>
            <p:nvPr/>
          </p:nvSpPr>
          <p:spPr>
            <a:xfrm rot="5400000">
              <a:off x="2551538" y="1686661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6" name="Oval 213">
              <a:extLst>
                <a:ext uri="{FF2B5EF4-FFF2-40B4-BE49-F238E27FC236}">
                  <a16:creationId xmlns:a16="http://schemas.microsoft.com/office/drawing/2014/main" xmlns="" id="{1588454F-AA73-4181-906F-656B7453D38F}"/>
                </a:ext>
              </a:extLst>
            </p:cNvPr>
            <p:cNvSpPr/>
            <p:nvPr/>
          </p:nvSpPr>
          <p:spPr>
            <a:xfrm rot="16200000">
              <a:off x="2301871" y="188580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7" name="Oval 214">
              <a:extLst>
                <a:ext uri="{FF2B5EF4-FFF2-40B4-BE49-F238E27FC236}">
                  <a16:creationId xmlns:a16="http://schemas.microsoft.com/office/drawing/2014/main" xmlns="" id="{6FCB90B1-233E-4E04-8508-60177E7F7488}"/>
                </a:ext>
              </a:extLst>
            </p:cNvPr>
            <p:cNvSpPr/>
            <p:nvPr/>
          </p:nvSpPr>
          <p:spPr>
            <a:xfrm rot="5400000">
              <a:off x="2378146" y="179239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8" name="Oval 215">
              <a:extLst>
                <a:ext uri="{FF2B5EF4-FFF2-40B4-BE49-F238E27FC236}">
                  <a16:creationId xmlns:a16="http://schemas.microsoft.com/office/drawing/2014/main" xmlns="" id="{1F9899B4-0EEC-480B-9353-5AA450C7A2CB}"/>
                </a:ext>
              </a:extLst>
            </p:cNvPr>
            <p:cNvSpPr/>
            <p:nvPr/>
          </p:nvSpPr>
          <p:spPr>
            <a:xfrm rot="5400000">
              <a:off x="2215287" y="182888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9" name="Oval 216">
              <a:extLst>
                <a:ext uri="{FF2B5EF4-FFF2-40B4-BE49-F238E27FC236}">
                  <a16:creationId xmlns:a16="http://schemas.microsoft.com/office/drawing/2014/main" xmlns="" id="{A8F98CC9-D526-439E-9659-8CAB6D630D84}"/>
                </a:ext>
              </a:extLst>
            </p:cNvPr>
            <p:cNvSpPr/>
            <p:nvPr/>
          </p:nvSpPr>
          <p:spPr>
            <a:xfrm rot="5400000">
              <a:off x="2520335" y="181233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0" name="Oval 217">
              <a:extLst>
                <a:ext uri="{FF2B5EF4-FFF2-40B4-BE49-F238E27FC236}">
                  <a16:creationId xmlns:a16="http://schemas.microsoft.com/office/drawing/2014/main" xmlns="" id="{00009019-FF30-4F38-8397-E84AD5A57126}"/>
                </a:ext>
              </a:extLst>
            </p:cNvPr>
            <p:cNvSpPr/>
            <p:nvPr/>
          </p:nvSpPr>
          <p:spPr>
            <a:xfrm rot="16200000">
              <a:off x="2269834" y="199499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1" name="Oval 218">
              <a:extLst>
                <a:ext uri="{FF2B5EF4-FFF2-40B4-BE49-F238E27FC236}">
                  <a16:creationId xmlns:a16="http://schemas.microsoft.com/office/drawing/2014/main" xmlns="" id="{36484785-E23F-4A56-9936-2362E6548E69}"/>
                </a:ext>
              </a:extLst>
            </p:cNvPr>
            <p:cNvSpPr/>
            <p:nvPr/>
          </p:nvSpPr>
          <p:spPr>
            <a:xfrm rot="16200000">
              <a:off x="2041833" y="195295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2" name="Oval 219">
              <a:extLst>
                <a:ext uri="{FF2B5EF4-FFF2-40B4-BE49-F238E27FC236}">
                  <a16:creationId xmlns:a16="http://schemas.microsoft.com/office/drawing/2014/main" xmlns="" id="{2994902B-BAFA-4E0D-B8CA-F7942679BBCF}"/>
                </a:ext>
              </a:extLst>
            </p:cNvPr>
            <p:cNvSpPr/>
            <p:nvPr/>
          </p:nvSpPr>
          <p:spPr>
            <a:xfrm rot="16200000">
              <a:off x="2050741" y="213972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3" name="Oval 220">
              <a:extLst>
                <a:ext uri="{FF2B5EF4-FFF2-40B4-BE49-F238E27FC236}">
                  <a16:creationId xmlns:a16="http://schemas.microsoft.com/office/drawing/2014/main" xmlns="" id="{FCFDF5E2-A2AD-4BDF-B459-1330B68A770F}"/>
                </a:ext>
              </a:extLst>
            </p:cNvPr>
            <p:cNvSpPr/>
            <p:nvPr/>
          </p:nvSpPr>
          <p:spPr>
            <a:xfrm rot="5400000">
              <a:off x="2121885" y="1978615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4" name="Oval 221">
              <a:extLst>
                <a:ext uri="{FF2B5EF4-FFF2-40B4-BE49-F238E27FC236}">
                  <a16:creationId xmlns:a16="http://schemas.microsoft.com/office/drawing/2014/main" xmlns="" id="{6FE550D9-CB78-449B-8D44-3E0603B3C447}"/>
                </a:ext>
              </a:extLst>
            </p:cNvPr>
            <p:cNvSpPr/>
            <p:nvPr/>
          </p:nvSpPr>
          <p:spPr>
            <a:xfrm rot="5400000">
              <a:off x="2308231" y="224125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5" name="Oval 222">
              <a:extLst>
                <a:ext uri="{FF2B5EF4-FFF2-40B4-BE49-F238E27FC236}">
                  <a16:creationId xmlns:a16="http://schemas.microsoft.com/office/drawing/2014/main" xmlns="" id="{BB072E5F-4D09-4890-9E36-279C408C431B}"/>
                </a:ext>
              </a:extLst>
            </p:cNvPr>
            <p:cNvSpPr/>
            <p:nvPr/>
          </p:nvSpPr>
          <p:spPr>
            <a:xfrm rot="5400000">
              <a:off x="2331443" y="212182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46" name="Oval 223">
              <a:extLst>
                <a:ext uri="{FF2B5EF4-FFF2-40B4-BE49-F238E27FC236}">
                  <a16:creationId xmlns:a16="http://schemas.microsoft.com/office/drawing/2014/main" xmlns="" id="{02BA160C-CE41-4ADE-B6D0-6FCD4D276CF4}"/>
                </a:ext>
              </a:extLst>
            </p:cNvPr>
            <p:cNvSpPr/>
            <p:nvPr/>
          </p:nvSpPr>
          <p:spPr>
            <a:xfrm rot="5400000">
              <a:off x="2414868" y="197244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7" name="Oval 224">
              <a:extLst>
                <a:ext uri="{FF2B5EF4-FFF2-40B4-BE49-F238E27FC236}">
                  <a16:creationId xmlns:a16="http://schemas.microsoft.com/office/drawing/2014/main" xmlns="" id="{F89A9C87-A9AB-4ADC-B97B-029AA7AB7A2B}"/>
                </a:ext>
              </a:extLst>
            </p:cNvPr>
            <p:cNvSpPr/>
            <p:nvPr/>
          </p:nvSpPr>
          <p:spPr>
            <a:xfrm rot="5400000">
              <a:off x="2185553" y="219697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8" name="Oval 225">
              <a:extLst>
                <a:ext uri="{FF2B5EF4-FFF2-40B4-BE49-F238E27FC236}">
                  <a16:creationId xmlns:a16="http://schemas.microsoft.com/office/drawing/2014/main" xmlns="" id="{E7249992-31BB-438E-8818-4C938476AC1A}"/>
                </a:ext>
              </a:extLst>
            </p:cNvPr>
            <p:cNvSpPr/>
            <p:nvPr/>
          </p:nvSpPr>
          <p:spPr>
            <a:xfrm rot="16200000">
              <a:off x="2131448" y="212243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9" name="Oval 226">
              <a:extLst>
                <a:ext uri="{FF2B5EF4-FFF2-40B4-BE49-F238E27FC236}">
                  <a16:creationId xmlns:a16="http://schemas.microsoft.com/office/drawing/2014/main" xmlns="" id="{C747B20C-2645-461B-B246-67E593ECA07D}"/>
                </a:ext>
              </a:extLst>
            </p:cNvPr>
            <p:cNvSpPr/>
            <p:nvPr/>
          </p:nvSpPr>
          <p:spPr>
            <a:xfrm rot="16200000">
              <a:off x="2208482" y="191033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0" name="Oval 227">
              <a:extLst>
                <a:ext uri="{FF2B5EF4-FFF2-40B4-BE49-F238E27FC236}">
                  <a16:creationId xmlns:a16="http://schemas.microsoft.com/office/drawing/2014/main" xmlns="" id="{CAEB5362-47B1-43C3-9245-47D44D21F047}"/>
                </a:ext>
              </a:extLst>
            </p:cNvPr>
            <p:cNvSpPr/>
            <p:nvPr/>
          </p:nvSpPr>
          <p:spPr>
            <a:xfrm rot="16200000">
              <a:off x="2227813" y="2088776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1" name="Oval 228">
              <a:extLst>
                <a:ext uri="{FF2B5EF4-FFF2-40B4-BE49-F238E27FC236}">
                  <a16:creationId xmlns:a16="http://schemas.microsoft.com/office/drawing/2014/main" xmlns="" id="{7B70403F-7B6A-4BDD-809B-CF5A91EC1DC6}"/>
                </a:ext>
              </a:extLst>
            </p:cNvPr>
            <p:cNvSpPr/>
            <p:nvPr/>
          </p:nvSpPr>
          <p:spPr>
            <a:xfrm rot="5400000">
              <a:off x="2051045" y="205940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2" name="Oval 229">
              <a:extLst>
                <a:ext uri="{FF2B5EF4-FFF2-40B4-BE49-F238E27FC236}">
                  <a16:creationId xmlns:a16="http://schemas.microsoft.com/office/drawing/2014/main" xmlns="" id="{1B63746F-6899-47F2-826E-E38D287D9F88}"/>
                </a:ext>
              </a:extLst>
            </p:cNvPr>
            <p:cNvSpPr/>
            <p:nvPr/>
          </p:nvSpPr>
          <p:spPr>
            <a:xfrm rot="5400000">
              <a:off x="2364086" y="2040016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3" name="Oval 230">
              <a:extLst>
                <a:ext uri="{FF2B5EF4-FFF2-40B4-BE49-F238E27FC236}">
                  <a16:creationId xmlns:a16="http://schemas.microsoft.com/office/drawing/2014/main" xmlns="" id="{205622E6-5EF5-4119-A793-0B70D2AACDBA}"/>
                </a:ext>
              </a:extLst>
            </p:cNvPr>
            <p:cNvSpPr/>
            <p:nvPr/>
          </p:nvSpPr>
          <p:spPr>
            <a:xfrm rot="5400000">
              <a:off x="2098818" y="1914151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4" name="Oval 231">
              <a:extLst>
                <a:ext uri="{FF2B5EF4-FFF2-40B4-BE49-F238E27FC236}">
                  <a16:creationId xmlns:a16="http://schemas.microsoft.com/office/drawing/2014/main" xmlns="" id="{0E8303ED-DFF0-410E-91A8-55979212E2D2}"/>
                </a:ext>
              </a:extLst>
            </p:cNvPr>
            <p:cNvSpPr/>
            <p:nvPr/>
          </p:nvSpPr>
          <p:spPr>
            <a:xfrm rot="5400000">
              <a:off x="2443992" y="2109605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5" name="Oval 232">
              <a:extLst>
                <a:ext uri="{FF2B5EF4-FFF2-40B4-BE49-F238E27FC236}">
                  <a16:creationId xmlns:a16="http://schemas.microsoft.com/office/drawing/2014/main" xmlns="" id="{0C428388-34B8-4CA6-860F-A57A7DA2C512}"/>
                </a:ext>
              </a:extLst>
            </p:cNvPr>
            <p:cNvSpPr/>
            <p:nvPr/>
          </p:nvSpPr>
          <p:spPr>
            <a:xfrm rot="16200000">
              <a:off x="2189647" y="2273604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6" name="Oval 233">
              <a:extLst>
                <a:ext uri="{FF2B5EF4-FFF2-40B4-BE49-F238E27FC236}">
                  <a16:creationId xmlns:a16="http://schemas.microsoft.com/office/drawing/2014/main" xmlns="" id="{A8CD1CBE-1270-4192-ABFA-3C70D09FB64E}"/>
                </a:ext>
              </a:extLst>
            </p:cNvPr>
            <p:cNvSpPr/>
            <p:nvPr/>
          </p:nvSpPr>
          <p:spPr>
            <a:xfrm rot="5400000">
              <a:off x="2265923" y="218018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7" name="Oval 234">
              <a:extLst>
                <a:ext uri="{FF2B5EF4-FFF2-40B4-BE49-F238E27FC236}">
                  <a16:creationId xmlns:a16="http://schemas.microsoft.com/office/drawing/2014/main" xmlns="" id="{13309015-625F-424A-A783-057A423477CA}"/>
                </a:ext>
              </a:extLst>
            </p:cNvPr>
            <p:cNvSpPr/>
            <p:nvPr/>
          </p:nvSpPr>
          <p:spPr>
            <a:xfrm rot="5400000">
              <a:off x="2103063" y="221668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8" name="Oval 235">
              <a:extLst>
                <a:ext uri="{FF2B5EF4-FFF2-40B4-BE49-F238E27FC236}">
                  <a16:creationId xmlns:a16="http://schemas.microsoft.com/office/drawing/2014/main" xmlns="" id="{634BD233-EC0C-4495-AC49-A2D42004FDD7}"/>
                </a:ext>
              </a:extLst>
            </p:cNvPr>
            <p:cNvSpPr/>
            <p:nvPr/>
          </p:nvSpPr>
          <p:spPr>
            <a:xfrm rot="5400000">
              <a:off x="2408111" y="220013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9" name="Oval 236">
              <a:extLst>
                <a:ext uri="{FF2B5EF4-FFF2-40B4-BE49-F238E27FC236}">
                  <a16:creationId xmlns:a16="http://schemas.microsoft.com/office/drawing/2014/main" xmlns="" id="{A13E528C-AA7B-4561-B8CA-B58096016602}"/>
                </a:ext>
              </a:extLst>
            </p:cNvPr>
            <p:cNvSpPr/>
            <p:nvPr/>
          </p:nvSpPr>
          <p:spPr>
            <a:xfrm rot="16200000">
              <a:off x="1754618" y="189756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0" name="Oval 237">
              <a:extLst>
                <a:ext uri="{FF2B5EF4-FFF2-40B4-BE49-F238E27FC236}">
                  <a16:creationId xmlns:a16="http://schemas.microsoft.com/office/drawing/2014/main" xmlns="" id="{19BD84B4-7A4C-4E0F-B5CD-108E8C616819}"/>
                </a:ext>
              </a:extLst>
            </p:cNvPr>
            <p:cNvSpPr/>
            <p:nvPr/>
          </p:nvSpPr>
          <p:spPr>
            <a:xfrm rot="16200000">
              <a:off x="1847790" y="184639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1" name="Oval 238">
              <a:extLst>
                <a:ext uri="{FF2B5EF4-FFF2-40B4-BE49-F238E27FC236}">
                  <a16:creationId xmlns:a16="http://schemas.microsoft.com/office/drawing/2014/main" xmlns="" id="{4D82021D-09BE-4819-AD1D-BCA160960F6A}"/>
                </a:ext>
              </a:extLst>
            </p:cNvPr>
            <p:cNvSpPr/>
            <p:nvPr/>
          </p:nvSpPr>
          <p:spPr>
            <a:xfrm rot="16200000">
              <a:off x="1564333" y="203781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2" name="Oval 239">
              <a:extLst>
                <a:ext uri="{FF2B5EF4-FFF2-40B4-BE49-F238E27FC236}">
                  <a16:creationId xmlns:a16="http://schemas.microsoft.com/office/drawing/2014/main" xmlns="" id="{F50D9C39-6104-49E2-B657-68170F07C055}"/>
                </a:ext>
              </a:extLst>
            </p:cNvPr>
            <p:cNvSpPr/>
            <p:nvPr/>
          </p:nvSpPr>
          <p:spPr>
            <a:xfrm rot="5400000" flipH="1" flipV="1">
              <a:off x="1685065" y="1965721"/>
              <a:ext cx="58730" cy="587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3" name="Oval 240">
              <a:extLst>
                <a:ext uri="{FF2B5EF4-FFF2-40B4-BE49-F238E27FC236}">
                  <a16:creationId xmlns:a16="http://schemas.microsoft.com/office/drawing/2014/main" xmlns="" id="{457B6C25-122C-4220-80EB-DBF19662485C}"/>
                </a:ext>
              </a:extLst>
            </p:cNvPr>
            <p:cNvSpPr/>
            <p:nvPr/>
          </p:nvSpPr>
          <p:spPr>
            <a:xfrm rot="5400000">
              <a:off x="1829619" y="2134620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4" name="Oval 241">
              <a:extLst>
                <a:ext uri="{FF2B5EF4-FFF2-40B4-BE49-F238E27FC236}">
                  <a16:creationId xmlns:a16="http://schemas.microsoft.com/office/drawing/2014/main" xmlns="" id="{1711EC63-8E9E-48E6-8E63-00ED803F970D}"/>
                </a:ext>
              </a:extLst>
            </p:cNvPr>
            <p:cNvSpPr/>
            <p:nvPr/>
          </p:nvSpPr>
          <p:spPr>
            <a:xfrm rot="5400000">
              <a:off x="1845035" y="2019909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65" name="Oval 242">
              <a:extLst>
                <a:ext uri="{FF2B5EF4-FFF2-40B4-BE49-F238E27FC236}">
                  <a16:creationId xmlns:a16="http://schemas.microsoft.com/office/drawing/2014/main" xmlns="" id="{66942CE3-4620-4AD1-AA86-E045115EBB50}"/>
                </a:ext>
              </a:extLst>
            </p:cNvPr>
            <p:cNvSpPr/>
            <p:nvPr/>
          </p:nvSpPr>
          <p:spPr>
            <a:xfrm rot="5400000">
              <a:off x="1965808" y="191567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6" name="Oval 243">
              <a:extLst>
                <a:ext uri="{FF2B5EF4-FFF2-40B4-BE49-F238E27FC236}">
                  <a16:creationId xmlns:a16="http://schemas.microsoft.com/office/drawing/2014/main" xmlns="" id="{4A4566E3-44DB-485C-B4B2-A94EBF721562}"/>
                </a:ext>
              </a:extLst>
            </p:cNvPr>
            <p:cNvSpPr/>
            <p:nvPr/>
          </p:nvSpPr>
          <p:spPr>
            <a:xfrm rot="5400000">
              <a:off x="1699145" y="209506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7" name="Oval 244">
              <a:extLst>
                <a:ext uri="{FF2B5EF4-FFF2-40B4-BE49-F238E27FC236}">
                  <a16:creationId xmlns:a16="http://schemas.microsoft.com/office/drawing/2014/main" xmlns="" id="{18DD1200-CE1E-4BFE-AB84-F2DBB3D98AC9}"/>
                </a:ext>
              </a:extLst>
            </p:cNvPr>
            <p:cNvSpPr/>
            <p:nvPr/>
          </p:nvSpPr>
          <p:spPr>
            <a:xfrm rot="16200000">
              <a:off x="1645041" y="2020516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8" name="Oval 245">
              <a:extLst>
                <a:ext uri="{FF2B5EF4-FFF2-40B4-BE49-F238E27FC236}">
                  <a16:creationId xmlns:a16="http://schemas.microsoft.com/office/drawing/2014/main" xmlns="" id="{A33CA92A-0ACF-4981-8FF8-FA30249EB298}"/>
                </a:ext>
              </a:extLst>
            </p:cNvPr>
            <p:cNvSpPr/>
            <p:nvPr/>
          </p:nvSpPr>
          <p:spPr>
            <a:xfrm rot="16200000">
              <a:off x="1922430" y="2202120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9" name="Oval 246">
              <a:extLst>
                <a:ext uri="{FF2B5EF4-FFF2-40B4-BE49-F238E27FC236}">
                  <a16:creationId xmlns:a16="http://schemas.microsoft.com/office/drawing/2014/main" xmlns="" id="{B52D9583-1FB4-41D2-83B0-15C4219A98F1}"/>
                </a:ext>
              </a:extLst>
            </p:cNvPr>
            <p:cNvSpPr/>
            <p:nvPr/>
          </p:nvSpPr>
          <p:spPr>
            <a:xfrm rot="16200000">
              <a:off x="1741405" y="198686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0" name="Oval 247">
              <a:extLst>
                <a:ext uri="{FF2B5EF4-FFF2-40B4-BE49-F238E27FC236}">
                  <a16:creationId xmlns:a16="http://schemas.microsoft.com/office/drawing/2014/main" xmlns="" id="{793E6D41-6CDF-44A2-BF72-998542FF7EC4}"/>
                </a:ext>
              </a:extLst>
            </p:cNvPr>
            <p:cNvSpPr/>
            <p:nvPr/>
          </p:nvSpPr>
          <p:spPr>
            <a:xfrm rot="5400000">
              <a:off x="2038665" y="228029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1" name="Oval 248">
              <a:extLst>
                <a:ext uri="{FF2B5EF4-FFF2-40B4-BE49-F238E27FC236}">
                  <a16:creationId xmlns:a16="http://schemas.microsoft.com/office/drawing/2014/main" xmlns="" id="{5A62356C-2EFB-4A40-97AE-DF360946705F}"/>
                </a:ext>
              </a:extLst>
            </p:cNvPr>
            <p:cNvSpPr/>
            <p:nvPr/>
          </p:nvSpPr>
          <p:spPr>
            <a:xfrm rot="5400000">
              <a:off x="1877679" y="193810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2" name="Oval 249">
              <a:extLst>
                <a:ext uri="{FF2B5EF4-FFF2-40B4-BE49-F238E27FC236}">
                  <a16:creationId xmlns:a16="http://schemas.microsoft.com/office/drawing/2014/main" xmlns="" id="{F6B478F3-02CB-463D-8C2B-4ACAA7A13A04}"/>
                </a:ext>
              </a:extLst>
            </p:cNvPr>
            <p:cNvSpPr/>
            <p:nvPr/>
          </p:nvSpPr>
          <p:spPr>
            <a:xfrm rot="5400000">
              <a:off x="1521601" y="211461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3" name="Oval 250">
              <a:extLst>
                <a:ext uri="{FF2B5EF4-FFF2-40B4-BE49-F238E27FC236}">
                  <a16:creationId xmlns:a16="http://schemas.microsoft.com/office/drawing/2014/main" xmlns="" id="{EE553364-9976-4660-95C5-F40E9E6CE769}"/>
                </a:ext>
              </a:extLst>
            </p:cNvPr>
            <p:cNvSpPr/>
            <p:nvPr/>
          </p:nvSpPr>
          <p:spPr>
            <a:xfrm rot="5400000">
              <a:off x="1957584" y="2007690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4" name="Oval 251">
              <a:extLst>
                <a:ext uri="{FF2B5EF4-FFF2-40B4-BE49-F238E27FC236}">
                  <a16:creationId xmlns:a16="http://schemas.microsoft.com/office/drawing/2014/main" xmlns="" id="{CC827D7F-A780-471F-B51D-278B4CF13C4A}"/>
                </a:ext>
              </a:extLst>
            </p:cNvPr>
            <p:cNvSpPr/>
            <p:nvPr/>
          </p:nvSpPr>
          <p:spPr>
            <a:xfrm rot="16200000">
              <a:off x="1703240" y="2171689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5" name="Oval 252">
              <a:extLst>
                <a:ext uri="{FF2B5EF4-FFF2-40B4-BE49-F238E27FC236}">
                  <a16:creationId xmlns:a16="http://schemas.microsoft.com/office/drawing/2014/main" xmlns="" id="{941C6408-8D0C-4EB2-83D7-5B769A89A8AC}"/>
                </a:ext>
              </a:extLst>
            </p:cNvPr>
            <p:cNvSpPr/>
            <p:nvPr/>
          </p:nvSpPr>
          <p:spPr>
            <a:xfrm rot="5400000">
              <a:off x="1779515" y="207827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6" name="Oval 253">
              <a:extLst>
                <a:ext uri="{FF2B5EF4-FFF2-40B4-BE49-F238E27FC236}">
                  <a16:creationId xmlns:a16="http://schemas.microsoft.com/office/drawing/2014/main" xmlns="" id="{3E0ED187-87D5-43AD-975C-3987BC9B7D8A}"/>
                </a:ext>
              </a:extLst>
            </p:cNvPr>
            <p:cNvSpPr/>
            <p:nvPr/>
          </p:nvSpPr>
          <p:spPr>
            <a:xfrm rot="5400000">
              <a:off x="1616656" y="211476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7" name="Oval 254">
              <a:extLst>
                <a:ext uri="{FF2B5EF4-FFF2-40B4-BE49-F238E27FC236}">
                  <a16:creationId xmlns:a16="http://schemas.microsoft.com/office/drawing/2014/main" xmlns="" id="{2E3FCFB5-7AB2-4B0E-8FDC-7F45DEF93344}"/>
                </a:ext>
              </a:extLst>
            </p:cNvPr>
            <p:cNvSpPr/>
            <p:nvPr/>
          </p:nvSpPr>
          <p:spPr>
            <a:xfrm rot="5400000">
              <a:off x="1902327" y="209030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8" name="Oval 255">
              <a:extLst>
                <a:ext uri="{FF2B5EF4-FFF2-40B4-BE49-F238E27FC236}">
                  <a16:creationId xmlns:a16="http://schemas.microsoft.com/office/drawing/2014/main" xmlns="" id="{7E8C29B0-6B2C-410B-9A75-94AF1A014FE5}"/>
                </a:ext>
              </a:extLst>
            </p:cNvPr>
            <p:cNvSpPr/>
            <p:nvPr/>
          </p:nvSpPr>
          <p:spPr>
            <a:xfrm rot="5400000">
              <a:off x="1820978" y="223115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9" name="Oval 256">
              <a:extLst>
                <a:ext uri="{FF2B5EF4-FFF2-40B4-BE49-F238E27FC236}">
                  <a16:creationId xmlns:a16="http://schemas.microsoft.com/office/drawing/2014/main" xmlns="" id="{B1A973F7-ADCD-4161-A652-D49236C93748}"/>
                </a:ext>
              </a:extLst>
            </p:cNvPr>
            <p:cNvSpPr/>
            <p:nvPr/>
          </p:nvSpPr>
          <p:spPr>
            <a:xfrm rot="16200000">
              <a:off x="1609851" y="2196222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0" name="Oval 257">
              <a:extLst>
                <a:ext uri="{FF2B5EF4-FFF2-40B4-BE49-F238E27FC236}">
                  <a16:creationId xmlns:a16="http://schemas.microsoft.com/office/drawing/2014/main" xmlns="" id="{B630E2CE-CDA3-4B74-AACD-12B76AB79972}"/>
                </a:ext>
              </a:extLst>
            </p:cNvPr>
            <p:cNvSpPr/>
            <p:nvPr/>
          </p:nvSpPr>
          <p:spPr>
            <a:xfrm rot="5400000">
              <a:off x="1482178" y="2192500"/>
              <a:ext cx="99630" cy="9963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1" name="Oval 258">
              <a:extLst>
                <a:ext uri="{FF2B5EF4-FFF2-40B4-BE49-F238E27FC236}">
                  <a16:creationId xmlns:a16="http://schemas.microsoft.com/office/drawing/2014/main" xmlns="" id="{36E95727-C1E8-4670-98AB-A8F8656D7D22}"/>
                </a:ext>
              </a:extLst>
            </p:cNvPr>
            <p:cNvSpPr/>
            <p:nvPr/>
          </p:nvSpPr>
          <p:spPr>
            <a:xfrm rot="16200000">
              <a:off x="1536546" y="227250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2" name="Oval 259">
              <a:extLst>
                <a:ext uri="{FF2B5EF4-FFF2-40B4-BE49-F238E27FC236}">
                  <a16:creationId xmlns:a16="http://schemas.microsoft.com/office/drawing/2014/main" xmlns="" id="{60C4434C-AD06-4DC5-9985-060B09440E02}"/>
                </a:ext>
              </a:extLst>
            </p:cNvPr>
            <p:cNvSpPr/>
            <p:nvPr/>
          </p:nvSpPr>
          <p:spPr>
            <a:xfrm rot="16200000">
              <a:off x="1317453" y="241724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3" name="Oval 260">
              <a:extLst>
                <a:ext uri="{FF2B5EF4-FFF2-40B4-BE49-F238E27FC236}">
                  <a16:creationId xmlns:a16="http://schemas.microsoft.com/office/drawing/2014/main" xmlns="" id="{9F5D8A2A-C213-446F-B487-91024E309479}"/>
                </a:ext>
              </a:extLst>
            </p:cNvPr>
            <p:cNvSpPr/>
            <p:nvPr/>
          </p:nvSpPr>
          <p:spPr>
            <a:xfrm rot="5400000">
              <a:off x="1399473" y="2253341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4" name="Oval 261">
              <a:extLst>
                <a:ext uri="{FF2B5EF4-FFF2-40B4-BE49-F238E27FC236}">
                  <a16:creationId xmlns:a16="http://schemas.microsoft.com/office/drawing/2014/main" xmlns="" id="{07101AB9-181A-4F67-A95A-91547F10F866}"/>
                </a:ext>
              </a:extLst>
            </p:cNvPr>
            <p:cNvSpPr/>
            <p:nvPr/>
          </p:nvSpPr>
          <p:spPr>
            <a:xfrm rot="5400000">
              <a:off x="1558539" y="2519706"/>
              <a:ext cx="64460" cy="644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5" name="Oval 262">
              <a:extLst>
                <a:ext uri="{FF2B5EF4-FFF2-40B4-BE49-F238E27FC236}">
                  <a16:creationId xmlns:a16="http://schemas.microsoft.com/office/drawing/2014/main" xmlns="" id="{378FEB31-310A-4A57-B1E1-920E10B9F04A}"/>
                </a:ext>
              </a:extLst>
            </p:cNvPr>
            <p:cNvSpPr/>
            <p:nvPr/>
          </p:nvSpPr>
          <p:spPr>
            <a:xfrm rot="5400000">
              <a:off x="1598155" y="239933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86" name="Oval 263">
              <a:extLst>
                <a:ext uri="{FF2B5EF4-FFF2-40B4-BE49-F238E27FC236}">
                  <a16:creationId xmlns:a16="http://schemas.microsoft.com/office/drawing/2014/main" xmlns="" id="{EAD48B54-96C2-4352-A1E6-A1F9BA800809}"/>
                </a:ext>
              </a:extLst>
            </p:cNvPr>
            <p:cNvSpPr/>
            <p:nvPr/>
          </p:nvSpPr>
          <p:spPr>
            <a:xfrm rot="5400000">
              <a:off x="1452265" y="247449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7" name="Oval 264">
              <a:extLst>
                <a:ext uri="{FF2B5EF4-FFF2-40B4-BE49-F238E27FC236}">
                  <a16:creationId xmlns:a16="http://schemas.microsoft.com/office/drawing/2014/main" xmlns="" id="{EC5939C6-C02B-439C-A0BC-B6C809DBFD64}"/>
                </a:ext>
              </a:extLst>
            </p:cNvPr>
            <p:cNvSpPr/>
            <p:nvPr/>
          </p:nvSpPr>
          <p:spPr>
            <a:xfrm rot="16200000">
              <a:off x="1398160" y="239994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8" name="Oval 265">
              <a:extLst>
                <a:ext uri="{FF2B5EF4-FFF2-40B4-BE49-F238E27FC236}">
                  <a16:creationId xmlns:a16="http://schemas.microsoft.com/office/drawing/2014/main" xmlns="" id="{DB15C31E-237F-4016-9CEF-CCD27791010D}"/>
                </a:ext>
              </a:extLst>
            </p:cNvPr>
            <p:cNvSpPr/>
            <p:nvPr/>
          </p:nvSpPr>
          <p:spPr>
            <a:xfrm rot="16200000">
              <a:off x="1494525" y="2366290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9" name="Oval 266">
              <a:extLst>
                <a:ext uri="{FF2B5EF4-FFF2-40B4-BE49-F238E27FC236}">
                  <a16:creationId xmlns:a16="http://schemas.microsoft.com/office/drawing/2014/main" xmlns="" id="{D4A7B7FF-05B6-4784-B02E-A4094F62F45E}"/>
                </a:ext>
              </a:extLst>
            </p:cNvPr>
            <p:cNvSpPr/>
            <p:nvPr/>
          </p:nvSpPr>
          <p:spPr>
            <a:xfrm rot="5400000">
              <a:off x="1349581" y="234188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0" name="Oval 267">
              <a:extLst>
                <a:ext uri="{FF2B5EF4-FFF2-40B4-BE49-F238E27FC236}">
                  <a16:creationId xmlns:a16="http://schemas.microsoft.com/office/drawing/2014/main" xmlns="" id="{8BD32BA8-1BFB-4F18-92D5-6215FC5EEC3C}"/>
                </a:ext>
              </a:extLst>
            </p:cNvPr>
            <p:cNvSpPr/>
            <p:nvPr/>
          </p:nvSpPr>
          <p:spPr>
            <a:xfrm rot="5400000">
              <a:off x="1630798" y="231753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1" name="Oval 268">
              <a:extLst>
                <a:ext uri="{FF2B5EF4-FFF2-40B4-BE49-F238E27FC236}">
                  <a16:creationId xmlns:a16="http://schemas.microsoft.com/office/drawing/2014/main" xmlns="" id="{C400E7F6-827E-43DE-9067-F6138BF0305D}"/>
                </a:ext>
              </a:extLst>
            </p:cNvPr>
            <p:cNvSpPr/>
            <p:nvPr/>
          </p:nvSpPr>
          <p:spPr>
            <a:xfrm rot="5400000">
              <a:off x="1694347" y="2338104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2" name="Oval 269">
              <a:extLst>
                <a:ext uri="{FF2B5EF4-FFF2-40B4-BE49-F238E27FC236}">
                  <a16:creationId xmlns:a16="http://schemas.microsoft.com/office/drawing/2014/main" xmlns="" id="{B9DF2773-9323-4E7F-9586-FFAA17E417C0}"/>
                </a:ext>
              </a:extLst>
            </p:cNvPr>
            <p:cNvSpPr/>
            <p:nvPr/>
          </p:nvSpPr>
          <p:spPr>
            <a:xfrm rot="16200000">
              <a:off x="1456359" y="2551118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3" name="Oval 270">
              <a:extLst>
                <a:ext uri="{FF2B5EF4-FFF2-40B4-BE49-F238E27FC236}">
                  <a16:creationId xmlns:a16="http://schemas.microsoft.com/office/drawing/2014/main" xmlns="" id="{EA37A65A-ADE6-4C5B-9C9D-DCC7D0572D32}"/>
                </a:ext>
              </a:extLst>
            </p:cNvPr>
            <p:cNvSpPr/>
            <p:nvPr/>
          </p:nvSpPr>
          <p:spPr>
            <a:xfrm rot="5400000">
              <a:off x="1523884" y="245109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4" name="Oval 271">
              <a:extLst>
                <a:ext uri="{FF2B5EF4-FFF2-40B4-BE49-F238E27FC236}">
                  <a16:creationId xmlns:a16="http://schemas.microsoft.com/office/drawing/2014/main" xmlns="" id="{DAD93246-6ADB-4CAC-A14A-84B7712A2E34}"/>
                </a:ext>
              </a:extLst>
            </p:cNvPr>
            <p:cNvSpPr/>
            <p:nvPr/>
          </p:nvSpPr>
          <p:spPr>
            <a:xfrm rot="5400000">
              <a:off x="1974809" y="222539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5" name="Oval 272">
              <a:extLst>
                <a:ext uri="{FF2B5EF4-FFF2-40B4-BE49-F238E27FC236}">
                  <a16:creationId xmlns:a16="http://schemas.microsoft.com/office/drawing/2014/main" xmlns="" id="{BDE40237-308F-4996-94A4-3787216EE884}"/>
                </a:ext>
              </a:extLst>
            </p:cNvPr>
            <p:cNvSpPr/>
            <p:nvPr/>
          </p:nvSpPr>
          <p:spPr>
            <a:xfrm rot="5400000">
              <a:off x="1756899" y="228088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6" name="Oval 273">
              <a:extLst>
                <a:ext uri="{FF2B5EF4-FFF2-40B4-BE49-F238E27FC236}">
                  <a16:creationId xmlns:a16="http://schemas.microsoft.com/office/drawing/2014/main" xmlns="" id="{C01AF9DC-2A70-4AF7-9F12-E8E693E38FC0}"/>
                </a:ext>
              </a:extLst>
            </p:cNvPr>
            <p:cNvSpPr/>
            <p:nvPr/>
          </p:nvSpPr>
          <p:spPr>
            <a:xfrm rot="16200000">
              <a:off x="1439111" y="2673083"/>
              <a:ext cx="45720" cy="45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7" name="Oval 274">
              <a:extLst>
                <a:ext uri="{FF2B5EF4-FFF2-40B4-BE49-F238E27FC236}">
                  <a16:creationId xmlns:a16="http://schemas.microsoft.com/office/drawing/2014/main" xmlns="" id="{036ECD73-09FB-4068-A38F-E3E42677C7CF}"/>
                </a:ext>
              </a:extLst>
            </p:cNvPr>
            <p:cNvSpPr/>
            <p:nvPr/>
          </p:nvSpPr>
          <p:spPr>
            <a:xfrm rot="16200000">
              <a:off x="2875458" y="341366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8" name="Oval 275">
              <a:extLst>
                <a:ext uri="{FF2B5EF4-FFF2-40B4-BE49-F238E27FC236}">
                  <a16:creationId xmlns:a16="http://schemas.microsoft.com/office/drawing/2014/main" xmlns="" id="{568BCBC6-F08B-4660-A773-536D7312E0BE}"/>
                </a:ext>
              </a:extLst>
            </p:cNvPr>
            <p:cNvSpPr/>
            <p:nvPr/>
          </p:nvSpPr>
          <p:spPr>
            <a:xfrm rot="16200000">
              <a:off x="1256954" y="251133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9" name="Oval 276">
              <a:extLst>
                <a:ext uri="{FF2B5EF4-FFF2-40B4-BE49-F238E27FC236}">
                  <a16:creationId xmlns:a16="http://schemas.microsoft.com/office/drawing/2014/main" xmlns="" id="{6D08BCB6-348C-4CD3-A28D-9FB1DED28199}"/>
                </a:ext>
              </a:extLst>
            </p:cNvPr>
            <p:cNvSpPr/>
            <p:nvPr/>
          </p:nvSpPr>
          <p:spPr>
            <a:xfrm rot="5400000">
              <a:off x="1213423" y="2761492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0" name="Oval 277">
              <a:extLst>
                <a:ext uri="{FF2B5EF4-FFF2-40B4-BE49-F238E27FC236}">
                  <a16:creationId xmlns:a16="http://schemas.microsoft.com/office/drawing/2014/main" xmlns="" id="{738C6FA6-6EB5-4686-9C14-989143E8CDE5}"/>
                </a:ext>
              </a:extLst>
            </p:cNvPr>
            <p:cNvSpPr/>
            <p:nvPr/>
          </p:nvSpPr>
          <p:spPr>
            <a:xfrm rot="5400000">
              <a:off x="1251588" y="267782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01" name="Oval 278">
              <a:extLst>
                <a:ext uri="{FF2B5EF4-FFF2-40B4-BE49-F238E27FC236}">
                  <a16:creationId xmlns:a16="http://schemas.microsoft.com/office/drawing/2014/main" xmlns="" id="{71891768-284D-4583-A06A-8FD215954854}"/>
                </a:ext>
              </a:extLst>
            </p:cNvPr>
            <p:cNvSpPr/>
            <p:nvPr/>
          </p:nvSpPr>
          <p:spPr>
            <a:xfrm rot="5400000">
              <a:off x="1087767" y="271117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2" name="Oval 279">
              <a:extLst>
                <a:ext uri="{FF2B5EF4-FFF2-40B4-BE49-F238E27FC236}">
                  <a16:creationId xmlns:a16="http://schemas.microsoft.com/office/drawing/2014/main" xmlns="" id="{812169E2-3AE9-47AF-A0DB-C25D8FDFE766}"/>
                </a:ext>
              </a:extLst>
            </p:cNvPr>
            <p:cNvSpPr/>
            <p:nvPr/>
          </p:nvSpPr>
          <p:spPr>
            <a:xfrm rot="16200000">
              <a:off x="1022045" y="281535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3" name="Oval 280">
              <a:extLst>
                <a:ext uri="{FF2B5EF4-FFF2-40B4-BE49-F238E27FC236}">
                  <a16:creationId xmlns:a16="http://schemas.microsoft.com/office/drawing/2014/main" xmlns="" id="{DA26D66D-C8A1-4FB9-9392-43B1189C301B}"/>
                </a:ext>
              </a:extLst>
            </p:cNvPr>
            <p:cNvSpPr/>
            <p:nvPr/>
          </p:nvSpPr>
          <p:spPr>
            <a:xfrm rot="16200000">
              <a:off x="1168013" y="260504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4" name="Oval 281">
              <a:extLst>
                <a:ext uri="{FF2B5EF4-FFF2-40B4-BE49-F238E27FC236}">
                  <a16:creationId xmlns:a16="http://schemas.microsoft.com/office/drawing/2014/main" xmlns="" id="{6E432FD0-85D6-4EEE-8984-06D45FD3EB71}"/>
                </a:ext>
              </a:extLst>
            </p:cNvPr>
            <p:cNvSpPr/>
            <p:nvPr/>
          </p:nvSpPr>
          <p:spPr>
            <a:xfrm rot="5400000">
              <a:off x="1231753" y="286081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5" name="Oval 282">
              <a:extLst>
                <a:ext uri="{FF2B5EF4-FFF2-40B4-BE49-F238E27FC236}">
                  <a16:creationId xmlns:a16="http://schemas.microsoft.com/office/drawing/2014/main" xmlns="" id="{2D7D224B-C277-4469-80B4-54EBBBECA483}"/>
                </a:ext>
              </a:extLst>
            </p:cNvPr>
            <p:cNvSpPr/>
            <p:nvPr/>
          </p:nvSpPr>
          <p:spPr>
            <a:xfrm rot="5400000">
              <a:off x="1265957" y="2594435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6" name="Oval 283">
              <a:extLst>
                <a:ext uri="{FF2B5EF4-FFF2-40B4-BE49-F238E27FC236}">
                  <a16:creationId xmlns:a16="http://schemas.microsoft.com/office/drawing/2014/main" xmlns="" id="{6794C83D-37D8-4561-AE7F-F24C7EA4C9C0}"/>
                </a:ext>
              </a:extLst>
            </p:cNvPr>
            <p:cNvSpPr/>
            <p:nvPr/>
          </p:nvSpPr>
          <p:spPr>
            <a:xfrm rot="5400000">
              <a:off x="1333137" y="2609452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7" name="Oval 284">
              <a:extLst>
                <a:ext uri="{FF2B5EF4-FFF2-40B4-BE49-F238E27FC236}">
                  <a16:creationId xmlns:a16="http://schemas.microsoft.com/office/drawing/2014/main" xmlns="" id="{09C48E32-AC6D-42BF-9697-51A01A6BCCE4}"/>
                </a:ext>
              </a:extLst>
            </p:cNvPr>
            <p:cNvSpPr/>
            <p:nvPr/>
          </p:nvSpPr>
          <p:spPr>
            <a:xfrm rot="16200000">
              <a:off x="1091861" y="278780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8" name="Oval 285">
              <a:extLst>
                <a:ext uri="{FF2B5EF4-FFF2-40B4-BE49-F238E27FC236}">
                  <a16:creationId xmlns:a16="http://schemas.microsoft.com/office/drawing/2014/main" xmlns="" id="{64974545-3A6D-401F-A7CD-FC31A7FD339E}"/>
                </a:ext>
              </a:extLst>
            </p:cNvPr>
            <p:cNvSpPr/>
            <p:nvPr/>
          </p:nvSpPr>
          <p:spPr>
            <a:xfrm rot="5400000">
              <a:off x="1168137" y="269439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9" name="Oval 286">
              <a:extLst>
                <a:ext uri="{FF2B5EF4-FFF2-40B4-BE49-F238E27FC236}">
                  <a16:creationId xmlns:a16="http://schemas.microsoft.com/office/drawing/2014/main" xmlns="" id="{7FB41AC8-1095-44EF-8A0F-07ECCFF98E54}"/>
                </a:ext>
              </a:extLst>
            </p:cNvPr>
            <p:cNvSpPr/>
            <p:nvPr/>
          </p:nvSpPr>
          <p:spPr>
            <a:xfrm rot="5400000">
              <a:off x="1050276" y="289104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0" name="Oval 287">
              <a:extLst>
                <a:ext uri="{FF2B5EF4-FFF2-40B4-BE49-F238E27FC236}">
                  <a16:creationId xmlns:a16="http://schemas.microsoft.com/office/drawing/2014/main" xmlns="" id="{8A15765C-CF5D-4C9D-89C2-5D7A5D7D80D0}"/>
                </a:ext>
              </a:extLst>
            </p:cNvPr>
            <p:cNvSpPr/>
            <p:nvPr/>
          </p:nvSpPr>
          <p:spPr>
            <a:xfrm rot="5400000">
              <a:off x="1370223" y="271753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1" name="Oval 288">
              <a:extLst>
                <a:ext uri="{FF2B5EF4-FFF2-40B4-BE49-F238E27FC236}">
                  <a16:creationId xmlns:a16="http://schemas.microsoft.com/office/drawing/2014/main" xmlns="" id="{2263D67F-C092-4DB9-A5BE-8A86F681CCC7}"/>
                </a:ext>
              </a:extLst>
            </p:cNvPr>
            <p:cNvSpPr/>
            <p:nvPr/>
          </p:nvSpPr>
          <p:spPr>
            <a:xfrm rot="16200000">
              <a:off x="1031366" y="296955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2" name="Oval 289">
              <a:extLst>
                <a:ext uri="{FF2B5EF4-FFF2-40B4-BE49-F238E27FC236}">
                  <a16:creationId xmlns:a16="http://schemas.microsoft.com/office/drawing/2014/main" xmlns="" id="{5FC0A66A-3745-41D3-A85D-870D6C829EB0}"/>
                </a:ext>
              </a:extLst>
            </p:cNvPr>
            <p:cNvSpPr/>
            <p:nvPr/>
          </p:nvSpPr>
          <p:spPr>
            <a:xfrm rot="16200000">
              <a:off x="1134996" y="291115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3" name="Oval 290">
              <a:extLst>
                <a:ext uri="{FF2B5EF4-FFF2-40B4-BE49-F238E27FC236}">
                  <a16:creationId xmlns:a16="http://schemas.microsoft.com/office/drawing/2014/main" xmlns="" id="{03906AEF-749E-4902-AA74-F6DA0EE977A5}"/>
                </a:ext>
              </a:extLst>
            </p:cNvPr>
            <p:cNvSpPr/>
            <p:nvPr/>
          </p:nvSpPr>
          <p:spPr>
            <a:xfrm rot="16200000">
              <a:off x="829445" y="312985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4" name="Oval 291">
              <a:extLst>
                <a:ext uri="{FF2B5EF4-FFF2-40B4-BE49-F238E27FC236}">
                  <a16:creationId xmlns:a16="http://schemas.microsoft.com/office/drawing/2014/main" xmlns="" id="{7ABFFC6F-9029-4400-83E0-AB369C3D9F11}"/>
                </a:ext>
              </a:extLst>
            </p:cNvPr>
            <p:cNvSpPr/>
            <p:nvPr/>
          </p:nvSpPr>
          <p:spPr>
            <a:xfrm rot="5400000">
              <a:off x="911262" y="296361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5" name="Oval 292">
              <a:extLst>
                <a:ext uri="{FF2B5EF4-FFF2-40B4-BE49-F238E27FC236}">
                  <a16:creationId xmlns:a16="http://schemas.microsoft.com/office/drawing/2014/main" xmlns="" id="{63090FDA-54D9-4B68-A185-BAE431DDC426}"/>
                </a:ext>
              </a:extLst>
            </p:cNvPr>
            <p:cNvSpPr/>
            <p:nvPr/>
          </p:nvSpPr>
          <p:spPr>
            <a:xfrm rot="5400000">
              <a:off x="1066109" y="3076950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16" name="Oval 293">
              <a:extLst>
                <a:ext uri="{FF2B5EF4-FFF2-40B4-BE49-F238E27FC236}">
                  <a16:creationId xmlns:a16="http://schemas.microsoft.com/office/drawing/2014/main" xmlns="" id="{7AE3BA6E-F43E-42E2-BE25-3A0303FD2284}"/>
                </a:ext>
              </a:extLst>
            </p:cNvPr>
            <p:cNvSpPr/>
            <p:nvPr/>
          </p:nvSpPr>
          <p:spPr>
            <a:xfrm rot="5400000">
              <a:off x="2451423" y="246667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7" name="Oval 294">
              <a:extLst>
                <a:ext uri="{FF2B5EF4-FFF2-40B4-BE49-F238E27FC236}">
                  <a16:creationId xmlns:a16="http://schemas.microsoft.com/office/drawing/2014/main" xmlns="" id="{CC1E5721-4743-4345-B42A-0D63EE362906}"/>
                </a:ext>
              </a:extLst>
            </p:cNvPr>
            <p:cNvSpPr/>
            <p:nvPr/>
          </p:nvSpPr>
          <p:spPr>
            <a:xfrm rot="5400000">
              <a:off x="928466" y="309541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8" name="Oval 295">
              <a:extLst>
                <a:ext uri="{FF2B5EF4-FFF2-40B4-BE49-F238E27FC236}">
                  <a16:creationId xmlns:a16="http://schemas.microsoft.com/office/drawing/2014/main" xmlns="" id="{2B4A4987-0FC6-46B8-99A8-5980466291F7}"/>
                </a:ext>
              </a:extLst>
            </p:cNvPr>
            <p:cNvSpPr/>
            <p:nvPr/>
          </p:nvSpPr>
          <p:spPr>
            <a:xfrm rot="16200000">
              <a:off x="895362" y="316181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9" name="Oval 296">
              <a:extLst>
                <a:ext uri="{FF2B5EF4-FFF2-40B4-BE49-F238E27FC236}">
                  <a16:creationId xmlns:a16="http://schemas.microsoft.com/office/drawing/2014/main" xmlns="" id="{FDF30EC7-2A73-4609-8B63-9FA8382CFD63}"/>
                </a:ext>
              </a:extLst>
            </p:cNvPr>
            <p:cNvSpPr/>
            <p:nvPr/>
          </p:nvSpPr>
          <p:spPr>
            <a:xfrm rot="16200000">
              <a:off x="970014" y="2884896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0" name="Oval 297">
              <a:extLst>
                <a:ext uri="{FF2B5EF4-FFF2-40B4-BE49-F238E27FC236}">
                  <a16:creationId xmlns:a16="http://schemas.microsoft.com/office/drawing/2014/main" xmlns="" id="{F2D38B12-143B-4F17-9675-4A6DFCF8D72F}"/>
                </a:ext>
              </a:extLst>
            </p:cNvPr>
            <p:cNvSpPr/>
            <p:nvPr/>
          </p:nvSpPr>
          <p:spPr>
            <a:xfrm rot="16200000">
              <a:off x="989345" y="3063333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1" name="Oval 298">
              <a:extLst>
                <a:ext uri="{FF2B5EF4-FFF2-40B4-BE49-F238E27FC236}">
                  <a16:creationId xmlns:a16="http://schemas.microsoft.com/office/drawing/2014/main" xmlns="" id="{AF437C7A-4AC5-4F91-910B-1A24F2A2E46D}"/>
                </a:ext>
              </a:extLst>
            </p:cNvPr>
            <p:cNvSpPr/>
            <p:nvPr/>
          </p:nvSpPr>
          <p:spPr>
            <a:xfrm rot="5400000">
              <a:off x="860230" y="306127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2" name="Oval 299">
              <a:extLst>
                <a:ext uri="{FF2B5EF4-FFF2-40B4-BE49-F238E27FC236}">
                  <a16:creationId xmlns:a16="http://schemas.microsoft.com/office/drawing/2014/main" xmlns="" id="{38ADF543-0BA3-494F-8FF1-2651B908C5F7}"/>
                </a:ext>
              </a:extLst>
            </p:cNvPr>
            <p:cNvSpPr/>
            <p:nvPr/>
          </p:nvSpPr>
          <p:spPr>
            <a:xfrm rot="5400000">
              <a:off x="1125619" y="301457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3" name="Oval 300">
              <a:extLst>
                <a:ext uri="{FF2B5EF4-FFF2-40B4-BE49-F238E27FC236}">
                  <a16:creationId xmlns:a16="http://schemas.microsoft.com/office/drawing/2014/main" xmlns="" id="{7323BF16-30F4-4954-8A6D-E58449F9E30C}"/>
                </a:ext>
              </a:extLst>
            </p:cNvPr>
            <p:cNvSpPr/>
            <p:nvPr/>
          </p:nvSpPr>
          <p:spPr>
            <a:xfrm rot="5400000">
              <a:off x="760111" y="3239146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4" name="Oval 301">
              <a:extLst>
                <a:ext uri="{FF2B5EF4-FFF2-40B4-BE49-F238E27FC236}">
                  <a16:creationId xmlns:a16="http://schemas.microsoft.com/office/drawing/2014/main" xmlns="" id="{3D3F5E4E-4AB0-4837-9A04-417B99713249}"/>
                </a:ext>
              </a:extLst>
            </p:cNvPr>
            <p:cNvSpPr/>
            <p:nvPr/>
          </p:nvSpPr>
          <p:spPr>
            <a:xfrm rot="5400000">
              <a:off x="1349789" y="2497161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5" name="Oval 302">
              <a:extLst>
                <a:ext uri="{FF2B5EF4-FFF2-40B4-BE49-F238E27FC236}">
                  <a16:creationId xmlns:a16="http://schemas.microsoft.com/office/drawing/2014/main" xmlns="" id="{F895465D-99F8-4649-AA83-95AC40E9DF04}"/>
                </a:ext>
              </a:extLst>
            </p:cNvPr>
            <p:cNvSpPr/>
            <p:nvPr/>
          </p:nvSpPr>
          <p:spPr>
            <a:xfrm rot="16200000">
              <a:off x="919239" y="320746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6" name="Oval 303">
              <a:extLst>
                <a:ext uri="{FF2B5EF4-FFF2-40B4-BE49-F238E27FC236}">
                  <a16:creationId xmlns:a16="http://schemas.microsoft.com/office/drawing/2014/main" xmlns="" id="{31582727-5D04-4B27-AFEA-A59557AC4110}"/>
                </a:ext>
              </a:extLst>
            </p:cNvPr>
            <p:cNvSpPr/>
            <p:nvPr/>
          </p:nvSpPr>
          <p:spPr>
            <a:xfrm rot="5400000">
              <a:off x="1019168" y="315781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7" name="Oval 304">
              <a:extLst>
                <a:ext uri="{FF2B5EF4-FFF2-40B4-BE49-F238E27FC236}">
                  <a16:creationId xmlns:a16="http://schemas.microsoft.com/office/drawing/2014/main" xmlns="" id="{4B40F87F-96F7-4569-A1B6-9E6EBB2067E9}"/>
                </a:ext>
              </a:extLst>
            </p:cNvPr>
            <p:cNvSpPr/>
            <p:nvPr/>
          </p:nvSpPr>
          <p:spPr>
            <a:xfrm rot="5400000">
              <a:off x="855781" y="323381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8" name="Oval 305">
              <a:extLst>
                <a:ext uri="{FF2B5EF4-FFF2-40B4-BE49-F238E27FC236}">
                  <a16:creationId xmlns:a16="http://schemas.microsoft.com/office/drawing/2014/main" xmlns="" id="{C5591D69-AA56-46ED-B6D5-B9281416C594}"/>
                </a:ext>
              </a:extLst>
            </p:cNvPr>
            <p:cNvSpPr/>
            <p:nvPr/>
          </p:nvSpPr>
          <p:spPr>
            <a:xfrm rot="5400000">
              <a:off x="468364" y="381360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9" name="Oval 306">
              <a:extLst>
                <a:ext uri="{FF2B5EF4-FFF2-40B4-BE49-F238E27FC236}">
                  <a16:creationId xmlns:a16="http://schemas.microsoft.com/office/drawing/2014/main" xmlns="" id="{B241A695-528F-4DF9-B9C6-73C1329424E4}"/>
                </a:ext>
              </a:extLst>
            </p:cNvPr>
            <p:cNvSpPr/>
            <p:nvPr/>
          </p:nvSpPr>
          <p:spPr>
            <a:xfrm rot="5400000">
              <a:off x="2495303" y="238524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0" name="Oval 307">
              <a:extLst>
                <a:ext uri="{FF2B5EF4-FFF2-40B4-BE49-F238E27FC236}">
                  <a16:creationId xmlns:a16="http://schemas.microsoft.com/office/drawing/2014/main" xmlns="" id="{E05BC002-A4B6-4FD6-8A92-1C8B190DDF7F}"/>
                </a:ext>
              </a:extLst>
            </p:cNvPr>
            <p:cNvSpPr/>
            <p:nvPr/>
          </p:nvSpPr>
          <p:spPr>
            <a:xfrm rot="16200000">
              <a:off x="857844" y="3310025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1" name="Oval 308">
              <a:extLst>
                <a:ext uri="{FF2B5EF4-FFF2-40B4-BE49-F238E27FC236}">
                  <a16:creationId xmlns:a16="http://schemas.microsoft.com/office/drawing/2014/main" xmlns="" id="{FF9C2FDE-6055-45FB-A17D-A7A647728176}"/>
                </a:ext>
              </a:extLst>
            </p:cNvPr>
            <p:cNvSpPr/>
            <p:nvPr/>
          </p:nvSpPr>
          <p:spPr>
            <a:xfrm rot="5400000">
              <a:off x="779017" y="331950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2" name="Oval 309">
              <a:extLst>
                <a:ext uri="{FF2B5EF4-FFF2-40B4-BE49-F238E27FC236}">
                  <a16:creationId xmlns:a16="http://schemas.microsoft.com/office/drawing/2014/main" xmlns="" id="{2B448E57-ABAD-45F6-B34D-517F5323DD91}"/>
                </a:ext>
              </a:extLst>
            </p:cNvPr>
            <p:cNvSpPr/>
            <p:nvPr/>
          </p:nvSpPr>
          <p:spPr>
            <a:xfrm rot="16200000">
              <a:off x="704074" y="3421439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3" name="Oval 310">
              <a:extLst>
                <a:ext uri="{FF2B5EF4-FFF2-40B4-BE49-F238E27FC236}">
                  <a16:creationId xmlns:a16="http://schemas.microsoft.com/office/drawing/2014/main" xmlns="" id="{6B859588-CEF3-49A4-8F38-BB3C05FD6A41}"/>
                </a:ext>
              </a:extLst>
            </p:cNvPr>
            <p:cNvSpPr/>
            <p:nvPr/>
          </p:nvSpPr>
          <p:spPr>
            <a:xfrm rot="16200000">
              <a:off x="778232" y="337073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4" name="Oval 311">
              <a:extLst>
                <a:ext uri="{FF2B5EF4-FFF2-40B4-BE49-F238E27FC236}">
                  <a16:creationId xmlns:a16="http://schemas.microsoft.com/office/drawing/2014/main" xmlns="" id="{1428927B-F908-48A3-A74F-13A229C93006}"/>
                </a:ext>
              </a:extLst>
            </p:cNvPr>
            <p:cNvSpPr/>
            <p:nvPr/>
          </p:nvSpPr>
          <p:spPr>
            <a:xfrm rot="16200000">
              <a:off x="499653" y="356595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5" name="Oval 312">
              <a:extLst>
                <a:ext uri="{FF2B5EF4-FFF2-40B4-BE49-F238E27FC236}">
                  <a16:creationId xmlns:a16="http://schemas.microsoft.com/office/drawing/2014/main" xmlns="" id="{D7A3F387-FCE9-4527-B25F-9CE93B241485}"/>
                </a:ext>
              </a:extLst>
            </p:cNvPr>
            <p:cNvSpPr/>
            <p:nvPr/>
          </p:nvSpPr>
          <p:spPr>
            <a:xfrm rot="5400000">
              <a:off x="1993855" y="240831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36" name="Oval 313">
              <a:extLst>
                <a:ext uri="{FF2B5EF4-FFF2-40B4-BE49-F238E27FC236}">
                  <a16:creationId xmlns:a16="http://schemas.microsoft.com/office/drawing/2014/main" xmlns="" id="{8E7ED53F-DA85-45DD-A8FF-688BFC547616}"/>
                </a:ext>
              </a:extLst>
            </p:cNvPr>
            <p:cNvSpPr/>
            <p:nvPr/>
          </p:nvSpPr>
          <p:spPr>
            <a:xfrm rot="5400000">
              <a:off x="2380787" y="274403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7" name="Oval 314">
              <a:extLst>
                <a:ext uri="{FF2B5EF4-FFF2-40B4-BE49-F238E27FC236}">
                  <a16:creationId xmlns:a16="http://schemas.microsoft.com/office/drawing/2014/main" xmlns="" id="{91FB5304-AD3A-430E-9A5E-F3D98E7DCA48}"/>
                </a:ext>
              </a:extLst>
            </p:cNvPr>
            <p:cNvSpPr/>
            <p:nvPr/>
          </p:nvSpPr>
          <p:spPr>
            <a:xfrm rot="5400000">
              <a:off x="619793" y="362342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8" name="Oval 315">
              <a:extLst>
                <a:ext uri="{FF2B5EF4-FFF2-40B4-BE49-F238E27FC236}">
                  <a16:creationId xmlns:a16="http://schemas.microsoft.com/office/drawing/2014/main" xmlns="" id="{12EE2796-DB00-4F19-A2DE-21C256E3307D}"/>
                </a:ext>
              </a:extLst>
            </p:cNvPr>
            <p:cNvSpPr/>
            <p:nvPr/>
          </p:nvSpPr>
          <p:spPr>
            <a:xfrm rot="16200000">
              <a:off x="570953" y="356485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9" name="Oval 316">
              <a:extLst>
                <a:ext uri="{FF2B5EF4-FFF2-40B4-BE49-F238E27FC236}">
                  <a16:creationId xmlns:a16="http://schemas.microsoft.com/office/drawing/2014/main" xmlns="" id="{96552708-5DE3-4EEE-8D2E-05B68CDCEDF3}"/>
                </a:ext>
              </a:extLst>
            </p:cNvPr>
            <p:cNvSpPr/>
            <p:nvPr/>
          </p:nvSpPr>
          <p:spPr>
            <a:xfrm rot="16200000" flipH="1">
              <a:off x="679980" y="3385161"/>
              <a:ext cx="45720" cy="457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0" name="Oval 317">
              <a:extLst>
                <a:ext uri="{FF2B5EF4-FFF2-40B4-BE49-F238E27FC236}">
                  <a16:creationId xmlns:a16="http://schemas.microsoft.com/office/drawing/2014/main" xmlns="" id="{03DE5DBB-A655-4DF1-BD98-43A4D3AF3A6F}"/>
                </a:ext>
              </a:extLst>
            </p:cNvPr>
            <p:cNvSpPr/>
            <p:nvPr/>
          </p:nvSpPr>
          <p:spPr>
            <a:xfrm rot="16200000">
              <a:off x="662053" y="351522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1" name="Oval 318">
              <a:extLst>
                <a:ext uri="{FF2B5EF4-FFF2-40B4-BE49-F238E27FC236}">
                  <a16:creationId xmlns:a16="http://schemas.microsoft.com/office/drawing/2014/main" xmlns="" id="{475BE0B5-96E4-42AB-9E49-2C2A91C5D003}"/>
                </a:ext>
              </a:extLst>
            </p:cNvPr>
            <p:cNvSpPr/>
            <p:nvPr/>
          </p:nvSpPr>
          <p:spPr>
            <a:xfrm rot="5400000">
              <a:off x="574150" y="349193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2" name="Oval 319">
              <a:extLst>
                <a:ext uri="{FF2B5EF4-FFF2-40B4-BE49-F238E27FC236}">
                  <a16:creationId xmlns:a16="http://schemas.microsoft.com/office/drawing/2014/main" xmlns="" id="{194D0ABC-BBA2-4972-AAE7-63C4EA2210FE}"/>
                </a:ext>
              </a:extLst>
            </p:cNvPr>
            <p:cNvSpPr/>
            <p:nvPr/>
          </p:nvSpPr>
          <p:spPr>
            <a:xfrm rot="5400000">
              <a:off x="668547" y="3681092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3" name="Oval 320">
              <a:extLst>
                <a:ext uri="{FF2B5EF4-FFF2-40B4-BE49-F238E27FC236}">
                  <a16:creationId xmlns:a16="http://schemas.microsoft.com/office/drawing/2014/main" xmlns="" id="{FD537B25-5F9C-4A07-898A-7995EE82D789}"/>
                </a:ext>
              </a:extLst>
            </p:cNvPr>
            <p:cNvSpPr/>
            <p:nvPr/>
          </p:nvSpPr>
          <p:spPr>
            <a:xfrm rot="5400000">
              <a:off x="440075" y="363509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4" name="Oval 321">
              <a:extLst>
                <a:ext uri="{FF2B5EF4-FFF2-40B4-BE49-F238E27FC236}">
                  <a16:creationId xmlns:a16="http://schemas.microsoft.com/office/drawing/2014/main" xmlns="" id="{FAF8A2DB-DD4D-4F90-BB0F-8E188BF79A3C}"/>
                </a:ext>
              </a:extLst>
            </p:cNvPr>
            <p:cNvSpPr/>
            <p:nvPr/>
          </p:nvSpPr>
          <p:spPr>
            <a:xfrm rot="5400000">
              <a:off x="1958200" y="2117222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5" name="Oval 322">
              <a:extLst>
                <a:ext uri="{FF2B5EF4-FFF2-40B4-BE49-F238E27FC236}">
                  <a16:creationId xmlns:a16="http://schemas.microsoft.com/office/drawing/2014/main" xmlns="" id="{E94F6890-1861-4976-8735-24645F8560AF}"/>
                </a:ext>
              </a:extLst>
            </p:cNvPr>
            <p:cNvSpPr/>
            <p:nvPr/>
          </p:nvSpPr>
          <p:spPr>
            <a:xfrm rot="16200000">
              <a:off x="575905" y="3814517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6" name="Oval 323">
              <a:extLst>
                <a:ext uri="{FF2B5EF4-FFF2-40B4-BE49-F238E27FC236}">
                  <a16:creationId xmlns:a16="http://schemas.microsoft.com/office/drawing/2014/main" xmlns="" id="{CA12830C-5287-4747-B5AE-FEFE3A8F332B}"/>
                </a:ext>
              </a:extLst>
            </p:cNvPr>
            <p:cNvSpPr/>
            <p:nvPr/>
          </p:nvSpPr>
          <p:spPr>
            <a:xfrm rot="5400000">
              <a:off x="697888" y="3608467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7" name="Oval 324">
              <a:extLst>
                <a:ext uri="{FF2B5EF4-FFF2-40B4-BE49-F238E27FC236}">
                  <a16:creationId xmlns:a16="http://schemas.microsoft.com/office/drawing/2014/main" xmlns="" id="{5C0DC78D-43C3-4B59-BBA7-610B75454A8D}"/>
                </a:ext>
              </a:extLst>
            </p:cNvPr>
            <p:cNvSpPr/>
            <p:nvPr/>
          </p:nvSpPr>
          <p:spPr>
            <a:xfrm rot="5400000">
              <a:off x="537304" y="364312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8" name="Oval 325">
              <a:extLst>
                <a:ext uri="{FF2B5EF4-FFF2-40B4-BE49-F238E27FC236}">
                  <a16:creationId xmlns:a16="http://schemas.microsoft.com/office/drawing/2014/main" xmlns="" id="{C8565A34-ED22-49E4-B137-6216CD265544}"/>
                </a:ext>
              </a:extLst>
            </p:cNvPr>
            <p:cNvSpPr/>
            <p:nvPr/>
          </p:nvSpPr>
          <p:spPr>
            <a:xfrm rot="5400000">
              <a:off x="384518" y="377919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9" name="Oval 326">
              <a:extLst>
                <a:ext uri="{FF2B5EF4-FFF2-40B4-BE49-F238E27FC236}">
                  <a16:creationId xmlns:a16="http://schemas.microsoft.com/office/drawing/2014/main" xmlns="" id="{2143E68F-12B1-439E-B219-3281518C73D7}"/>
                </a:ext>
              </a:extLst>
            </p:cNvPr>
            <p:cNvSpPr/>
            <p:nvPr/>
          </p:nvSpPr>
          <p:spPr>
            <a:xfrm rot="5400000">
              <a:off x="586549" y="374223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0" name="Oval 327">
              <a:extLst>
                <a:ext uri="{FF2B5EF4-FFF2-40B4-BE49-F238E27FC236}">
                  <a16:creationId xmlns:a16="http://schemas.microsoft.com/office/drawing/2014/main" xmlns="" id="{F98F35E3-15EA-444E-8465-34DF50C2D554}"/>
                </a:ext>
              </a:extLst>
            </p:cNvPr>
            <p:cNvSpPr/>
            <p:nvPr/>
          </p:nvSpPr>
          <p:spPr>
            <a:xfrm rot="16200000">
              <a:off x="2855395" y="275411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1" name="Oval 328">
              <a:extLst>
                <a:ext uri="{FF2B5EF4-FFF2-40B4-BE49-F238E27FC236}">
                  <a16:creationId xmlns:a16="http://schemas.microsoft.com/office/drawing/2014/main" xmlns="" id="{6690EEE0-68B3-4F65-A092-0DB5E841AA27}"/>
                </a:ext>
              </a:extLst>
            </p:cNvPr>
            <p:cNvSpPr/>
            <p:nvPr/>
          </p:nvSpPr>
          <p:spPr>
            <a:xfrm rot="5400000">
              <a:off x="407548" y="3710507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2" name="Oval 329">
              <a:extLst>
                <a:ext uri="{FF2B5EF4-FFF2-40B4-BE49-F238E27FC236}">
                  <a16:creationId xmlns:a16="http://schemas.microsoft.com/office/drawing/2014/main" xmlns="" id="{88F0103E-EA19-4A5D-90C8-CD55FFAAC3D5}"/>
                </a:ext>
              </a:extLst>
            </p:cNvPr>
            <p:cNvSpPr/>
            <p:nvPr/>
          </p:nvSpPr>
          <p:spPr>
            <a:xfrm rot="16200000">
              <a:off x="2559264" y="329948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3" name="Oval 330">
              <a:extLst>
                <a:ext uri="{FF2B5EF4-FFF2-40B4-BE49-F238E27FC236}">
                  <a16:creationId xmlns:a16="http://schemas.microsoft.com/office/drawing/2014/main" xmlns="" id="{43ABE0CF-BAB5-46E2-977C-BC59F9826472}"/>
                </a:ext>
              </a:extLst>
            </p:cNvPr>
            <p:cNvSpPr/>
            <p:nvPr/>
          </p:nvSpPr>
          <p:spPr>
            <a:xfrm rot="16200000">
              <a:off x="611502" y="341952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4" name="Oval 331">
              <a:extLst>
                <a:ext uri="{FF2B5EF4-FFF2-40B4-BE49-F238E27FC236}">
                  <a16:creationId xmlns:a16="http://schemas.microsoft.com/office/drawing/2014/main" xmlns="" id="{4C5C5747-DA8B-4FE7-B4E1-D52FEEC58522}"/>
                </a:ext>
              </a:extLst>
            </p:cNvPr>
            <p:cNvSpPr/>
            <p:nvPr/>
          </p:nvSpPr>
          <p:spPr>
            <a:xfrm rot="16200000" flipH="1" flipV="1">
              <a:off x="494392" y="3711059"/>
              <a:ext cx="45720" cy="45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5" name="Oval 332">
              <a:extLst>
                <a:ext uri="{FF2B5EF4-FFF2-40B4-BE49-F238E27FC236}">
                  <a16:creationId xmlns:a16="http://schemas.microsoft.com/office/drawing/2014/main" xmlns="" id="{A75CA390-32E6-4510-B5F2-14CC88E80E21}"/>
                </a:ext>
              </a:extLst>
            </p:cNvPr>
            <p:cNvSpPr/>
            <p:nvPr/>
          </p:nvSpPr>
          <p:spPr>
            <a:xfrm rot="5400000">
              <a:off x="710782" y="333189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6" name="Oval 333">
              <a:extLst>
                <a:ext uri="{FF2B5EF4-FFF2-40B4-BE49-F238E27FC236}">
                  <a16:creationId xmlns:a16="http://schemas.microsoft.com/office/drawing/2014/main" xmlns="" id="{79C902F4-C9EA-49D0-8178-3B0B8D166B98}"/>
                </a:ext>
              </a:extLst>
            </p:cNvPr>
            <p:cNvSpPr/>
            <p:nvPr/>
          </p:nvSpPr>
          <p:spPr>
            <a:xfrm rot="16200000">
              <a:off x="442727" y="397221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7" name="Oval 334">
              <a:extLst>
                <a:ext uri="{FF2B5EF4-FFF2-40B4-BE49-F238E27FC236}">
                  <a16:creationId xmlns:a16="http://schemas.microsoft.com/office/drawing/2014/main" xmlns="" id="{82A18D4D-DDCD-4A82-8F66-A3FD728E1914}"/>
                </a:ext>
              </a:extLst>
            </p:cNvPr>
            <p:cNvSpPr/>
            <p:nvPr/>
          </p:nvSpPr>
          <p:spPr>
            <a:xfrm rot="16200000">
              <a:off x="466574" y="3762918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8" name="Oval 335">
              <a:extLst>
                <a:ext uri="{FF2B5EF4-FFF2-40B4-BE49-F238E27FC236}">
                  <a16:creationId xmlns:a16="http://schemas.microsoft.com/office/drawing/2014/main" xmlns="" id="{F478E7FC-60C7-4F7D-899F-1EA390CFCB66}"/>
                </a:ext>
              </a:extLst>
            </p:cNvPr>
            <p:cNvSpPr/>
            <p:nvPr/>
          </p:nvSpPr>
          <p:spPr>
            <a:xfrm rot="5400000">
              <a:off x="401544" y="384400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9" name="Oval 336">
              <a:extLst>
                <a:ext uri="{FF2B5EF4-FFF2-40B4-BE49-F238E27FC236}">
                  <a16:creationId xmlns:a16="http://schemas.microsoft.com/office/drawing/2014/main" xmlns="" id="{FF26AB3E-4DF2-4A43-BC33-858418FD61F9}"/>
                </a:ext>
              </a:extLst>
            </p:cNvPr>
            <p:cNvSpPr/>
            <p:nvPr/>
          </p:nvSpPr>
          <p:spPr>
            <a:xfrm rot="5400000">
              <a:off x="606838" y="3691231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0" name="Oval 337">
              <a:extLst>
                <a:ext uri="{FF2B5EF4-FFF2-40B4-BE49-F238E27FC236}">
                  <a16:creationId xmlns:a16="http://schemas.microsoft.com/office/drawing/2014/main" xmlns="" id="{7D357AE8-BD7A-44DA-A6CA-7ABC8C0FB530}"/>
                </a:ext>
              </a:extLst>
            </p:cNvPr>
            <p:cNvSpPr/>
            <p:nvPr/>
          </p:nvSpPr>
          <p:spPr>
            <a:xfrm rot="5400000">
              <a:off x="468993" y="3884046"/>
              <a:ext cx="51496" cy="514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1" name="Oval 338">
              <a:extLst>
                <a:ext uri="{FF2B5EF4-FFF2-40B4-BE49-F238E27FC236}">
                  <a16:creationId xmlns:a16="http://schemas.microsoft.com/office/drawing/2014/main" xmlns="" id="{B1E27855-9F00-4F43-BF12-62C05AB1E989}"/>
                </a:ext>
              </a:extLst>
            </p:cNvPr>
            <p:cNvSpPr/>
            <p:nvPr/>
          </p:nvSpPr>
          <p:spPr>
            <a:xfrm rot="5400000">
              <a:off x="1303700" y="275103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2" name="Oval 339">
              <a:extLst>
                <a:ext uri="{FF2B5EF4-FFF2-40B4-BE49-F238E27FC236}">
                  <a16:creationId xmlns:a16="http://schemas.microsoft.com/office/drawing/2014/main" xmlns="" id="{4A6543A6-8894-4C64-B3C1-8ACBC9E62D55}"/>
                </a:ext>
              </a:extLst>
            </p:cNvPr>
            <p:cNvSpPr/>
            <p:nvPr/>
          </p:nvSpPr>
          <p:spPr>
            <a:xfrm rot="5400000" flipH="1">
              <a:off x="816019" y="3206061"/>
              <a:ext cx="45720" cy="45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3" name="Oval 340">
              <a:extLst>
                <a:ext uri="{FF2B5EF4-FFF2-40B4-BE49-F238E27FC236}">
                  <a16:creationId xmlns:a16="http://schemas.microsoft.com/office/drawing/2014/main" xmlns="" id="{F929598E-1202-42C2-9B14-ABE0D0910A43}"/>
                </a:ext>
              </a:extLst>
            </p:cNvPr>
            <p:cNvSpPr/>
            <p:nvPr/>
          </p:nvSpPr>
          <p:spPr>
            <a:xfrm rot="5400000">
              <a:off x="412005" y="391575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4" name="Oval 341">
              <a:extLst>
                <a:ext uri="{FF2B5EF4-FFF2-40B4-BE49-F238E27FC236}">
                  <a16:creationId xmlns:a16="http://schemas.microsoft.com/office/drawing/2014/main" xmlns="" id="{9A6E48A0-761B-4487-990A-C574695FA7C1}"/>
                </a:ext>
              </a:extLst>
            </p:cNvPr>
            <p:cNvSpPr/>
            <p:nvPr/>
          </p:nvSpPr>
          <p:spPr>
            <a:xfrm rot="16200000">
              <a:off x="3237773" y="189124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5" name="Oval 342">
              <a:extLst>
                <a:ext uri="{FF2B5EF4-FFF2-40B4-BE49-F238E27FC236}">
                  <a16:creationId xmlns:a16="http://schemas.microsoft.com/office/drawing/2014/main" xmlns="" id="{217EBE01-872A-4724-B50D-6B5BB834DF2C}"/>
                </a:ext>
              </a:extLst>
            </p:cNvPr>
            <p:cNvSpPr/>
            <p:nvPr/>
          </p:nvSpPr>
          <p:spPr>
            <a:xfrm rot="16200000">
              <a:off x="3018680" y="203597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6" name="Oval 343">
              <a:extLst>
                <a:ext uri="{FF2B5EF4-FFF2-40B4-BE49-F238E27FC236}">
                  <a16:creationId xmlns:a16="http://schemas.microsoft.com/office/drawing/2014/main" xmlns="" id="{A8B959D6-5D4E-40AA-8B0D-D9CF2A2E0D89}"/>
                </a:ext>
              </a:extLst>
            </p:cNvPr>
            <p:cNvSpPr/>
            <p:nvPr/>
          </p:nvSpPr>
          <p:spPr>
            <a:xfrm rot="5400000">
              <a:off x="3089824" y="187486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7" name="Oval 344">
              <a:extLst>
                <a:ext uri="{FF2B5EF4-FFF2-40B4-BE49-F238E27FC236}">
                  <a16:creationId xmlns:a16="http://schemas.microsoft.com/office/drawing/2014/main" xmlns="" id="{E3C6864A-23F2-4543-BDCB-C52AA6B6E884}"/>
                </a:ext>
              </a:extLst>
            </p:cNvPr>
            <p:cNvSpPr/>
            <p:nvPr/>
          </p:nvSpPr>
          <p:spPr>
            <a:xfrm rot="5400000">
              <a:off x="3276170" y="213750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8" name="Oval 345">
              <a:extLst>
                <a:ext uri="{FF2B5EF4-FFF2-40B4-BE49-F238E27FC236}">
                  <a16:creationId xmlns:a16="http://schemas.microsoft.com/office/drawing/2014/main" xmlns="" id="{D2C0A4B0-9776-4870-A455-C273FEE08DA2}"/>
                </a:ext>
              </a:extLst>
            </p:cNvPr>
            <p:cNvSpPr/>
            <p:nvPr/>
          </p:nvSpPr>
          <p:spPr>
            <a:xfrm rot="5400000">
              <a:off x="3299382" y="201807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69" name="Oval 346">
              <a:extLst>
                <a:ext uri="{FF2B5EF4-FFF2-40B4-BE49-F238E27FC236}">
                  <a16:creationId xmlns:a16="http://schemas.microsoft.com/office/drawing/2014/main" xmlns="" id="{3C7951F1-2048-455C-B375-7B9D162C62EA}"/>
                </a:ext>
              </a:extLst>
            </p:cNvPr>
            <p:cNvSpPr/>
            <p:nvPr/>
          </p:nvSpPr>
          <p:spPr>
            <a:xfrm rot="5400000">
              <a:off x="3153492" y="209322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0" name="Oval 347">
              <a:extLst>
                <a:ext uri="{FF2B5EF4-FFF2-40B4-BE49-F238E27FC236}">
                  <a16:creationId xmlns:a16="http://schemas.microsoft.com/office/drawing/2014/main" xmlns="" id="{ED71EC73-0D97-456E-9EE4-BA615E1BAF09}"/>
                </a:ext>
              </a:extLst>
            </p:cNvPr>
            <p:cNvSpPr/>
            <p:nvPr/>
          </p:nvSpPr>
          <p:spPr>
            <a:xfrm rot="16200000">
              <a:off x="3099388" y="201868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1" name="Oval 348">
              <a:extLst>
                <a:ext uri="{FF2B5EF4-FFF2-40B4-BE49-F238E27FC236}">
                  <a16:creationId xmlns:a16="http://schemas.microsoft.com/office/drawing/2014/main" xmlns="" id="{66DFC998-AF9C-40B5-934C-6790575EF6B4}"/>
                </a:ext>
              </a:extLst>
            </p:cNvPr>
            <p:cNvSpPr/>
            <p:nvPr/>
          </p:nvSpPr>
          <p:spPr>
            <a:xfrm rot="16200000">
              <a:off x="4313712" y="349401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2" name="Oval 349">
              <a:extLst>
                <a:ext uri="{FF2B5EF4-FFF2-40B4-BE49-F238E27FC236}">
                  <a16:creationId xmlns:a16="http://schemas.microsoft.com/office/drawing/2014/main" xmlns="" id="{00C46AE1-DBC1-426F-B6B5-4A7E902DDC81}"/>
                </a:ext>
              </a:extLst>
            </p:cNvPr>
            <p:cNvSpPr/>
            <p:nvPr/>
          </p:nvSpPr>
          <p:spPr>
            <a:xfrm rot="16200000">
              <a:off x="3195752" y="198502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3" name="Oval 350">
              <a:extLst>
                <a:ext uri="{FF2B5EF4-FFF2-40B4-BE49-F238E27FC236}">
                  <a16:creationId xmlns:a16="http://schemas.microsoft.com/office/drawing/2014/main" xmlns="" id="{E406962C-EE95-46C5-A3C6-412824A5CB47}"/>
                </a:ext>
              </a:extLst>
            </p:cNvPr>
            <p:cNvSpPr/>
            <p:nvPr/>
          </p:nvSpPr>
          <p:spPr>
            <a:xfrm rot="5400000">
              <a:off x="3018984" y="195565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4" name="Oval 351">
              <a:extLst>
                <a:ext uri="{FF2B5EF4-FFF2-40B4-BE49-F238E27FC236}">
                  <a16:creationId xmlns:a16="http://schemas.microsoft.com/office/drawing/2014/main" xmlns="" id="{8F31FDBE-552A-484A-A83C-AA4C397506CC}"/>
                </a:ext>
              </a:extLst>
            </p:cNvPr>
            <p:cNvSpPr/>
            <p:nvPr/>
          </p:nvSpPr>
          <p:spPr>
            <a:xfrm rot="5400000">
              <a:off x="3332026" y="193626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5" name="Oval 352">
              <a:extLst>
                <a:ext uri="{FF2B5EF4-FFF2-40B4-BE49-F238E27FC236}">
                  <a16:creationId xmlns:a16="http://schemas.microsoft.com/office/drawing/2014/main" xmlns="" id="{04343D7C-F1A3-4C70-9782-65D8C4C80E4E}"/>
                </a:ext>
              </a:extLst>
            </p:cNvPr>
            <p:cNvSpPr/>
            <p:nvPr/>
          </p:nvSpPr>
          <p:spPr>
            <a:xfrm rot="5400000">
              <a:off x="3163153" y="1820645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6" name="Oval 353">
              <a:extLst>
                <a:ext uri="{FF2B5EF4-FFF2-40B4-BE49-F238E27FC236}">
                  <a16:creationId xmlns:a16="http://schemas.microsoft.com/office/drawing/2014/main" xmlns="" id="{CE8CD5A0-D321-46E9-8278-492160AFF2C8}"/>
                </a:ext>
              </a:extLst>
            </p:cNvPr>
            <p:cNvSpPr/>
            <p:nvPr/>
          </p:nvSpPr>
          <p:spPr>
            <a:xfrm rot="5400000">
              <a:off x="3411931" y="2005856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7" name="Oval 354">
              <a:extLst>
                <a:ext uri="{FF2B5EF4-FFF2-40B4-BE49-F238E27FC236}">
                  <a16:creationId xmlns:a16="http://schemas.microsoft.com/office/drawing/2014/main" xmlns="" id="{7538248A-04C0-422A-A0FA-05CFCF9B3F7D}"/>
                </a:ext>
              </a:extLst>
            </p:cNvPr>
            <p:cNvSpPr/>
            <p:nvPr/>
          </p:nvSpPr>
          <p:spPr>
            <a:xfrm rot="16200000">
              <a:off x="3157587" y="2169855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8" name="Oval 355">
              <a:extLst>
                <a:ext uri="{FF2B5EF4-FFF2-40B4-BE49-F238E27FC236}">
                  <a16:creationId xmlns:a16="http://schemas.microsoft.com/office/drawing/2014/main" xmlns="" id="{A28B3A19-E18B-4635-B48C-02FC88F83141}"/>
                </a:ext>
              </a:extLst>
            </p:cNvPr>
            <p:cNvSpPr/>
            <p:nvPr/>
          </p:nvSpPr>
          <p:spPr>
            <a:xfrm rot="5400000">
              <a:off x="3233862" y="207643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9" name="Oval 356">
              <a:extLst>
                <a:ext uri="{FF2B5EF4-FFF2-40B4-BE49-F238E27FC236}">
                  <a16:creationId xmlns:a16="http://schemas.microsoft.com/office/drawing/2014/main" xmlns="" id="{B3A6A755-C006-4E15-A0B5-AFFDC1EB4BA6}"/>
                </a:ext>
              </a:extLst>
            </p:cNvPr>
            <p:cNvSpPr/>
            <p:nvPr/>
          </p:nvSpPr>
          <p:spPr>
            <a:xfrm rot="5400000">
              <a:off x="3071003" y="211293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0" name="Oval 357">
              <a:extLst>
                <a:ext uri="{FF2B5EF4-FFF2-40B4-BE49-F238E27FC236}">
                  <a16:creationId xmlns:a16="http://schemas.microsoft.com/office/drawing/2014/main" xmlns="" id="{C1B8FE29-A70C-452F-AC01-F641B3516BED}"/>
                </a:ext>
              </a:extLst>
            </p:cNvPr>
            <p:cNvSpPr/>
            <p:nvPr/>
          </p:nvSpPr>
          <p:spPr>
            <a:xfrm rot="5400000">
              <a:off x="3376051" y="209638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1" name="Oval 358">
              <a:extLst>
                <a:ext uri="{FF2B5EF4-FFF2-40B4-BE49-F238E27FC236}">
                  <a16:creationId xmlns:a16="http://schemas.microsoft.com/office/drawing/2014/main" xmlns="" id="{1CCDDD0F-E443-42FB-9569-5FA369C88400}"/>
                </a:ext>
              </a:extLst>
            </p:cNvPr>
            <p:cNvSpPr/>
            <p:nvPr/>
          </p:nvSpPr>
          <p:spPr>
            <a:xfrm rot="5400000">
              <a:off x="3270584" y="225649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2" name="Oval 359">
              <a:extLst>
                <a:ext uri="{FF2B5EF4-FFF2-40B4-BE49-F238E27FC236}">
                  <a16:creationId xmlns:a16="http://schemas.microsoft.com/office/drawing/2014/main" xmlns="" id="{CC2D84AD-FC7F-4BBF-9410-74199AE8B139}"/>
                </a:ext>
              </a:extLst>
            </p:cNvPr>
            <p:cNvSpPr/>
            <p:nvPr/>
          </p:nvSpPr>
          <p:spPr>
            <a:xfrm rot="16200000">
              <a:off x="3064198" y="2194388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3" name="Oval 360">
              <a:extLst>
                <a:ext uri="{FF2B5EF4-FFF2-40B4-BE49-F238E27FC236}">
                  <a16:creationId xmlns:a16="http://schemas.microsoft.com/office/drawing/2014/main" xmlns="" id="{A2878F0B-C1DA-49C1-9D9A-24A0E34CB8D0}"/>
                </a:ext>
              </a:extLst>
            </p:cNvPr>
            <p:cNvSpPr/>
            <p:nvPr/>
          </p:nvSpPr>
          <p:spPr>
            <a:xfrm rot="5400000">
              <a:off x="2954534" y="219820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4" name="Oval 361">
              <a:extLst>
                <a:ext uri="{FF2B5EF4-FFF2-40B4-BE49-F238E27FC236}">
                  <a16:creationId xmlns:a16="http://schemas.microsoft.com/office/drawing/2014/main" xmlns="" id="{05ADBA3F-F2F9-4353-BFE4-0B33C206CAE2}"/>
                </a:ext>
              </a:extLst>
            </p:cNvPr>
            <p:cNvSpPr/>
            <p:nvPr/>
          </p:nvSpPr>
          <p:spPr>
            <a:xfrm rot="15340465">
              <a:off x="3706370" y="253948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5" name="Oval 362">
              <a:extLst>
                <a:ext uri="{FF2B5EF4-FFF2-40B4-BE49-F238E27FC236}">
                  <a16:creationId xmlns:a16="http://schemas.microsoft.com/office/drawing/2014/main" xmlns="" id="{E09889F3-F5D0-4127-BBF2-F27C670A1712}"/>
                </a:ext>
              </a:extLst>
            </p:cNvPr>
            <p:cNvSpPr/>
            <p:nvPr/>
          </p:nvSpPr>
          <p:spPr>
            <a:xfrm rot="15340465">
              <a:off x="3461938" y="258406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6" name="Oval 363">
              <a:extLst>
                <a:ext uri="{FF2B5EF4-FFF2-40B4-BE49-F238E27FC236}">
                  <a16:creationId xmlns:a16="http://schemas.microsoft.com/office/drawing/2014/main" xmlns="" id="{28B71561-1F5F-4DFC-91E6-D9F58B6D68BA}"/>
                </a:ext>
              </a:extLst>
            </p:cNvPr>
            <p:cNvSpPr/>
            <p:nvPr/>
          </p:nvSpPr>
          <p:spPr>
            <a:xfrm rot="4540465">
              <a:off x="3561241" y="255729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7" name="Oval 364">
              <a:extLst>
                <a:ext uri="{FF2B5EF4-FFF2-40B4-BE49-F238E27FC236}">
                  <a16:creationId xmlns:a16="http://schemas.microsoft.com/office/drawing/2014/main" xmlns="" id="{CABCCC4F-2AE1-4A31-8D0B-11B70C0B8AC3}"/>
                </a:ext>
              </a:extLst>
            </p:cNvPr>
            <p:cNvSpPr/>
            <p:nvPr/>
          </p:nvSpPr>
          <p:spPr>
            <a:xfrm rot="4540465">
              <a:off x="3804505" y="276858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8" name="Oval 365">
              <a:extLst>
                <a:ext uri="{FF2B5EF4-FFF2-40B4-BE49-F238E27FC236}">
                  <a16:creationId xmlns:a16="http://schemas.microsoft.com/office/drawing/2014/main" xmlns="" id="{9B97C64E-7EA5-445C-93B6-014A69F7EC28}"/>
                </a:ext>
              </a:extLst>
            </p:cNvPr>
            <p:cNvSpPr/>
            <p:nvPr/>
          </p:nvSpPr>
          <p:spPr>
            <a:xfrm rot="4540465">
              <a:off x="3796309" y="2648590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89" name="Oval 366">
              <a:extLst>
                <a:ext uri="{FF2B5EF4-FFF2-40B4-BE49-F238E27FC236}">
                  <a16:creationId xmlns:a16="http://schemas.microsoft.com/office/drawing/2014/main" xmlns="" id="{36FC70A3-7262-4D0C-93B6-39065BA9C7CF}"/>
                </a:ext>
              </a:extLst>
            </p:cNvPr>
            <p:cNvSpPr/>
            <p:nvPr/>
          </p:nvSpPr>
          <p:spPr>
            <a:xfrm rot="4540465">
              <a:off x="3671277" y="276042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0" name="Oval 367">
              <a:extLst>
                <a:ext uri="{FF2B5EF4-FFF2-40B4-BE49-F238E27FC236}">
                  <a16:creationId xmlns:a16="http://schemas.microsoft.com/office/drawing/2014/main" xmlns="" id="{5569F710-AE9A-4B11-AAA9-07588D7B552E}"/>
                </a:ext>
              </a:extLst>
            </p:cNvPr>
            <p:cNvSpPr/>
            <p:nvPr/>
          </p:nvSpPr>
          <p:spPr>
            <a:xfrm rot="15340465">
              <a:off x="3600410" y="270158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1" name="Oval 368">
              <a:extLst>
                <a:ext uri="{FF2B5EF4-FFF2-40B4-BE49-F238E27FC236}">
                  <a16:creationId xmlns:a16="http://schemas.microsoft.com/office/drawing/2014/main" xmlns="" id="{0A2846A5-8C6D-4D5F-9B8C-73EB5867CB08}"/>
                </a:ext>
              </a:extLst>
            </p:cNvPr>
            <p:cNvSpPr/>
            <p:nvPr/>
          </p:nvSpPr>
          <p:spPr>
            <a:xfrm rot="15340465">
              <a:off x="3687724" y="264221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2" name="Oval 369">
              <a:extLst>
                <a:ext uri="{FF2B5EF4-FFF2-40B4-BE49-F238E27FC236}">
                  <a16:creationId xmlns:a16="http://schemas.microsoft.com/office/drawing/2014/main" xmlns="" id="{97408305-1FC4-482B-A2B9-83AB95276679}"/>
                </a:ext>
              </a:extLst>
            </p:cNvPr>
            <p:cNvSpPr/>
            <p:nvPr/>
          </p:nvSpPr>
          <p:spPr>
            <a:xfrm rot="4540465">
              <a:off x="3506911" y="266041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3" name="Oval 370">
              <a:extLst>
                <a:ext uri="{FF2B5EF4-FFF2-40B4-BE49-F238E27FC236}">
                  <a16:creationId xmlns:a16="http://schemas.microsoft.com/office/drawing/2014/main" xmlns="" id="{9095F79B-B52E-4D2A-A2BC-8FF301D40A46}"/>
                </a:ext>
              </a:extLst>
            </p:cNvPr>
            <p:cNvSpPr/>
            <p:nvPr/>
          </p:nvSpPr>
          <p:spPr>
            <a:xfrm rot="4540465">
              <a:off x="3806558" y="256271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4" name="Oval 371">
              <a:extLst>
                <a:ext uri="{FF2B5EF4-FFF2-40B4-BE49-F238E27FC236}">
                  <a16:creationId xmlns:a16="http://schemas.microsoft.com/office/drawing/2014/main" xmlns="" id="{4E91AD88-D70B-4E32-8DE6-BB45991687DC}"/>
                </a:ext>
              </a:extLst>
            </p:cNvPr>
            <p:cNvSpPr/>
            <p:nvPr/>
          </p:nvSpPr>
          <p:spPr>
            <a:xfrm rot="15340465">
              <a:off x="3699886" y="282634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5" name="Oval 372">
              <a:extLst>
                <a:ext uri="{FF2B5EF4-FFF2-40B4-BE49-F238E27FC236}">
                  <a16:creationId xmlns:a16="http://schemas.microsoft.com/office/drawing/2014/main" xmlns="" id="{097D1157-56F8-4EED-9D72-BC17F791DB66}"/>
                </a:ext>
              </a:extLst>
            </p:cNvPr>
            <p:cNvSpPr/>
            <p:nvPr/>
          </p:nvSpPr>
          <p:spPr>
            <a:xfrm rot="4540465">
              <a:off x="3746131" y="272281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6" name="Oval 373">
              <a:extLst>
                <a:ext uri="{FF2B5EF4-FFF2-40B4-BE49-F238E27FC236}">
                  <a16:creationId xmlns:a16="http://schemas.microsoft.com/office/drawing/2014/main" xmlns="" id="{6F6F78D3-FAEA-4F4A-9763-EAD4C69456AD}"/>
                </a:ext>
              </a:extLst>
            </p:cNvPr>
            <p:cNvSpPr/>
            <p:nvPr/>
          </p:nvSpPr>
          <p:spPr>
            <a:xfrm rot="4540465">
              <a:off x="3887696" y="270841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7" name="Oval 374">
              <a:extLst>
                <a:ext uri="{FF2B5EF4-FFF2-40B4-BE49-F238E27FC236}">
                  <a16:creationId xmlns:a16="http://schemas.microsoft.com/office/drawing/2014/main" xmlns="" id="{712E6C5B-B9BB-4636-B0EF-17CAB98C1FEB}"/>
                </a:ext>
              </a:extLst>
            </p:cNvPr>
            <p:cNvSpPr/>
            <p:nvPr/>
          </p:nvSpPr>
          <p:spPr>
            <a:xfrm rot="4739662">
              <a:off x="3456021" y="247246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8" name="Oval 375">
              <a:extLst>
                <a:ext uri="{FF2B5EF4-FFF2-40B4-BE49-F238E27FC236}">
                  <a16:creationId xmlns:a16="http://schemas.microsoft.com/office/drawing/2014/main" xmlns="" id="{5CA904D9-8352-48EA-B0C8-9F81ED44BC89}"/>
                </a:ext>
              </a:extLst>
            </p:cNvPr>
            <p:cNvSpPr/>
            <p:nvPr/>
          </p:nvSpPr>
          <p:spPr>
            <a:xfrm rot="4739662">
              <a:off x="3712816" y="245291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9" name="Oval 376">
              <a:extLst>
                <a:ext uri="{FF2B5EF4-FFF2-40B4-BE49-F238E27FC236}">
                  <a16:creationId xmlns:a16="http://schemas.microsoft.com/office/drawing/2014/main" xmlns="" id="{DE82E7F4-B524-41A0-B04F-FEDFB5B6826D}"/>
                </a:ext>
              </a:extLst>
            </p:cNvPr>
            <p:cNvSpPr/>
            <p:nvPr/>
          </p:nvSpPr>
          <p:spPr>
            <a:xfrm rot="15539662">
              <a:off x="3581553" y="244148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0" name="Oval 377">
              <a:extLst>
                <a:ext uri="{FF2B5EF4-FFF2-40B4-BE49-F238E27FC236}">
                  <a16:creationId xmlns:a16="http://schemas.microsoft.com/office/drawing/2014/main" xmlns="" id="{AE24D521-E992-43F9-862C-E2E87D49B9AA}"/>
                </a:ext>
              </a:extLst>
            </p:cNvPr>
            <p:cNvSpPr/>
            <p:nvPr/>
          </p:nvSpPr>
          <p:spPr>
            <a:xfrm rot="15539662">
              <a:off x="3371318" y="2238063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1" name="Oval 378">
              <a:extLst>
                <a:ext uri="{FF2B5EF4-FFF2-40B4-BE49-F238E27FC236}">
                  <a16:creationId xmlns:a16="http://schemas.microsoft.com/office/drawing/2014/main" xmlns="" id="{40A7D1B1-09EF-4B65-9BCC-C39BD80CB2B6}"/>
                </a:ext>
              </a:extLst>
            </p:cNvPr>
            <p:cNvSpPr/>
            <p:nvPr/>
          </p:nvSpPr>
          <p:spPr>
            <a:xfrm rot="15539662">
              <a:off x="3382743" y="236913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02" name="Oval 379">
              <a:extLst>
                <a:ext uri="{FF2B5EF4-FFF2-40B4-BE49-F238E27FC236}">
                  <a16:creationId xmlns:a16="http://schemas.microsoft.com/office/drawing/2014/main" xmlns="" id="{7D976C32-FE6D-4991-B0D3-773EDA25D1EF}"/>
                </a:ext>
              </a:extLst>
            </p:cNvPr>
            <p:cNvSpPr/>
            <p:nvPr/>
          </p:nvSpPr>
          <p:spPr>
            <a:xfrm rot="15539662">
              <a:off x="3534427" y="228632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3" name="Oval 380">
              <a:extLst>
                <a:ext uri="{FF2B5EF4-FFF2-40B4-BE49-F238E27FC236}">
                  <a16:creationId xmlns:a16="http://schemas.microsoft.com/office/drawing/2014/main" xmlns="" id="{C1931CE1-8301-4D00-B731-992586E24274}"/>
                </a:ext>
              </a:extLst>
            </p:cNvPr>
            <p:cNvSpPr/>
            <p:nvPr/>
          </p:nvSpPr>
          <p:spPr>
            <a:xfrm rot="4739662">
              <a:off x="3601768" y="234917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4" name="Oval 381">
              <a:extLst>
                <a:ext uri="{FF2B5EF4-FFF2-40B4-BE49-F238E27FC236}">
                  <a16:creationId xmlns:a16="http://schemas.microsoft.com/office/drawing/2014/main" xmlns="" id="{C90566E1-7C4A-4CE5-879C-56C43C1F89D9}"/>
                </a:ext>
              </a:extLst>
            </p:cNvPr>
            <p:cNvSpPr/>
            <p:nvPr/>
          </p:nvSpPr>
          <p:spPr>
            <a:xfrm rot="4739662">
              <a:off x="3490777" y="2381790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5" name="Oval 382">
              <a:extLst>
                <a:ext uri="{FF2B5EF4-FFF2-40B4-BE49-F238E27FC236}">
                  <a16:creationId xmlns:a16="http://schemas.microsoft.com/office/drawing/2014/main" xmlns="" id="{1B9ECEE8-BB7E-436D-A644-7BE4D7E95C78}"/>
                </a:ext>
              </a:extLst>
            </p:cNvPr>
            <p:cNvSpPr/>
            <p:nvPr/>
          </p:nvSpPr>
          <p:spPr>
            <a:xfrm rot="15539662">
              <a:off x="3692725" y="239569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6" name="Oval 383">
              <a:extLst>
                <a:ext uri="{FF2B5EF4-FFF2-40B4-BE49-F238E27FC236}">
                  <a16:creationId xmlns:a16="http://schemas.microsoft.com/office/drawing/2014/main" xmlns="" id="{1D18FC7C-9BF8-4C59-A9E9-2E4A71E1F73C}"/>
                </a:ext>
              </a:extLst>
            </p:cNvPr>
            <p:cNvSpPr/>
            <p:nvPr/>
          </p:nvSpPr>
          <p:spPr>
            <a:xfrm rot="15539662">
              <a:off x="3377729" y="246507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7" name="Oval 384">
              <a:extLst>
                <a:ext uri="{FF2B5EF4-FFF2-40B4-BE49-F238E27FC236}">
                  <a16:creationId xmlns:a16="http://schemas.microsoft.com/office/drawing/2014/main" xmlns="" id="{50F4D804-678D-46B3-BC05-7983790DB3F2}"/>
                </a:ext>
              </a:extLst>
            </p:cNvPr>
            <p:cNvSpPr/>
            <p:nvPr/>
          </p:nvSpPr>
          <p:spPr>
            <a:xfrm rot="15539662">
              <a:off x="3263186" y="239320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8" name="Oval 385">
              <a:extLst>
                <a:ext uri="{FF2B5EF4-FFF2-40B4-BE49-F238E27FC236}">
                  <a16:creationId xmlns:a16="http://schemas.microsoft.com/office/drawing/2014/main" xmlns="" id="{8C4A3A2F-20CA-441F-BC2F-F3E46CE1121A}"/>
                </a:ext>
              </a:extLst>
            </p:cNvPr>
            <p:cNvSpPr/>
            <p:nvPr/>
          </p:nvSpPr>
          <p:spPr>
            <a:xfrm rot="4739662">
              <a:off x="3458723" y="2164858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9" name="Oval 386">
              <a:extLst>
                <a:ext uri="{FF2B5EF4-FFF2-40B4-BE49-F238E27FC236}">
                  <a16:creationId xmlns:a16="http://schemas.microsoft.com/office/drawing/2014/main" xmlns="" id="{3B75F991-FE51-4292-9D1D-A145BD4DB811}"/>
                </a:ext>
              </a:extLst>
            </p:cNvPr>
            <p:cNvSpPr/>
            <p:nvPr/>
          </p:nvSpPr>
          <p:spPr>
            <a:xfrm rot="15539662">
              <a:off x="3447328" y="230874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0" name="Oval 387">
              <a:extLst>
                <a:ext uri="{FF2B5EF4-FFF2-40B4-BE49-F238E27FC236}">
                  <a16:creationId xmlns:a16="http://schemas.microsoft.com/office/drawing/2014/main" xmlns="" id="{7F5EFFA5-B8ED-47BF-9F9F-F71A4E0C1AB6}"/>
                </a:ext>
              </a:extLst>
            </p:cNvPr>
            <p:cNvSpPr/>
            <p:nvPr/>
          </p:nvSpPr>
          <p:spPr>
            <a:xfrm rot="15539662">
              <a:off x="3315359" y="232571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1" name="Oval 388">
              <a:extLst>
                <a:ext uri="{FF2B5EF4-FFF2-40B4-BE49-F238E27FC236}">
                  <a16:creationId xmlns:a16="http://schemas.microsoft.com/office/drawing/2014/main" xmlns="" id="{267B42E5-0067-4FC9-9DC8-A5C13063EE41}"/>
                </a:ext>
              </a:extLst>
            </p:cNvPr>
            <p:cNvSpPr/>
            <p:nvPr/>
          </p:nvSpPr>
          <p:spPr>
            <a:xfrm rot="15340465">
              <a:off x="4158705" y="317056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2" name="Oval 389">
              <a:extLst>
                <a:ext uri="{FF2B5EF4-FFF2-40B4-BE49-F238E27FC236}">
                  <a16:creationId xmlns:a16="http://schemas.microsoft.com/office/drawing/2014/main" xmlns="" id="{DCF9D95F-8A6F-4053-A8BD-38E35EE4EE75}"/>
                </a:ext>
              </a:extLst>
            </p:cNvPr>
            <p:cNvSpPr/>
            <p:nvPr/>
          </p:nvSpPr>
          <p:spPr>
            <a:xfrm rot="4540465">
              <a:off x="4013576" y="318838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3" name="Oval 390">
              <a:extLst>
                <a:ext uri="{FF2B5EF4-FFF2-40B4-BE49-F238E27FC236}">
                  <a16:creationId xmlns:a16="http://schemas.microsoft.com/office/drawing/2014/main" xmlns="" id="{9A6695A9-175C-4BDC-8E7A-DE93C5D79482}"/>
                </a:ext>
              </a:extLst>
            </p:cNvPr>
            <p:cNvSpPr/>
            <p:nvPr/>
          </p:nvSpPr>
          <p:spPr>
            <a:xfrm rot="4540465">
              <a:off x="4256840" y="3399670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4" name="Oval 391">
              <a:extLst>
                <a:ext uri="{FF2B5EF4-FFF2-40B4-BE49-F238E27FC236}">
                  <a16:creationId xmlns:a16="http://schemas.microsoft.com/office/drawing/2014/main" xmlns="" id="{9CEBE98E-E0A9-4444-A752-7C535181956B}"/>
                </a:ext>
              </a:extLst>
            </p:cNvPr>
            <p:cNvSpPr/>
            <p:nvPr/>
          </p:nvSpPr>
          <p:spPr>
            <a:xfrm rot="4540465">
              <a:off x="4248644" y="327967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15" name="Oval 392">
              <a:extLst>
                <a:ext uri="{FF2B5EF4-FFF2-40B4-BE49-F238E27FC236}">
                  <a16:creationId xmlns:a16="http://schemas.microsoft.com/office/drawing/2014/main" xmlns="" id="{C125C9E2-8290-45C0-8CD9-5DFCBD5D1410}"/>
                </a:ext>
              </a:extLst>
            </p:cNvPr>
            <p:cNvSpPr/>
            <p:nvPr/>
          </p:nvSpPr>
          <p:spPr>
            <a:xfrm rot="15340465">
              <a:off x="4374189" y="362450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6" name="Oval 393">
              <a:extLst>
                <a:ext uri="{FF2B5EF4-FFF2-40B4-BE49-F238E27FC236}">
                  <a16:creationId xmlns:a16="http://schemas.microsoft.com/office/drawing/2014/main" xmlns="" id="{A6B01710-DB88-4C77-ACEC-994FE792EB68}"/>
                </a:ext>
              </a:extLst>
            </p:cNvPr>
            <p:cNvSpPr/>
            <p:nvPr/>
          </p:nvSpPr>
          <p:spPr>
            <a:xfrm rot="15340465">
              <a:off x="4140059" y="3273295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7" name="Oval 394">
              <a:extLst>
                <a:ext uri="{FF2B5EF4-FFF2-40B4-BE49-F238E27FC236}">
                  <a16:creationId xmlns:a16="http://schemas.microsoft.com/office/drawing/2014/main" xmlns="" id="{944577CB-1D84-41CE-A439-8CB10B47CD05}"/>
                </a:ext>
              </a:extLst>
            </p:cNvPr>
            <p:cNvSpPr/>
            <p:nvPr/>
          </p:nvSpPr>
          <p:spPr>
            <a:xfrm rot="15340465">
              <a:off x="2384889" y="232601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8" name="Oval 395">
              <a:extLst>
                <a:ext uri="{FF2B5EF4-FFF2-40B4-BE49-F238E27FC236}">
                  <a16:creationId xmlns:a16="http://schemas.microsoft.com/office/drawing/2014/main" xmlns="" id="{8561AF82-ED09-4241-B607-E24B86B4331A}"/>
                </a:ext>
              </a:extLst>
            </p:cNvPr>
            <p:cNvSpPr/>
            <p:nvPr/>
          </p:nvSpPr>
          <p:spPr>
            <a:xfrm rot="4540465">
              <a:off x="4198466" y="335389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9" name="Oval 396">
              <a:extLst>
                <a:ext uri="{FF2B5EF4-FFF2-40B4-BE49-F238E27FC236}">
                  <a16:creationId xmlns:a16="http://schemas.microsoft.com/office/drawing/2014/main" xmlns="" id="{7D8A772F-EEEA-48AD-BDFB-67D66E759C47}"/>
                </a:ext>
              </a:extLst>
            </p:cNvPr>
            <p:cNvSpPr/>
            <p:nvPr/>
          </p:nvSpPr>
          <p:spPr>
            <a:xfrm rot="4540465">
              <a:off x="4299837" y="357169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0" name="Oval 397">
              <a:extLst>
                <a:ext uri="{FF2B5EF4-FFF2-40B4-BE49-F238E27FC236}">
                  <a16:creationId xmlns:a16="http://schemas.microsoft.com/office/drawing/2014/main" xmlns="" id="{03C503AA-7A22-47B6-90D3-DF25CC680D16}"/>
                </a:ext>
              </a:extLst>
            </p:cNvPr>
            <p:cNvSpPr/>
            <p:nvPr/>
          </p:nvSpPr>
          <p:spPr>
            <a:xfrm rot="4540465">
              <a:off x="4340031" y="333950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1" name="Oval 398">
              <a:extLst>
                <a:ext uri="{FF2B5EF4-FFF2-40B4-BE49-F238E27FC236}">
                  <a16:creationId xmlns:a16="http://schemas.microsoft.com/office/drawing/2014/main" xmlns="" id="{E948092C-014E-4E4C-976D-FF13CEAF768D}"/>
                </a:ext>
              </a:extLst>
            </p:cNvPr>
            <p:cNvSpPr/>
            <p:nvPr/>
          </p:nvSpPr>
          <p:spPr>
            <a:xfrm rot="4739662">
              <a:off x="3943871" y="312328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2" name="Oval 399">
              <a:extLst>
                <a:ext uri="{FF2B5EF4-FFF2-40B4-BE49-F238E27FC236}">
                  <a16:creationId xmlns:a16="http://schemas.microsoft.com/office/drawing/2014/main" xmlns="" id="{EA9A53A8-8912-4376-918E-778DF52457F5}"/>
                </a:ext>
              </a:extLst>
            </p:cNvPr>
            <p:cNvSpPr/>
            <p:nvPr/>
          </p:nvSpPr>
          <p:spPr>
            <a:xfrm rot="4739662">
              <a:off x="4165151" y="308399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3" name="Oval 400">
              <a:extLst>
                <a:ext uri="{FF2B5EF4-FFF2-40B4-BE49-F238E27FC236}">
                  <a16:creationId xmlns:a16="http://schemas.microsoft.com/office/drawing/2014/main" xmlns="" id="{3C5B609C-B494-437A-8C62-B7E976A05BBA}"/>
                </a:ext>
              </a:extLst>
            </p:cNvPr>
            <p:cNvSpPr/>
            <p:nvPr/>
          </p:nvSpPr>
          <p:spPr>
            <a:xfrm rot="15539662">
              <a:off x="4033888" y="307257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4" name="Oval 401">
              <a:extLst>
                <a:ext uri="{FF2B5EF4-FFF2-40B4-BE49-F238E27FC236}">
                  <a16:creationId xmlns:a16="http://schemas.microsoft.com/office/drawing/2014/main" xmlns="" id="{0D6C657E-E336-48C3-92EC-5C8907257F5B}"/>
                </a:ext>
              </a:extLst>
            </p:cNvPr>
            <p:cNvSpPr/>
            <p:nvPr/>
          </p:nvSpPr>
          <p:spPr>
            <a:xfrm rot="15539662">
              <a:off x="3823653" y="286914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5" name="Oval 402">
              <a:extLst>
                <a:ext uri="{FF2B5EF4-FFF2-40B4-BE49-F238E27FC236}">
                  <a16:creationId xmlns:a16="http://schemas.microsoft.com/office/drawing/2014/main" xmlns="" id="{612B4C20-1310-47ED-8394-AE7590FF3FD3}"/>
                </a:ext>
              </a:extLst>
            </p:cNvPr>
            <p:cNvSpPr/>
            <p:nvPr/>
          </p:nvSpPr>
          <p:spPr>
            <a:xfrm rot="15539662">
              <a:off x="3835078" y="300021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26" name="Oval 403">
              <a:extLst>
                <a:ext uri="{FF2B5EF4-FFF2-40B4-BE49-F238E27FC236}">
                  <a16:creationId xmlns:a16="http://schemas.microsoft.com/office/drawing/2014/main" xmlns="" id="{19CA6C5C-437A-4808-B648-C3E9175141FA}"/>
                </a:ext>
              </a:extLst>
            </p:cNvPr>
            <p:cNvSpPr/>
            <p:nvPr/>
          </p:nvSpPr>
          <p:spPr>
            <a:xfrm rot="15539662">
              <a:off x="3986762" y="291740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7" name="Oval 404">
              <a:extLst>
                <a:ext uri="{FF2B5EF4-FFF2-40B4-BE49-F238E27FC236}">
                  <a16:creationId xmlns:a16="http://schemas.microsoft.com/office/drawing/2014/main" xmlns="" id="{B2E48C1E-7A45-4802-BCDE-ECD929FC6C75}"/>
                </a:ext>
              </a:extLst>
            </p:cNvPr>
            <p:cNvSpPr/>
            <p:nvPr/>
          </p:nvSpPr>
          <p:spPr>
            <a:xfrm rot="4739662">
              <a:off x="4054103" y="298025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8" name="Oval 405">
              <a:extLst>
                <a:ext uri="{FF2B5EF4-FFF2-40B4-BE49-F238E27FC236}">
                  <a16:creationId xmlns:a16="http://schemas.microsoft.com/office/drawing/2014/main" xmlns="" id="{54641BAA-1F82-4153-9AE6-B9738744CFFF}"/>
                </a:ext>
              </a:extLst>
            </p:cNvPr>
            <p:cNvSpPr/>
            <p:nvPr/>
          </p:nvSpPr>
          <p:spPr>
            <a:xfrm rot="4739662">
              <a:off x="3943112" y="3012874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9" name="Oval 406">
              <a:extLst>
                <a:ext uri="{FF2B5EF4-FFF2-40B4-BE49-F238E27FC236}">
                  <a16:creationId xmlns:a16="http://schemas.microsoft.com/office/drawing/2014/main" xmlns="" id="{85D7AC51-E880-4EC6-93D6-9CD2A493C86D}"/>
                </a:ext>
              </a:extLst>
            </p:cNvPr>
            <p:cNvSpPr/>
            <p:nvPr/>
          </p:nvSpPr>
          <p:spPr>
            <a:xfrm rot="15539662">
              <a:off x="3878336" y="308146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0" name="Oval 407">
              <a:extLst>
                <a:ext uri="{FF2B5EF4-FFF2-40B4-BE49-F238E27FC236}">
                  <a16:creationId xmlns:a16="http://schemas.microsoft.com/office/drawing/2014/main" xmlns="" id="{2745EB78-6A73-492C-B947-C6470C4E2C6A}"/>
                </a:ext>
              </a:extLst>
            </p:cNvPr>
            <p:cNvSpPr/>
            <p:nvPr/>
          </p:nvSpPr>
          <p:spPr>
            <a:xfrm rot="4739662">
              <a:off x="3911058" y="2795942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1" name="Oval 408">
              <a:extLst>
                <a:ext uri="{FF2B5EF4-FFF2-40B4-BE49-F238E27FC236}">
                  <a16:creationId xmlns:a16="http://schemas.microsoft.com/office/drawing/2014/main" xmlns="" id="{84E7C153-6885-4774-82F0-2AE2083CFBB5}"/>
                </a:ext>
              </a:extLst>
            </p:cNvPr>
            <p:cNvSpPr/>
            <p:nvPr/>
          </p:nvSpPr>
          <p:spPr>
            <a:xfrm rot="15539662">
              <a:off x="3899663" y="2939825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2" name="Oval 409">
              <a:extLst>
                <a:ext uri="{FF2B5EF4-FFF2-40B4-BE49-F238E27FC236}">
                  <a16:creationId xmlns:a16="http://schemas.microsoft.com/office/drawing/2014/main" xmlns="" id="{3E148C68-06E5-412D-95E9-CFE19189DE73}"/>
                </a:ext>
              </a:extLst>
            </p:cNvPr>
            <p:cNvSpPr/>
            <p:nvPr/>
          </p:nvSpPr>
          <p:spPr>
            <a:xfrm rot="15539662">
              <a:off x="3767694" y="295679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3" name="Oval 410">
              <a:extLst>
                <a:ext uri="{FF2B5EF4-FFF2-40B4-BE49-F238E27FC236}">
                  <a16:creationId xmlns:a16="http://schemas.microsoft.com/office/drawing/2014/main" xmlns="" id="{4F57AEEF-2D45-44DD-8BA6-5AFD0AF4761B}"/>
                </a:ext>
              </a:extLst>
            </p:cNvPr>
            <p:cNvSpPr/>
            <p:nvPr/>
          </p:nvSpPr>
          <p:spPr>
            <a:xfrm rot="9903218">
              <a:off x="2621259" y="122729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4" name="Oval 411">
              <a:extLst>
                <a:ext uri="{FF2B5EF4-FFF2-40B4-BE49-F238E27FC236}">
                  <a16:creationId xmlns:a16="http://schemas.microsoft.com/office/drawing/2014/main" xmlns="" id="{F6190DAA-3E90-4501-8075-221F2E30FF82}"/>
                </a:ext>
              </a:extLst>
            </p:cNvPr>
            <p:cNvSpPr/>
            <p:nvPr/>
          </p:nvSpPr>
          <p:spPr>
            <a:xfrm rot="9903218">
              <a:off x="2562986" y="1451609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5" name="Oval 412">
              <a:extLst>
                <a:ext uri="{FF2B5EF4-FFF2-40B4-BE49-F238E27FC236}">
                  <a16:creationId xmlns:a16="http://schemas.microsoft.com/office/drawing/2014/main" xmlns="" id="{61E35241-2C76-4D97-989A-0F3319BCC131}"/>
                </a:ext>
              </a:extLst>
            </p:cNvPr>
            <p:cNvSpPr/>
            <p:nvPr/>
          </p:nvSpPr>
          <p:spPr>
            <a:xfrm rot="9903218">
              <a:off x="2650215" y="145835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6" name="Oval 413">
              <a:extLst>
                <a:ext uri="{FF2B5EF4-FFF2-40B4-BE49-F238E27FC236}">
                  <a16:creationId xmlns:a16="http://schemas.microsoft.com/office/drawing/2014/main" xmlns="" id="{55BA3791-A5B5-4078-B579-A607EA4C1D4B}"/>
                </a:ext>
              </a:extLst>
            </p:cNvPr>
            <p:cNvSpPr/>
            <p:nvPr/>
          </p:nvSpPr>
          <p:spPr>
            <a:xfrm rot="20703218">
              <a:off x="2640528" y="1351098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7" name="Oval 414">
              <a:extLst>
                <a:ext uri="{FF2B5EF4-FFF2-40B4-BE49-F238E27FC236}">
                  <a16:creationId xmlns:a16="http://schemas.microsoft.com/office/drawing/2014/main" xmlns="" id="{27987B0E-4C12-4D02-B668-B027E0B3720F}"/>
                </a:ext>
              </a:extLst>
            </p:cNvPr>
            <p:cNvSpPr/>
            <p:nvPr/>
          </p:nvSpPr>
          <p:spPr>
            <a:xfrm rot="20703218">
              <a:off x="2272600" y="162949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38" name="Oval 415">
              <a:extLst>
                <a:ext uri="{FF2B5EF4-FFF2-40B4-BE49-F238E27FC236}">
                  <a16:creationId xmlns:a16="http://schemas.microsoft.com/office/drawing/2014/main" xmlns="" id="{78E94289-50FD-42FB-A31D-B5EFB17648FC}"/>
                </a:ext>
              </a:extLst>
            </p:cNvPr>
            <p:cNvSpPr/>
            <p:nvPr/>
          </p:nvSpPr>
          <p:spPr>
            <a:xfrm rot="20703218">
              <a:off x="2561006" y="117790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9" name="Oval 416">
              <a:extLst>
                <a:ext uri="{FF2B5EF4-FFF2-40B4-BE49-F238E27FC236}">
                  <a16:creationId xmlns:a16="http://schemas.microsoft.com/office/drawing/2014/main" xmlns="" id="{091A766C-DDB4-409D-9DCE-F02DBCF873DF}"/>
                </a:ext>
              </a:extLst>
            </p:cNvPr>
            <p:cNvSpPr/>
            <p:nvPr/>
          </p:nvSpPr>
          <p:spPr>
            <a:xfrm rot="9903218">
              <a:off x="2634287" y="1317657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0" name="Oval 417">
              <a:extLst>
                <a:ext uri="{FF2B5EF4-FFF2-40B4-BE49-F238E27FC236}">
                  <a16:creationId xmlns:a16="http://schemas.microsoft.com/office/drawing/2014/main" xmlns="" id="{DD1917F9-108A-449F-9774-839F8597DDA8}"/>
                </a:ext>
              </a:extLst>
            </p:cNvPr>
            <p:cNvSpPr/>
            <p:nvPr/>
          </p:nvSpPr>
          <p:spPr>
            <a:xfrm rot="9903218">
              <a:off x="2724239" y="125538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1" name="Oval 418">
              <a:extLst>
                <a:ext uri="{FF2B5EF4-FFF2-40B4-BE49-F238E27FC236}">
                  <a16:creationId xmlns:a16="http://schemas.microsoft.com/office/drawing/2014/main" xmlns="" id="{BAE710CE-2A8F-4EA6-A942-3E358ACF7011}"/>
                </a:ext>
              </a:extLst>
            </p:cNvPr>
            <p:cNvSpPr/>
            <p:nvPr/>
          </p:nvSpPr>
          <p:spPr>
            <a:xfrm rot="20703218">
              <a:off x="2957579" y="205980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2" name="Oval 419">
              <a:extLst>
                <a:ext uri="{FF2B5EF4-FFF2-40B4-BE49-F238E27FC236}">
                  <a16:creationId xmlns:a16="http://schemas.microsoft.com/office/drawing/2014/main" xmlns="" id="{42CB0213-F151-47CC-B39F-56FB6FC5040A}"/>
                </a:ext>
              </a:extLst>
            </p:cNvPr>
            <p:cNvSpPr/>
            <p:nvPr/>
          </p:nvSpPr>
          <p:spPr>
            <a:xfrm rot="20703218">
              <a:off x="2643514" y="114798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3" name="Oval 420">
              <a:extLst>
                <a:ext uri="{FF2B5EF4-FFF2-40B4-BE49-F238E27FC236}">
                  <a16:creationId xmlns:a16="http://schemas.microsoft.com/office/drawing/2014/main" xmlns="" id="{E61FB580-A96D-45C4-8C3C-B5764D3F5130}"/>
                </a:ext>
              </a:extLst>
            </p:cNvPr>
            <p:cNvSpPr/>
            <p:nvPr/>
          </p:nvSpPr>
          <p:spPr>
            <a:xfrm rot="20703218">
              <a:off x="2692637" y="107044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4" name="Oval 421">
              <a:extLst>
                <a:ext uri="{FF2B5EF4-FFF2-40B4-BE49-F238E27FC236}">
                  <a16:creationId xmlns:a16="http://schemas.microsoft.com/office/drawing/2014/main" xmlns="" id="{A4E77BAD-F789-46FE-8DC9-0E64F7B5963E}"/>
                </a:ext>
              </a:extLst>
            </p:cNvPr>
            <p:cNvSpPr/>
            <p:nvPr/>
          </p:nvSpPr>
          <p:spPr>
            <a:xfrm rot="20703218">
              <a:off x="2719246" y="100449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5" name="Oval 422">
              <a:extLst>
                <a:ext uri="{FF2B5EF4-FFF2-40B4-BE49-F238E27FC236}">
                  <a16:creationId xmlns:a16="http://schemas.microsoft.com/office/drawing/2014/main" xmlns="" id="{BED0CB5C-7774-4198-ADD5-CF345DD8F990}"/>
                </a:ext>
              </a:extLst>
            </p:cNvPr>
            <p:cNvSpPr/>
            <p:nvPr/>
          </p:nvSpPr>
          <p:spPr>
            <a:xfrm rot="20703218">
              <a:off x="2575876" y="126759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6" name="Oval 423">
              <a:extLst>
                <a:ext uri="{FF2B5EF4-FFF2-40B4-BE49-F238E27FC236}">
                  <a16:creationId xmlns:a16="http://schemas.microsoft.com/office/drawing/2014/main" xmlns="" id="{F2A0F6C2-0252-45C4-BD12-C12A20368E90}"/>
                </a:ext>
              </a:extLst>
            </p:cNvPr>
            <p:cNvSpPr/>
            <p:nvPr/>
          </p:nvSpPr>
          <p:spPr>
            <a:xfrm rot="20703218">
              <a:off x="2711862" y="118523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7" name="Oval 424">
              <a:extLst>
                <a:ext uri="{FF2B5EF4-FFF2-40B4-BE49-F238E27FC236}">
                  <a16:creationId xmlns:a16="http://schemas.microsoft.com/office/drawing/2014/main" xmlns="" id="{6A93D86F-742F-4271-BFD4-AC8A26399A62}"/>
                </a:ext>
              </a:extLst>
            </p:cNvPr>
            <p:cNvSpPr/>
            <p:nvPr/>
          </p:nvSpPr>
          <p:spPr>
            <a:xfrm rot="4739662">
              <a:off x="4536730" y="391095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8" name="Oval 425">
              <a:extLst>
                <a:ext uri="{FF2B5EF4-FFF2-40B4-BE49-F238E27FC236}">
                  <a16:creationId xmlns:a16="http://schemas.microsoft.com/office/drawing/2014/main" xmlns="" id="{11A57AEF-5FCB-42AB-B96B-24D5E1019421}"/>
                </a:ext>
              </a:extLst>
            </p:cNvPr>
            <p:cNvSpPr/>
            <p:nvPr/>
          </p:nvSpPr>
          <p:spPr>
            <a:xfrm rot="15539662">
              <a:off x="4437441" y="366168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9" name="Oval 426">
              <a:extLst>
                <a:ext uri="{FF2B5EF4-FFF2-40B4-BE49-F238E27FC236}">
                  <a16:creationId xmlns:a16="http://schemas.microsoft.com/office/drawing/2014/main" xmlns="" id="{8ECF41E5-077C-4185-8FB0-9183E50DAC30}"/>
                </a:ext>
              </a:extLst>
            </p:cNvPr>
            <p:cNvSpPr/>
            <p:nvPr/>
          </p:nvSpPr>
          <p:spPr>
            <a:xfrm rot="15539662">
              <a:off x="4409046" y="376251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50" name="Oval 427">
              <a:extLst>
                <a:ext uri="{FF2B5EF4-FFF2-40B4-BE49-F238E27FC236}">
                  <a16:creationId xmlns:a16="http://schemas.microsoft.com/office/drawing/2014/main" xmlns="" id="{662FD717-F009-49F0-8F0D-05D532C683F7}"/>
                </a:ext>
              </a:extLst>
            </p:cNvPr>
            <p:cNvSpPr/>
            <p:nvPr/>
          </p:nvSpPr>
          <p:spPr>
            <a:xfrm rot="15539662">
              <a:off x="4600550" y="370994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1" name="Oval 428">
              <a:extLst>
                <a:ext uri="{FF2B5EF4-FFF2-40B4-BE49-F238E27FC236}">
                  <a16:creationId xmlns:a16="http://schemas.microsoft.com/office/drawing/2014/main" xmlns="" id="{00020BA6-D2D8-4C95-A9B3-C5D80FA611B8}"/>
                </a:ext>
              </a:extLst>
            </p:cNvPr>
            <p:cNvSpPr/>
            <p:nvPr/>
          </p:nvSpPr>
          <p:spPr>
            <a:xfrm rot="4739662">
              <a:off x="3381509" y="217282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2" name="Oval 429">
              <a:extLst>
                <a:ext uri="{FF2B5EF4-FFF2-40B4-BE49-F238E27FC236}">
                  <a16:creationId xmlns:a16="http://schemas.microsoft.com/office/drawing/2014/main" xmlns="" id="{B2C86273-BD0E-4D17-8B1B-502EF54D90D9}"/>
                </a:ext>
              </a:extLst>
            </p:cNvPr>
            <p:cNvSpPr/>
            <p:nvPr/>
          </p:nvSpPr>
          <p:spPr>
            <a:xfrm rot="4739662">
              <a:off x="4556900" y="380541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3" name="Oval 430">
              <a:extLst>
                <a:ext uri="{FF2B5EF4-FFF2-40B4-BE49-F238E27FC236}">
                  <a16:creationId xmlns:a16="http://schemas.microsoft.com/office/drawing/2014/main" xmlns="" id="{2FF40590-AA33-4E18-BC98-FF7A5205132F}"/>
                </a:ext>
              </a:extLst>
            </p:cNvPr>
            <p:cNvSpPr/>
            <p:nvPr/>
          </p:nvSpPr>
          <p:spPr>
            <a:xfrm rot="15539662">
              <a:off x="4127897" y="317742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4" name="Oval 431">
              <a:extLst>
                <a:ext uri="{FF2B5EF4-FFF2-40B4-BE49-F238E27FC236}">
                  <a16:creationId xmlns:a16="http://schemas.microsoft.com/office/drawing/2014/main" xmlns="" id="{012AE65C-317F-4A10-BED4-71A5C6F75F36}"/>
                </a:ext>
              </a:extLst>
            </p:cNvPr>
            <p:cNvSpPr/>
            <p:nvPr/>
          </p:nvSpPr>
          <p:spPr>
            <a:xfrm rot="15539662">
              <a:off x="4372436" y="370552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5" name="Oval 432">
              <a:extLst>
                <a:ext uri="{FF2B5EF4-FFF2-40B4-BE49-F238E27FC236}">
                  <a16:creationId xmlns:a16="http://schemas.microsoft.com/office/drawing/2014/main" xmlns="" id="{AF6503D9-0CF0-4D3F-98A4-C3BDC195501A}"/>
                </a:ext>
              </a:extLst>
            </p:cNvPr>
            <p:cNvSpPr/>
            <p:nvPr/>
          </p:nvSpPr>
          <p:spPr>
            <a:xfrm rot="4739662">
              <a:off x="4550459" y="3614093"/>
              <a:ext cx="64330" cy="643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6" name="Oval 433">
              <a:extLst>
                <a:ext uri="{FF2B5EF4-FFF2-40B4-BE49-F238E27FC236}">
                  <a16:creationId xmlns:a16="http://schemas.microsoft.com/office/drawing/2014/main" xmlns="" id="{9D150049-0419-4D0A-8427-692AB207AE13}"/>
                </a:ext>
              </a:extLst>
            </p:cNvPr>
            <p:cNvSpPr/>
            <p:nvPr/>
          </p:nvSpPr>
          <p:spPr>
            <a:xfrm rot="15539662">
              <a:off x="4531009" y="3740150"/>
              <a:ext cx="80692" cy="6718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7" name="Oval 434">
              <a:extLst>
                <a:ext uri="{FF2B5EF4-FFF2-40B4-BE49-F238E27FC236}">
                  <a16:creationId xmlns:a16="http://schemas.microsoft.com/office/drawing/2014/main" xmlns="" id="{724249C3-6510-43C2-A6D1-777BFF8D68D9}"/>
                </a:ext>
              </a:extLst>
            </p:cNvPr>
            <p:cNvSpPr/>
            <p:nvPr/>
          </p:nvSpPr>
          <p:spPr>
            <a:xfrm rot="15539662">
              <a:off x="4500535" y="385182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8" name="Oval 435">
              <a:extLst>
                <a:ext uri="{FF2B5EF4-FFF2-40B4-BE49-F238E27FC236}">
                  <a16:creationId xmlns:a16="http://schemas.microsoft.com/office/drawing/2014/main" xmlns="" id="{2612CC30-4FBF-49A8-AC97-CB031058334C}"/>
                </a:ext>
              </a:extLst>
            </p:cNvPr>
            <p:cNvSpPr/>
            <p:nvPr/>
          </p:nvSpPr>
          <p:spPr>
            <a:xfrm rot="15539662">
              <a:off x="4320340" y="364309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9" name="Oval 436">
              <a:extLst>
                <a:ext uri="{FF2B5EF4-FFF2-40B4-BE49-F238E27FC236}">
                  <a16:creationId xmlns:a16="http://schemas.microsoft.com/office/drawing/2014/main" xmlns="" id="{C7FD72CF-8F90-48FE-9AAC-AA3EDF6D3F6F}"/>
                </a:ext>
              </a:extLst>
            </p:cNvPr>
            <p:cNvSpPr/>
            <p:nvPr/>
          </p:nvSpPr>
          <p:spPr>
            <a:xfrm rot="17847352">
              <a:off x="2843011" y="349262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0" name="Oval 437">
              <a:extLst>
                <a:ext uri="{FF2B5EF4-FFF2-40B4-BE49-F238E27FC236}">
                  <a16:creationId xmlns:a16="http://schemas.microsoft.com/office/drawing/2014/main" xmlns="" id="{A86F9557-3DAE-4064-A8F5-8C666C8B21E4}"/>
                </a:ext>
              </a:extLst>
            </p:cNvPr>
            <p:cNvSpPr/>
            <p:nvPr/>
          </p:nvSpPr>
          <p:spPr>
            <a:xfrm rot="17847352">
              <a:off x="2652171" y="333782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1" name="Oval 438">
              <a:extLst>
                <a:ext uri="{FF2B5EF4-FFF2-40B4-BE49-F238E27FC236}">
                  <a16:creationId xmlns:a16="http://schemas.microsoft.com/office/drawing/2014/main" xmlns="" id="{40CE7C72-BB5B-4282-8B9F-44E5D3797BFD}"/>
                </a:ext>
              </a:extLst>
            </p:cNvPr>
            <p:cNvSpPr/>
            <p:nvPr/>
          </p:nvSpPr>
          <p:spPr>
            <a:xfrm rot="17847352">
              <a:off x="2587891" y="351637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2" name="Oval 439">
              <a:extLst>
                <a:ext uri="{FF2B5EF4-FFF2-40B4-BE49-F238E27FC236}">
                  <a16:creationId xmlns:a16="http://schemas.microsoft.com/office/drawing/2014/main" xmlns="" id="{1999CF3E-40DD-4775-B40D-F19D3447FDC0}"/>
                </a:ext>
              </a:extLst>
            </p:cNvPr>
            <p:cNvSpPr/>
            <p:nvPr/>
          </p:nvSpPr>
          <p:spPr>
            <a:xfrm rot="7047352">
              <a:off x="2713251" y="3413537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3" name="Oval 440">
              <a:extLst>
                <a:ext uri="{FF2B5EF4-FFF2-40B4-BE49-F238E27FC236}">
                  <a16:creationId xmlns:a16="http://schemas.microsoft.com/office/drawing/2014/main" xmlns="" id="{5C1BE7A2-F7D0-4C3C-83EF-9C722FC1BF69}"/>
                </a:ext>
              </a:extLst>
            </p:cNvPr>
            <p:cNvSpPr/>
            <p:nvPr/>
          </p:nvSpPr>
          <p:spPr>
            <a:xfrm rot="7047352">
              <a:off x="2763542" y="372885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4" name="Oval 441">
              <a:extLst>
                <a:ext uri="{FF2B5EF4-FFF2-40B4-BE49-F238E27FC236}">
                  <a16:creationId xmlns:a16="http://schemas.microsoft.com/office/drawing/2014/main" xmlns="" id="{156FDF12-E18E-498C-ADD8-4F6708D6E9CC}"/>
                </a:ext>
              </a:extLst>
            </p:cNvPr>
            <p:cNvSpPr/>
            <p:nvPr/>
          </p:nvSpPr>
          <p:spPr>
            <a:xfrm rot="7047352">
              <a:off x="2842218" y="363174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65" name="Oval 442">
              <a:extLst>
                <a:ext uri="{FF2B5EF4-FFF2-40B4-BE49-F238E27FC236}">
                  <a16:creationId xmlns:a16="http://schemas.microsoft.com/office/drawing/2014/main" xmlns="" id="{48E9F175-973B-439A-9D84-63454AB36B55}"/>
                </a:ext>
              </a:extLst>
            </p:cNvPr>
            <p:cNvSpPr/>
            <p:nvPr/>
          </p:nvSpPr>
          <p:spPr>
            <a:xfrm rot="7047352">
              <a:off x="2047350" y="185359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6" name="Oval 443">
              <a:extLst>
                <a:ext uri="{FF2B5EF4-FFF2-40B4-BE49-F238E27FC236}">
                  <a16:creationId xmlns:a16="http://schemas.microsoft.com/office/drawing/2014/main" xmlns="" id="{F595DEE4-60A6-4647-8099-7C3066024EA9}"/>
                </a:ext>
              </a:extLst>
            </p:cNvPr>
            <p:cNvSpPr/>
            <p:nvPr/>
          </p:nvSpPr>
          <p:spPr>
            <a:xfrm rot="7047352">
              <a:off x="2684137" y="362750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7" name="Oval 444">
              <a:extLst>
                <a:ext uri="{FF2B5EF4-FFF2-40B4-BE49-F238E27FC236}">
                  <a16:creationId xmlns:a16="http://schemas.microsoft.com/office/drawing/2014/main" xmlns="" id="{6832F75C-CE19-4767-AA27-D0D7E1C18015}"/>
                </a:ext>
              </a:extLst>
            </p:cNvPr>
            <p:cNvSpPr/>
            <p:nvPr/>
          </p:nvSpPr>
          <p:spPr>
            <a:xfrm rot="17847352">
              <a:off x="2670496" y="353641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8" name="Oval 445">
              <a:extLst>
                <a:ext uri="{FF2B5EF4-FFF2-40B4-BE49-F238E27FC236}">
                  <a16:creationId xmlns:a16="http://schemas.microsoft.com/office/drawing/2014/main" xmlns="" id="{205EAFB0-D45B-471C-8D92-848DFBAB15B7}"/>
                </a:ext>
              </a:extLst>
            </p:cNvPr>
            <p:cNvSpPr/>
            <p:nvPr/>
          </p:nvSpPr>
          <p:spPr>
            <a:xfrm rot="17847352">
              <a:off x="2833628" y="338555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9" name="Oval 446">
              <a:extLst>
                <a:ext uri="{FF2B5EF4-FFF2-40B4-BE49-F238E27FC236}">
                  <a16:creationId xmlns:a16="http://schemas.microsoft.com/office/drawing/2014/main" xmlns="" id="{D2D2B3BF-DF98-4FEF-9DE1-DC02F53B3F46}"/>
                </a:ext>
              </a:extLst>
            </p:cNvPr>
            <p:cNvSpPr/>
            <p:nvPr/>
          </p:nvSpPr>
          <p:spPr>
            <a:xfrm rot="17847352">
              <a:off x="2765497" y="355463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0" name="Oval 447">
              <a:extLst>
                <a:ext uri="{FF2B5EF4-FFF2-40B4-BE49-F238E27FC236}">
                  <a16:creationId xmlns:a16="http://schemas.microsoft.com/office/drawing/2014/main" xmlns="" id="{4C80FA54-A638-4330-970E-52D6FB80F8E9}"/>
                </a:ext>
              </a:extLst>
            </p:cNvPr>
            <p:cNvSpPr/>
            <p:nvPr/>
          </p:nvSpPr>
          <p:spPr>
            <a:xfrm rot="7047352">
              <a:off x="2628210" y="344341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1" name="Oval 448">
              <a:extLst>
                <a:ext uri="{FF2B5EF4-FFF2-40B4-BE49-F238E27FC236}">
                  <a16:creationId xmlns:a16="http://schemas.microsoft.com/office/drawing/2014/main" xmlns="" id="{6BC348FA-EBF7-4A5C-8295-600CA373EAD3}"/>
                </a:ext>
              </a:extLst>
            </p:cNvPr>
            <p:cNvSpPr/>
            <p:nvPr/>
          </p:nvSpPr>
          <p:spPr>
            <a:xfrm rot="7047352">
              <a:off x="2911917" y="3572372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2" name="Oval 449">
              <a:extLst>
                <a:ext uri="{FF2B5EF4-FFF2-40B4-BE49-F238E27FC236}">
                  <a16:creationId xmlns:a16="http://schemas.microsoft.com/office/drawing/2014/main" xmlns="" id="{4212C186-52FA-4018-B491-25C6154EC032}"/>
                </a:ext>
              </a:extLst>
            </p:cNvPr>
            <p:cNvSpPr/>
            <p:nvPr/>
          </p:nvSpPr>
          <p:spPr>
            <a:xfrm rot="7047352">
              <a:off x="2505209" y="354542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3" name="Oval 450">
              <a:extLst>
                <a:ext uri="{FF2B5EF4-FFF2-40B4-BE49-F238E27FC236}">
                  <a16:creationId xmlns:a16="http://schemas.microsoft.com/office/drawing/2014/main" xmlns="" id="{7D8AB1BA-51E4-4EE5-9AB5-07CCDF91F0B1}"/>
                </a:ext>
              </a:extLst>
            </p:cNvPr>
            <p:cNvSpPr/>
            <p:nvPr/>
          </p:nvSpPr>
          <p:spPr>
            <a:xfrm rot="7047352">
              <a:off x="2944710" y="3674625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4" name="Oval 451">
              <a:extLst>
                <a:ext uri="{FF2B5EF4-FFF2-40B4-BE49-F238E27FC236}">
                  <a16:creationId xmlns:a16="http://schemas.microsoft.com/office/drawing/2014/main" xmlns="" id="{AB62A547-9099-43E5-9A59-C9AAE95E5DC5}"/>
                </a:ext>
              </a:extLst>
            </p:cNvPr>
            <p:cNvSpPr/>
            <p:nvPr/>
          </p:nvSpPr>
          <p:spPr>
            <a:xfrm rot="17847352">
              <a:off x="2637372" y="3706543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5" name="Oval 452">
              <a:extLst>
                <a:ext uri="{FF2B5EF4-FFF2-40B4-BE49-F238E27FC236}">
                  <a16:creationId xmlns:a16="http://schemas.microsoft.com/office/drawing/2014/main" xmlns="" id="{EB07E5D6-E982-4D98-A413-6D9810F0338A}"/>
                </a:ext>
              </a:extLst>
            </p:cNvPr>
            <p:cNvSpPr/>
            <p:nvPr/>
          </p:nvSpPr>
          <p:spPr>
            <a:xfrm rot="7047352">
              <a:off x="2760181" y="3651496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6" name="Oval 453">
              <a:extLst>
                <a:ext uri="{FF2B5EF4-FFF2-40B4-BE49-F238E27FC236}">
                  <a16:creationId xmlns:a16="http://schemas.microsoft.com/office/drawing/2014/main" xmlns="" id="{2FD4E1D1-1F70-4000-8029-B79C804626BF}"/>
                </a:ext>
              </a:extLst>
            </p:cNvPr>
            <p:cNvSpPr/>
            <p:nvPr/>
          </p:nvSpPr>
          <p:spPr>
            <a:xfrm rot="7047352">
              <a:off x="2598838" y="360879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7" name="Oval 454">
              <a:extLst>
                <a:ext uri="{FF2B5EF4-FFF2-40B4-BE49-F238E27FC236}">
                  <a16:creationId xmlns:a16="http://schemas.microsoft.com/office/drawing/2014/main" xmlns="" id="{C19C11E0-A0F2-4397-B755-BCE354CB1A80}"/>
                </a:ext>
              </a:extLst>
            </p:cNvPr>
            <p:cNvSpPr/>
            <p:nvPr/>
          </p:nvSpPr>
          <p:spPr>
            <a:xfrm rot="7047352">
              <a:off x="2880172" y="373292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8" name="Oval 455">
              <a:extLst>
                <a:ext uri="{FF2B5EF4-FFF2-40B4-BE49-F238E27FC236}">
                  <a16:creationId xmlns:a16="http://schemas.microsoft.com/office/drawing/2014/main" xmlns="" id="{27D1B5BB-780D-4F30-A789-D3084E4B80DA}"/>
                </a:ext>
              </a:extLst>
            </p:cNvPr>
            <p:cNvSpPr/>
            <p:nvPr/>
          </p:nvSpPr>
          <p:spPr>
            <a:xfrm rot="17847352">
              <a:off x="2379349" y="358651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9" name="Oval 456">
              <a:extLst>
                <a:ext uri="{FF2B5EF4-FFF2-40B4-BE49-F238E27FC236}">
                  <a16:creationId xmlns:a16="http://schemas.microsoft.com/office/drawing/2014/main" xmlns="" id="{AD8B6115-9019-4292-AE0F-291DB778B2E2}"/>
                </a:ext>
              </a:extLst>
            </p:cNvPr>
            <p:cNvSpPr/>
            <p:nvPr/>
          </p:nvSpPr>
          <p:spPr>
            <a:xfrm rot="17847352">
              <a:off x="2352824" y="366110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0" name="Oval 457">
              <a:extLst>
                <a:ext uri="{FF2B5EF4-FFF2-40B4-BE49-F238E27FC236}">
                  <a16:creationId xmlns:a16="http://schemas.microsoft.com/office/drawing/2014/main" xmlns="" id="{EBC0C414-51A3-42BF-8013-91B6B302EA8E}"/>
                </a:ext>
              </a:extLst>
            </p:cNvPr>
            <p:cNvSpPr/>
            <p:nvPr/>
          </p:nvSpPr>
          <p:spPr>
            <a:xfrm rot="7047352">
              <a:off x="2434868" y="3705913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1" name="Oval 458">
              <a:extLst>
                <a:ext uri="{FF2B5EF4-FFF2-40B4-BE49-F238E27FC236}">
                  <a16:creationId xmlns:a16="http://schemas.microsoft.com/office/drawing/2014/main" xmlns="" id="{C4A65EBD-F292-48E8-8300-31FFCF05AFB9}"/>
                </a:ext>
              </a:extLst>
            </p:cNvPr>
            <p:cNvSpPr/>
            <p:nvPr/>
          </p:nvSpPr>
          <p:spPr>
            <a:xfrm rot="17847352">
              <a:off x="2555245" y="3677934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2" name="Oval 459">
              <a:extLst>
                <a:ext uri="{FF2B5EF4-FFF2-40B4-BE49-F238E27FC236}">
                  <a16:creationId xmlns:a16="http://schemas.microsoft.com/office/drawing/2014/main" xmlns="" id="{D5464E05-991D-4D04-9B22-9B76526F524E}"/>
                </a:ext>
              </a:extLst>
            </p:cNvPr>
            <p:cNvSpPr/>
            <p:nvPr/>
          </p:nvSpPr>
          <p:spPr>
            <a:xfrm rot="7047352">
              <a:off x="2349827" y="3735787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3" name="Oval 460">
              <a:extLst>
                <a:ext uri="{FF2B5EF4-FFF2-40B4-BE49-F238E27FC236}">
                  <a16:creationId xmlns:a16="http://schemas.microsoft.com/office/drawing/2014/main" xmlns="" id="{6D76741A-37BC-434A-B713-BA5E5A96B862}"/>
                </a:ext>
              </a:extLst>
            </p:cNvPr>
            <p:cNvSpPr/>
            <p:nvPr/>
          </p:nvSpPr>
          <p:spPr>
            <a:xfrm rot="7047352">
              <a:off x="2461978" y="362723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4" name="Oval 461">
              <a:extLst>
                <a:ext uri="{FF2B5EF4-FFF2-40B4-BE49-F238E27FC236}">
                  <a16:creationId xmlns:a16="http://schemas.microsoft.com/office/drawing/2014/main" xmlns="" id="{AF2A4238-EBD6-44CF-8873-18BA1E832095}"/>
                </a:ext>
              </a:extLst>
            </p:cNvPr>
            <p:cNvSpPr/>
            <p:nvPr/>
          </p:nvSpPr>
          <p:spPr>
            <a:xfrm rot="16200000">
              <a:off x="2527620" y="3428536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5" name="Oval 462">
              <a:extLst>
                <a:ext uri="{FF2B5EF4-FFF2-40B4-BE49-F238E27FC236}">
                  <a16:creationId xmlns:a16="http://schemas.microsoft.com/office/drawing/2014/main" xmlns="" id="{8596B041-3D05-4C4E-AEDC-430C10856125}"/>
                </a:ext>
              </a:extLst>
            </p:cNvPr>
            <p:cNvSpPr/>
            <p:nvPr/>
          </p:nvSpPr>
          <p:spPr>
            <a:xfrm rot="4396595">
              <a:off x="1961255" y="184203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6" name="Oval 463">
              <a:extLst>
                <a:ext uri="{FF2B5EF4-FFF2-40B4-BE49-F238E27FC236}">
                  <a16:creationId xmlns:a16="http://schemas.microsoft.com/office/drawing/2014/main" xmlns="" id="{7C3A91FF-0FCA-42F0-992C-F9293E683305}"/>
                </a:ext>
              </a:extLst>
            </p:cNvPr>
            <p:cNvSpPr/>
            <p:nvPr/>
          </p:nvSpPr>
          <p:spPr>
            <a:xfrm rot="15196595">
              <a:off x="2857129" y="240685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487" name="Group 464">
            <a:extLst>
              <a:ext uri="{FF2B5EF4-FFF2-40B4-BE49-F238E27FC236}">
                <a16:creationId xmlns:a16="http://schemas.microsoft.com/office/drawing/2014/main" xmlns="" id="{1441D4F0-CDA5-4B21-B0A1-BF1C239367CB}"/>
              </a:ext>
            </a:extLst>
          </p:cNvPr>
          <p:cNvGrpSpPr/>
          <p:nvPr/>
        </p:nvGrpSpPr>
        <p:grpSpPr>
          <a:xfrm>
            <a:off x="679347" y="2031689"/>
            <a:ext cx="429225" cy="1141133"/>
            <a:chOff x="9124747" y="3738224"/>
            <a:chExt cx="1206402" cy="3207331"/>
          </a:xfrm>
        </p:grpSpPr>
        <p:sp>
          <p:nvSpPr>
            <p:cNvPr id="488" name="Oval 465">
              <a:extLst>
                <a:ext uri="{FF2B5EF4-FFF2-40B4-BE49-F238E27FC236}">
                  <a16:creationId xmlns:a16="http://schemas.microsoft.com/office/drawing/2014/main" xmlns="" id="{28ED521B-5954-4252-9042-3062AF95DCD3}"/>
                </a:ext>
              </a:extLst>
            </p:cNvPr>
            <p:cNvSpPr/>
            <p:nvPr/>
          </p:nvSpPr>
          <p:spPr>
            <a:xfrm rot="16200000">
              <a:off x="9582915" y="4506959"/>
              <a:ext cx="290061" cy="2900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489" name="그룹 247">
              <a:extLst>
                <a:ext uri="{FF2B5EF4-FFF2-40B4-BE49-F238E27FC236}">
                  <a16:creationId xmlns:a16="http://schemas.microsoft.com/office/drawing/2014/main" xmlns="" id="{C0A1F610-897D-495F-9414-6DF945F8833C}"/>
                </a:ext>
              </a:extLst>
            </p:cNvPr>
            <p:cNvGrpSpPr/>
            <p:nvPr/>
          </p:nvGrpSpPr>
          <p:grpSpPr>
            <a:xfrm rot="5400000">
              <a:off x="9067426" y="3808730"/>
              <a:ext cx="719050" cy="604408"/>
              <a:chOff x="1835978" y="6129099"/>
              <a:chExt cx="539290" cy="453308"/>
            </a:xfrm>
            <a:solidFill>
              <a:schemeClr val="accent2"/>
            </a:solidFill>
          </p:grpSpPr>
          <p:sp>
            <p:nvSpPr>
              <p:cNvPr id="532" name="Oval 509">
                <a:extLst>
                  <a:ext uri="{FF2B5EF4-FFF2-40B4-BE49-F238E27FC236}">
                    <a16:creationId xmlns:a16="http://schemas.microsoft.com/office/drawing/2014/main" xmlns="" id="{81B45617-2F52-42CE-859E-B91E08651DE8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3" name="Rectangle 510">
                <a:extLst>
                  <a:ext uri="{FF2B5EF4-FFF2-40B4-BE49-F238E27FC236}">
                    <a16:creationId xmlns:a16="http://schemas.microsoft.com/office/drawing/2014/main" xmlns="" id="{1DAE6FDB-2587-4C6A-B4A3-62143E3613CD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4" name="Oval 511">
                <a:extLst>
                  <a:ext uri="{FF2B5EF4-FFF2-40B4-BE49-F238E27FC236}">
                    <a16:creationId xmlns:a16="http://schemas.microsoft.com/office/drawing/2014/main" xmlns="" id="{39BF0B4A-9E8B-4EA5-A9FB-6311A1E12E17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5" name="Rectangle 512">
                <a:extLst>
                  <a:ext uri="{FF2B5EF4-FFF2-40B4-BE49-F238E27FC236}">
                    <a16:creationId xmlns:a16="http://schemas.microsoft.com/office/drawing/2014/main" xmlns="" id="{33962941-0E2D-4E09-A811-E824276B241A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6" name="Oval 513">
                <a:extLst>
                  <a:ext uri="{FF2B5EF4-FFF2-40B4-BE49-F238E27FC236}">
                    <a16:creationId xmlns:a16="http://schemas.microsoft.com/office/drawing/2014/main" xmlns="" id="{03ECA3D9-4868-42C0-9F5D-08AF0FDC991F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7" name="Rectangle 514">
                <a:extLst>
                  <a:ext uri="{FF2B5EF4-FFF2-40B4-BE49-F238E27FC236}">
                    <a16:creationId xmlns:a16="http://schemas.microsoft.com/office/drawing/2014/main" xmlns="" id="{84440DC3-F00A-47D5-B61D-795CA922C0C6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0" name="그룹 246">
              <a:extLst>
                <a:ext uri="{FF2B5EF4-FFF2-40B4-BE49-F238E27FC236}">
                  <a16:creationId xmlns:a16="http://schemas.microsoft.com/office/drawing/2014/main" xmlns="" id="{E00728E7-4FD3-417C-A153-8F55163DF5B4}"/>
                </a:ext>
              </a:extLst>
            </p:cNvPr>
            <p:cNvGrpSpPr/>
            <p:nvPr/>
          </p:nvGrpSpPr>
          <p:grpSpPr>
            <a:xfrm rot="5400000">
              <a:off x="9310497" y="4784713"/>
              <a:ext cx="1293069" cy="748232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523" name="Oval 500">
                <a:extLst>
                  <a:ext uri="{FF2B5EF4-FFF2-40B4-BE49-F238E27FC236}">
                    <a16:creationId xmlns:a16="http://schemas.microsoft.com/office/drawing/2014/main" xmlns="" id="{1FAD8A41-93B4-496D-B580-369EC3725132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4" name="Oval 501">
                <a:extLst>
                  <a:ext uri="{FF2B5EF4-FFF2-40B4-BE49-F238E27FC236}">
                    <a16:creationId xmlns:a16="http://schemas.microsoft.com/office/drawing/2014/main" xmlns="" id="{32E8848F-2F33-4EF1-9008-F6E118A35624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5" name="Rectangle 502">
                <a:extLst>
                  <a:ext uri="{FF2B5EF4-FFF2-40B4-BE49-F238E27FC236}">
                    <a16:creationId xmlns:a16="http://schemas.microsoft.com/office/drawing/2014/main" xmlns="" id="{052AC1C2-FA74-4479-A8E9-393969496B6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6" name="Oval 503">
                <a:extLst>
                  <a:ext uri="{FF2B5EF4-FFF2-40B4-BE49-F238E27FC236}">
                    <a16:creationId xmlns:a16="http://schemas.microsoft.com/office/drawing/2014/main" xmlns="" id="{A3DF08A9-3015-4E85-804B-0CCD8793DA7A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7" name="Rectangle 504">
                <a:extLst>
                  <a:ext uri="{FF2B5EF4-FFF2-40B4-BE49-F238E27FC236}">
                    <a16:creationId xmlns:a16="http://schemas.microsoft.com/office/drawing/2014/main" xmlns="" id="{1971E8F3-E182-4F51-8F10-2135D95FEBD6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8" name="Oval 505">
                <a:extLst>
                  <a:ext uri="{FF2B5EF4-FFF2-40B4-BE49-F238E27FC236}">
                    <a16:creationId xmlns:a16="http://schemas.microsoft.com/office/drawing/2014/main" xmlns="" id="{8B5ABCD1-6D3C-4FBB-B49D-7693F2B3F702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9" name="Rectangle 506">
                <a:extLst>
                  <a:ext uri="{FF2B5EF4-FFF2-40B4-BE49-F238E27FC236}">
                    <a16:creationId xmlns:a16="http://schemas.microsoft.com/office/drawing/2014/main" xmlns="" id="{AC32B681-DDF1-4E96-A809-4C4782B36953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0" name="Oval 507">
                <a:extLst>
                  <a:ext uri="{FF2B5EF4-FFF2-40B4-BE49-F238E27FC236}">
                    <a16:creationId xmlns:a16="http://schemas.microsoft.com/office/drawing/2014/main" xmlns="" id="{2A7E0BE9-E340-4EA2-BA8E-77585184E9E0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1" name="Rectangle 508">
                <a:extLst>
                  <a:ext uri="{FF2B5EF4-FFF2-40B4-BE49-F238E27FC236}">
                    <a16:creationId xmlns:a16="http://schemas.microsoft.com/office/drawing/2014/main" xmlns="" id="{CE0F27DD-343E-4860-9A40-598AAFDB73E1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1" name="그룹 243">
              <a:extLst>
                <a:ext uri="{FF2B5EF4-FFF2-40B4-BE49-F238E27FC236}">
                  <a16:creationId xmlns:a16="http://schemas.microsoft.com/office/drawing/2014/main" xmlns="" id="{88A9F4B2-53A9-424A-B07C-9E42AA564560}"/>
                </a:ext>
              </a:extLst>
            </p:cNvPr>
            <p:cNvGrpSpPr/>
            <p:nvPr/>
          </p:nvGrpSpPr>
          <p:grpSpPr>
            <a:xfrm rot="5400000">
              <a:off x="9080597" y="6297012"/>
              <a:ext cx="692681" cy="604409"/>
              <a:chOff x="3712085" y="6129098"/>
              <a:chExt cx="519513" cy="453308"/>
            </a:xfrm>
            <a:solidFill>
              <a:schemeClr val="accent2"/>
            </a:solidFill>
          </p:grpSpPr>
          <p:sp>
            <p:nvSpPr>
              <p:cNvPr id="517" name="Oval 494">
                <a:extLst>
                  <a:ext uri="{FF2B5EF4-FFF2-40B4-BE49-F238E27FC236}">
                    <a16:creationId xmlns:a16="http://schemas.microsoft.com/office/drawing/2014/main" xmlns="" id="{058F5ED4-6A7C-4894-AD23-82F141629D5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Rectangle 495">
                <a:extLst>
                  <a:ext uri="{FF2B5EF4-FFF2-40B4-BE49-F238E27FC236}">
                    <a16:creationId xmlns:a16="http://schemas.microsoft.com/office/drawing/2014/main" xmlns="" id="{23A69DBF-6734-41E5-9E16-06018BEB4ED3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496">
                <a:extLst>
                  <a:ext uri="{FF2B5EF4-FFF2-40B4-BE49-F238E27FC236}">
                    <a16:creationId xmlns:a16="http://schemas.microsoft.com/office/drawing/2014/main" xmlns="" id="{9B4CC0E6-4C63-4FEE-ADAE-EB87DB22EA09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Rectangle 497">
                <a:extLst>
                  <a:ext uri="{FF2B5EF4-FFF2-40B4-BE49-F238E27FC236}">
                    <a16:creationId xmlns:a16="http://schemas.microsoft.com/office/drawing/2014/main" xmlns="" id="{1CF928F1-C2A6-466E-B79C-C412EE30D4D2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498">
                <a:extLst>
                  <a:ext uri="{FF2B5EF4-FFF2-40B4-BE49-F238E27FC236}">
                    <a16:creationId xmlns:a16="http://schemas.microsoft.com/office/drawing/2014/main" xmlns="" id="{531D159D-73E4-421A-B2C9-59109365B6AF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2" name="Rectangle 499">
                <a:extLst>
                  <a:ext uri="{FF2B5EF4-FFF2-40B4-BE49-F238E27FC236}">
                    <a16:creationId xmlns:a16="http://schemas.microsoft.com/office/drawing/2014/main" xmlns="" id="{6B5E7857-E3A4-451A-AD5A-0F53F5E710A3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2" name="그룹 259">
              <a:extLst>
                <a:ext uri="{FF2B5EF4-FFF2-40B4-BE49-F238E27FC236}">
                  <a16:creationId xmlns:a16="http://schemas.microsoft.com/office/drawing/2014/main" xmlns="" id="{3502FFE1-80F3-4302-BB25-1369DFDE5805}"/>
                </a:ext>
              </a:extLst>
            </p:cNvPr>
            <p:cNvGrpSpPr/>
            <p:nvPr/>
          </p:nvGrpSpPr>
          <p:grpSpPr>
            <a:xfrm rot="5400000">
              <a:off x="9680361" y="3780143"/>
              <a:ext cx="692686" cy="608880"/>
              <a:chOff x="1826089" y="5677604"/>
              <a:chExt cx="519514" cy="456661"/>
            </a:xfrm>
            <a:solidFill>
              <a:schemeClr val="accent5"/>
            </a:solidFill>
          </p:grpSpPr>
          <p:sp>
            <p:nvSpPr>
              <p:cNvPr id="511" name="Rectangle 488">
                <a:extLst>
                  <a:ext uri="{FF2B5EF4-FFF2-40B4-BE49-F238E27FC236}">
                    <a16:creationId xmlns:a16="http://schemas.microsoft.com/office/drawing/2014/main" xmlns="" id="{9B0E0B7D-9ECE-4593-9027-13AC04BB1624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489">
                <a:extLst>
                  <a:ext uri="{FF2B5EF4-FFF2-40B4-BE49-F238E27FC236}">
                    <a16:creationId xmlns:a16="http://schemas.microsoft.com/office/drawing/2014/main" xmlns="" id="{AA8C5563-A4E8-48D6-9C83-16B8914AA45E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490">
                <a:extLst>
                  <a:ext uri="{FF2B5EF4-FFF2-40B4-BE49-F238E27FC236}">
                    <a16:creationId xmlns:a16="http://schemas.microsoft.com/office/drawing/2014/main" xmlns="" id="{00348CC1-DD5C-4DA7-B9AD-1366DFA5D0F8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Rectangle 491">
                <a:extLst>
                  <a:ext uri="{FF2B5EF4-FFF2-40B4-BE49-F238E27FC236}">
                    <a16:creationId xmlns:a16="http://schemas.microsoft.com/office/drawing/2014/main" xmlns="" id="{EC125F8D-F213-4A57-A56F-7E47D43B2A09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5" name="Oval 492">
                <a:extLst>
                  <a:ext uri="{FF2B5EF4-FFF2-40B4-BE49-F238E27FC236}">
                    <a16:creationId xmlns:a16="http://schemas.microsoft.com/office/drawing/2014/main" xmlns="" id="{438A4CEF-EFEB-4130-8399-4EA1BD37351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Rectangle 493">
                <a:extLst>
                  <a:ext uri="{FF2B5EF4-FFF2-40B4-BE49-F238E27FC236}">
                    <a16:creationId xmlns:a16="http://schemas.microsoft.com/office/drawing/2014/main" xmlns="" id="{EFC0CD9A-F279-417B-80F4-6DE0E3317951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3" name="그룹 245">
              <a:extLst>
                <a:ext uri="{FF2B5EF4-FFF2-40B4-BE49-F238E27FC236}">
                  <a16:creationId xmlns:a16="http://schemas.microsoft.com/office/drawing/2014/main" xmlns="" id="{C96A8C8A-99A8-4BB3-8283-38106D78006B}"/>
                </a:ext>
              </a:extLst>
            </p:cNvPr>
            <p:cNvGrpSpPr/>
            <p:nvPr/>
          </p:nvGrpSpPr>
          <p:grpSpPr>
            <a:xfrm rot="5400000">
              <a:off x="8945918" y="5057240"/>
              <a:ext cx="966508" cy="608881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503" name="Rectangle 480">
                <a:extLst>
                  <a:ext uri="{FF2B5EF4-FFF2-40B4-BE49-F238E27FC236}">
                    <a16:creationId xmlns:a16="http://schemas.microsoft.com/office/drawing/2014/main" xmlns="" id="{C2B933CC-E72F-4577-B9E8-875F6C595CAA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481">
                <a:extLst>
                  <a:ext uri="{FF2B5EF4-FFF2-40B4-BE49-F238E27FC236}">
                    <a16:creationId xmlns:a16="http://schemas.microsoft.com/office/drawing/2014/main" xmlns="" id="{B6AAE4D9-9D9F-45A8-9D82-21C077F5AA07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482">
                <a:extLst>
                  <a:ext uri="{FF2B5EF4-FFF2-40B4-BE49-F238E27FC236}">
                    <a16:creationId xmlns:a16="http://schemas.microsoft.com/office/drawing/2014/main" xmlns="" id="{60557375-D25A-4068-8E30-00B2970746FF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Rectangle 483">
                <a:extLst>
                  <a:ext uri="{FF2B5EF4-FFF2-40B4-BE49-F238E27FC236}">
                    <a16:creationId xmlns:a16="http://schemas.microsoft.com/office/drawing/2014/main" xmlns="" id="{A6497E5C-EDA5-472A-B887-7254F9266464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484">
                <a:extLst>
                  <a:ext uri="{FF2B5EF4-FFF2-40B4-BE49-F238E27FC236}">
                    <a16:creationId xmlns:a16="http://schemas.microsoft.com/office/drawing/2014/main" xmlns="" id="{0FC1C477-8E10-4847-94D3-5A124BA60D71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8" name="Rectangle 485">
                <a:extLst>
                  <a:ext uri="{FF2B5EF4-FFF2-40B4-BE49-F238E27FC236}">
                    <a16:creationId xmlns:a16="http://schemas.microsoft.com/office/drawing/2014/main" xmlns="" id="{2390B5A7-3960-4634-88A8-766DBC95273D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486">
                <a:extLst>
                  <a:ext uri="{FF2B5EF4-FFF2-40B4-BE49-F238E27FC236}">
                    <a16:creationId xmlns:a16="http://schemas.microsoft.com/office/drawing/2014/main" xmlns="" id="{807CCA49-1B5E-434F-AF27-ADEE587FCF7D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Rectangle 487">
                <a:extLst>
                  <a:ext uri="{FF2B5EF4-FFF2-40B4-BE49-F238E27FC236}">
                    <a16:creationId xmlns:a16="http://schemas.microsoft.com/office/drawing/2014/main" xmlns="" id="{A2FD222F-2A54-4D9A-ADF2-FC4EF51685EB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4" name="그룹 244">
              <a:extLst>
                <a:ext uri="{FF2B5EF4-FFF2-40B4-BE49-F238E27FC236}">
                  <a16:creationId xmlns:a16="http://schemas.microsoft.com/office/drawing/2014/main" xmlns="" id="{AEEC2808-EF12-4900-BC33-D7817B38C0E0}"/>
                </a:ext>
              </a:extLst>
            </p:cNvPr>
            <p:cNvGrpSpPr/>
            <p:nvPr/>
          </p:nvGrpSpPr>
          <p:grpSpPr>
            <a:xfrm rot="5400000">
              <a:off x="9431572" y="6032770"/>
              <a:ext cx="1050948" cy="748232"/>
              <a:chOff x="3433494" y="5677603"/>
              <a:chExt cx="788216" cy="561176"/>
            </a:xfrm>
            <a:solidFill>
              <a:schemeClr val="accent5"/>
            </a:solidFill>
          </p:grpSpPr>
          <p:sp>
            <p:nvSpPr>
              <p:cNvPr id="495" name="Oval 472">
                <a:extLst>
                  <a:ext uri="{FF2B5EF4-FFF2-40B4-BE49-F238E27FC236}">
                    <a16:creationId xmlns:a16="http://schemas.microsoft.com/office/drawing/2014/main" xmlns="" id="{798717E6-9C7B-4984-91E6-6A4130A6AA71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473">
                <a:extLst>
                  <a:ext uri="{FF2B5EF4-FFF2-40B4-BE49-F238E27FC236}">
                    <a16:creationId xmlns:a16="http://schemas.microsoft.com/office/drawing/2014/main" xmlns="" id="{AE36EC24-8564-4112-94EE-9E64F7B9767D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474">
                <a:extLst>
                  <a:ext uri="{FF2B5EF4-FFF2-40B4-BE49-F238E27FC236}">
                    <a16:creationId xmlns:a16="http://schemas.microsoft.com/office/drawing/2014/main" xmlns="" id="{7D21A8DF-1128-4231-ABDB-7A8075A0742C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Rectangle 475">
                <a:extLst>
                  <a:ext uri="{FF2B5EF4-FFF2-40B4-BE49-F238E27FC236}">
                    <a16:creationId xmlns:a16="http://schemas.microsoft.com/office/drawing/2014/main" xmlns="" id="{0E4B7885-DDF9-49E8-9F27-D165394AD969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476">
                <a:extLst>
                  <a:ext uri="{FF2B5EF4-FFF2-40B4-BE49-F238E27FC236}">
                    <a16:creationId xmlns:a16="http://schemas.microsoft.com/office/drawing/2014/main" xmlns="" id="{64B9B014-8104-46FA-AA42-7C878D1B3E18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Rectangle 477">
                <a:extLst>
                  <a:ext uri="{FF2B5EF4-FFF2-40B4-BE49-F238E27FC236}">
                    <a16:creationId xmlns:a16="http://schemas.microsoft.com/office/drawing/2014/main" xmlns="" id="{E0C504E9-7685-4403-B13C-0E8F19BE67C1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1" name="Oval 478">
                <a:extLst>
                  <a:ext uri="{FF2B5EF4-FFF2-40B4-BE49-F238E27FC236}">
                    <a16:creationId xmlns:a16="http://schemas.microsoft.com/office/drawing/2014/main" xmlns="" id="{D4979458-8341-4AF9-A3DF-C82AC201B8A9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Rectangle 479">
                <a:extLst>
                  <a:ext uri="{FF2B5EF4-FFF2-40B4-BE49-F238E27FC236}">
                    <a16:creationId xmlns:a16="http://schemas.microsoft.com/office/drawing/2014/main" xmlns="" id="{DC87F225-96DD-4485-9B0E-0D3B546D10BC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1214414" y="25003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Илья Ильич Мечников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1908 г.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лауреат Нобелевской премии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физиологии и медицине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9" name="Group 464">
            <a:extLst>
              <a:ext uri="{FF2B5EF4-FFF2-40B4-BE49-F238E27FC236}">
                <a16:creationId xmlns:a16="http://schemas.microsoft.com/office/drawing/2014/main" xmlns="" id="{1441D4F0-CDA5-4B21-B0A1-BF1C239367CB}"/>
              </a:ext>
            </a:extLst>
          </p:cNvPr>
          <p:cNvGrpSpPr/>
          <p:nvPr/>
        </p:nvGrpSpPr>
        <p:grpSpPr>
          <a:xfrm rot="10800000">
            <a:off x="679114" y="3096363"/>
            <a:ext cx="429225" cy="1141133"/>
            <a:chOff x="9124747" y="3738224"/>
            <a:chExt cx="1206402" cy="3207331"/>
          </a:xfrm>
        </p:grpSpPr>
        <p:sp>
          <p:nvSpPr>
            <p:cNvPr id="540" name="Oval 465">
              <a:extLst>
                <a:ext uri="{FF2B5EF4-FFF2-40B4-BE49-F238E27FC236}">
                  <a16:creationId xmlns:a16="http://schemas.microsoft.com/office/drawing/2014/main" xmlns="" id="{28ED521B-5954-4252-9042-3062AF95DCD3}"/>
                </a:ext>
              </a:extLst>
            </p:cNvPr>
            <p:cNvSpPr/>
            <p:nvPr/>
          </p:nvSpPr>
          <p:spPr>
            <a:xfrm rot="16200000">
              <a:off x="9582915" y="4506959"/>
              <a:ext cx="290061" cy="2900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41" name="그룹 247">
              <a:extLst>
                <a:ext uri="{FF2B5EF4-FFF2-40B4-BE49-F238E27FC236}">
                  <a16:creationId xmlns:a16="http://schemas.microsoft.com/office/drawing/2014/main" xmlns="" id="{C0A1F610-897D-495F-9414-6DF945F8833C}"/>
                </a:ext>
              </a:extLst>
            </p:cNvPr>
            <p:cNvGrpSpPr/>
            <p:nvPr/>
          </p:nvGrpSpPr>
          <p:grpSpPr>
            <a:xfrm rot="5400000">
              <a:off x="9067426" y="3808730"/>
              <a:ext cx="719050" cy="604408"/>
              <a:chOff x="1835978" y="6129099"/>
              <a:chExt cx="539290" cy="453308"/>
            </a:xfrm>
            <a:solidFill>
              <a:schemeClr val="accent2"/>
            </a:solidFill>
          </p:grpSpPr>
          <p:sp>
            <p:nvSpPr>
              <p:cNvPr id="584" name="Oval 509">
                <a:extLst>
                  <a:ext uri="{FF2B5EF4-FFF2-40B4-BE49-F238E27FC236}">
                    <a16:creationId xmlns:a16="http://schemas.microsoft.com/office/drawing/2014/main" xmlns="" id="{81B45617-2F52-42CE-859E-B91E08651DE8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5" name="Rectangle 510">
                <a:extLst>
                  <a:ext uri="{FF2B5EF4-FFF2-40B4-BE49-F238E27FC236}">
                    <a16:creationId xmlns:a16="http://schemas.microsoft.com/office/drawing/2014/main" xmlns="" id="{1DAE6FDB-2587-4C6A-B4A3-62143E3613CD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6" name="Oval 511">
                <a:extLst>
                  <a:ext uri="{FF2B5EF4-FFF2-40B4-BE49-F238E27FC236}">
                    <a16:creationId xmlns:a16="http://schemas.microsoft.com/office/drawing/2014/main" xmlns="" id="{39BF0B4A-9E8B-4EA5-A9FB-6311A1E12E17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7" name="Rectangle 512">
                <a:extLst>
                  <a:ext uri="{FF2B5EF4-FFF2-40B4-BE49-F238E27FC236}">
                    <a16:creationId xmlns:a16="http://schemas.microsoft.com/office/drawing/2014/main" xmlns="" id="{33962941-0E2D-4E09-A811-E824276B241A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8" name="Oval 513">
                <a:extLst>
                  <a:ext uri="{FF2B5EF4-FFF2-40B4-BE49-F238E27FC236}">
                    <a16:creationId xmlns:a16="http://schemas.microsoft.com/office/drawing/2014/main" xmlns="" id="{03ECA3D9-4868-42C0-9F5D-08AF0FDC991F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9" name="Rectangle 514">
                <a:extLst>
                  <a:ext uri="{FF2B5EF4-FFF2-40B4-BE49-F238E27FC236}">
                    <a16:creationId xmlns:a16="http://schemas.microsoft.com/office/drawing/2014/main" xmlns="" id="{84440DC3-F00A-47D5-B61D-795CA922C0C6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2" name="그룹 246">
              <a:extLst>
                <a:ext uri="{FF2B5EF4-FFF2-40B4-BE49-F238E27FC236}">
                  <a16:creationId xmlns:a16="http://schemas.microsoft.com/office/drawing/2014/main" xmlns="" id="{E00728E7-4FD3-417C-A153-8F55163DF5B4}"/>
                </a:ext>
              </a:extLst>
            </p:cNvPr>
            <p:cNvGrpSpPr/>
            <p:nvPr/>
          </p:nvGrpSpPr>
          <p:grpSpPr>
            <a:xfrm rot="5400000">
              <a:off x="9310497" y="4784713"/>
              <a:ext cx="1293069" cy="748232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575" name="Oval 500">
                <a:extLst>
                  <a:ext uri="{FF2B5EF4-FFF2-40B4-BE49-F238E27FC236}">
                    <a16:creationId xmlns:a16="http://schemas.microsoft.com/office/drawing/2014/main" xmlns="" id="{1FAD8A41-93B4-496D-B580-369EC3725132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6" name="Oval 501">
                <a:extLst>
                  <a:ext uri="{FF2B5EF4-FFF2-40B4-BE49-F238E27FC236}">
                    <a16:creationId xmlns:a16="http://schemas.microsoft.com/office/drawing/2014/main" xmlns="" id="{32E8848F-2F33-4EF1-9008-F6E118A35624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7" name="Rectangle 502">
                <a:extLst>
                  <a:ext uri="{FF2B5EF4-FFF2-40B4-BE49-F238E27FC236}">
                    <a16:creationId xmlns:a16="http://schemas.microsoft.com/office/drawing/2014/main" xmlns="" id="{052AC1C2-FA74-4479-A8E9-393969496B6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8" name="Oval 503">
                <a:extLst>
                  <a:ext uri="{FF2B5EF4-FFF2-40B4-BE49-F238E27FC236}">
                    <a16:creationId xmlns:a16="http://schemas.microsoft.com/office/drawing/2014/main" xmlns="" id="{A3DF08A9-3015-4E85-804B-0CCD8793DA7A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9" name="Rectangle 504">
                <a:extLst>
                  <a:ext uri="{FF2B5EF4-FFF2-40B4-BE49-F238E27FC236}">
                    <a16:creationId xmlns:a16="http://schemas.microsoft.com/office/drawing/2014/main" xmlns="" id="{1971E8F3-E182-4F51-8F10-2135D95FEBD6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0" name="Oval 505">
                <a:extLst>
                  <a:ext uri="{FF2B5EF4-FFF2-40B4-BE49-F238E27FC236}">
                    <a16:creationId xmlns:a16="http://schemas.microsoft.com/office/drawing/2014/main" xmlns="" id="{8B5ABCD1-6D3C-4FBB-B49D-7693F2B3F702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1" name="Rectangle 506">
                <a:extLst>
                  <a:ext uri="{FF2B5EF4-FFF2-40B4-BE49-F238E27FC236}">
                    <a16:creationId xmlns:a16="http://schemas.microsoft.com/office/drawing/2014/main" xmlns="" id="{AC32B681-DDF1-4E96-A809-4C4782B36953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2" name="Oval 507">
                <a:extLst>
                  <a:ext uri="{FF2B5EF4-FFF2-40B4-BE49-F238E27FC236}">
                    <a16:creationId xmlns:a16="http://schemas.microsoft.com/office/drawing/2014/main" xmlns="" id="{2A7E0BE9-E340-4EA2-BA8E-77585184E9E0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3" name="Rectangle 508">
                <a:extLst>
                  <a:ext uri="{FF2B5EF4-FFF2-40B4-BE49-F238E27FC236}">
                    <a16:creationId xmlns:a16="http://schemas.microsoft.com/office/drawing/2014/main" xmlns="" id="{CE0F27DD-343E-4860-9A40-598AAFDB73E1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3" name="그룹 243">
              <a:extLst>
                <a:ext uri="{FF2B5EF4-FFF2-40B4-BE49-F238E27FC236}">
                  <a16:creationId xmlns:a16="http://schemas.microsoft.com/office/drawing/2014/main" xmlns="" id="{88A9F4B2-53A9-424A-B07C-9E42AA564560}"/>
                </a:ext>
              </a:extLst>
            </p:cNvPr>
            <p:cNvGrpSpPr/>
            <p:nvPr/>
          </p:nvGrpSpPr>
          <p:grpSpPr>
            <a:xfrm rot="5400000">
              <a:off x="9080597" y="6297013"/>
              <a:ext cx="692681" cy="604409"/>
              <a:chOff x="3712085" y="6129098"/>
              <a:chExt cx="519513" cy="453308"/>
            </a:xfrm>
            <a:solidFill>
              <a:schemeClr val="accent2"/>
            </a:solidFill>
          </p:grpSpPr>
          <p:sp>
            <p:nvSpPr>
              <p:cNvPr id="569" name="Oval 494">
                <a:extLst>
                  <a:ext uri="{FF2B5EF4-FFF2-40B4-BE49-F238E27FC236}">
                    <a16:creationId xmlns:a16="http://schemas.microsoft.com/office/drawing/2014/main" xmlns="" id="{058F5ED4-6A7C-4894-AD23-82F141629D5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0" name="Rectangle 495">
                <a:extLst>
                  <a:ext uri="{FF2B5EF4-FFF2-40B4-BE49-F238E27FC236}">
                    <a16:creationId xmlns:a16="http://schemas.microsoft.com/office/drawing/2014/main" xmlns="" id="{23A69DBF-6734-41E5-9E16-06018BEB4ED3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1" name="Oval 496">
                <a:extLst>
                  <a:ext uri="{FF2B5EF4-FFF2-40B4-BE49-F238E27FC236}">
                    <a16:creationId xmlns:a16="http://schemas.microsoft.com/office/drawing/2014/main" xmlns="" id="{9B4CC0E6-4C63-4FEE-ADAE-EB87DB22EA09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2" name="Rectangle 497">
                <a:extLst>
                  <a:ext uri="{FF2B5EF4-FFF2-40B4-BE49-F238E27FC236}">
                    <a16:creationId xmlns:a16="http://schemas.microsoft.com/office/drawing/2014/main" xmlns="" id="{1CF928F1-C2A6-466E-B79C-C412EE30D4D2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3" name="Oval 498">
                <a:extLst>
                  <a:ext uri="{FF2B5EF4-FFF2-40B4-BE49-F238E27FC236}">
                    <a16:creationId xmlns:a16="http://schemas.microsoft.com/office/drawing/2014/main" xmlns="" id="{531D159D-73E4-421A-B2C9-59109365B6AF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4" name="Rectangle 499">
                <a:extLst>
                  <a:ext uri="{FF2B5EF4-FFF2-40B4-BE49-F238E27FC236}">
                    <a16:creationId xmlns:a16="http://schemas.microsoft.com/office/drawing/2014/main" xmlns="" id="{6B5E7857-E3A4-451A-AD5A-0F53F5E710A3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4" name="그룹 259">
              <a:extLst>
                <a:ext uri="{FF2B5EF4-FFF2-40B4-BE49-F238E27FC236}">
                  <a16:creationId xmlns:a16="http://schemas.microsoft.com/office/drawing/2014/main" xmlns="" id="{3502FFE1-80F3-4302-BB25-1369DFDE5805}"/>
                </a:ext>
              </a:extLst>
            </p:cNvPr>
            <p:cNvGrpSpPr/>
            <p:nvPr/>
          </p:nvGrpSpPr>
          <p:grpSpPr>
            <a:xfrm rot="5400000">
              <a:off x="9680361" y="3780144"/>
              <a:ext cx="692686" cy="608880"/>
              <a:chOff x="1826089" y="5677604"/>
              <a:chExt cx="519514" cy="456661"/>
            </a:xfrm>
            <a:solidFill>
              <a:schemeClr val="accent5"/>
            </a:solidFill>
          </p:grpSpPr>
          <p:sp>
            <p:nvSpPr>
              <p:cNvPr id="563" name="Rectangle 488">
                <a:extLst>
                  <a:ext uri="{FF2B5EF4-FFF2-40B4-BE49-F238E27FC236}">
                    <a16:creationId xmlns:a16="http://schemas.microsoft.com/office/drawing/2014/main" xmlns="" id="{9B0E0B7D-9ECE-4593-9027-13AC04BB1624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4" name="Oval 489">
                <a:extLst>
                  <a:ext uri="{FF2B5EF4-FFF2-40B4-BE49-F238E27FC236}">
                    <a16:creationId xmlns:a16="http://schemas.microsoft.com/office/drawing/2014/main" xmlns="" id="{AA8C5563-A4E8-48D6-9C83-16B8914AA45E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5" name="Oval 490">
                <a:extLst>
                  <a:ext uri="{FF2B5EF4-FFF2-40B4-BE49-F238E27FC236}">
                    <a16:creationId xmlns:a16="http://schemas.microsoft.com/office/drawing/2014/main" xmlns="" id="{00348CC1-DD5C-4DA7-B9AD-1366DFA5D0F8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6" name="Rectangle 491">
                <a:extLst>
                  <a:ext uri="{FF2B5EF4-FFF2-40B4-BE49-F238E27FC236}">
                    <a16:creationId xmlns:a16="http://schemas.microsoft.com/office/drawing/2014/main" xmlns="" id="{EC125F8D-F213-4A57-A56F-7E47D43B2A09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7" name="Oval 492">
                <a:extLst>
                  <a:ext uri="{FF2B5EF4-FFF2-40B4-BE49-F238E27FC236}">
                    <a16:creationId xmlns:a16="http://schemas.microsoft.com/office/drawing/2014/main" xmlns="" id="{438A4CEF-EFEB-4130-8399-4EA1BD37351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8" name="Rectangle 493">
                <a:extLst>
                  <a:ext uri="{FF2B5EF4-FFF2-40B4-BE49-F238E27FC236}">
                    <a16:creationId xmlns:a16="http://schemas.microsoft.com/office/drawing/2014/main" xmlns="" id="{EFC0CD9A-F279-417B-80F4-6DE0E3317951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5" name="그룹 245">
              <a:extLst>
                <a:ext uri="{FF2B5EF4-FFF2-40B4-BE49-F238E27FC236}">
                  <a16:creationId xmlns:a16="http://schemas.microsoft.com/office/drawing/2014/main" xmlns="" id="{C96A8C8A-99A8-4BB3-8283-38106D78006B}"/>
                </a:ext>
              </a:extLst>
            </p:cNvPr>
            <p:cNvGrpSpPr/>
            <p:nvPr/>
          </p:nvGrpSpPr>
          <p:grpSpPr>
            <a:xfrm rot="5400000">
              <a:off x="8945917" y="5057241"/>
              <a:ext cx="966508" cy="608881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555" name="Rectangle 480">
                <a:extLst>
                  <a:ext uri="{FF2B5EF4-FFF2-40B4-BE49-F238E27FC236}">
                    <a16:creationId xmlns:a16="http://schemas.microsoft.com/office/drawing/2014/main" xmlns="" id="{C2B933CC-E72F-4577-B9E8-875F6C595CAA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6" name="Oval 481">
                <a:extLst>
                  <a:ext uri="{FF2B5EF4-FFF2-40B4-BE49-F238E27FC236}">
                    <a16:creationId xmlns:a16="http://schemas.microsoft.com/office/drawing/2014/main" xmlns="" id="{B6AAE4D9-9D9F-45A8-9D82-21C077F5AA07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7" name="Oval 482">
                <a:extLst>
                  <a:ext uri="{FF2B5EF4-FFF2-40B4-BE49-F238E27FC236}">
                    <a16:creationId xmlns:a16="http://schemas.microsoft.com/office/drawing/2014/main" xmlns="" id="{60557375-D25A-4068-8E30-00B2970746FF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8" name="Rectangle 483">
                <a:extLst>
                  <a:ext uri="{FF2B5EF4-FFF2-40B4-BE49-F238E27FC236}">
                    <a16:creationId xmlns:a16="http://schemas.microsoft.com/office/drawing/2014/main" xmlns="" id="{A6497E5C-EDA5-472A-B887-7254F9266464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9" name="Oval 484">
                <a:extLst>
                  <a:ext uri="{FF2B5EF4-FFF2-40B4-BE49-F238E27FC236}">
                    <a16:creationId xmlns:a16="http://schemas.microsoft.com/office/drawing/2014/main" xmlns="" id="{0FC1C477-8E10-4847-94D3-5A124BA60D71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0" name="Rectangle 485">
                <a:extLst>
                  <a:ext uri="{FF2B5EF4-FFF2-40B4-BE49-F238E27FC236}">
                    <a16:creationId xmlns:a16="http://schemas.microsoft.com/office/drawing/2014/main" xmlns="" id="{2390B5A7-3960-4634-88A8-766DBC95273D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1" name="Oval 486">
                <a:extLst>
                  <a:ext uri="{FF2B5EF4-FFF2-40B4-BE49-F238E27FC236}">
                    <a16:creationId xmlns:a16="http://schemas.microsoft.com/office/drawing/2014/main" xmlns="" id="{807CCA49-1B5E-434F-AF27-ADEE587FCF7D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2" name="Rectangle 487">
                <a:extLst>
                  <a:ext uri="{FF2B5EF4-FFF2-40B4-BE49-F238E27FC236}">
                    <a16:creationId xmlns:a16="http://schemas.microsoft.com/office/drawing/2014/main" xmlns="" id="{A2FD222F-2A54-4D9A-ADF2-FC4EF51685EB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6" name="그룹 244">
              <a:extLst>
                <a:ext uri="{FF2B5EF4-FFF2-40B4-BE49-F238E27FC236}">
                  <a16:creationId xmlns:a16="http://schemas.microsoft.com/office/drawing/2014/main" xmlns="" id="{AEEC2808-EF12-4900-BC33-D7817B38C0E0}"/>
                </a:ext>
              </a:extLst>
            </p:cNvPr>
            <p:cNvGrpSpPr/>
            <p:nvPr/>
          </p:nvGrpSpPr>
          <p:grpSpPr>
            <a:xfrm rot="5400000">
              <a:off x="9431573" y="6032770"/>
              <a:ext cx="1050948" cy="748232"/>
              <a:chOff x="3433494" y="5677603"/>
              <a:chExt cx="788216" cy="561176"/>
            </a:xfrm>
            <a:solidFill>
              <a:schemeClr val="accent5"/>
            </a:solidFill>
          </p:grpSpPr>
          <p:sp>
            <p:nvSpPr>
              <p:cNvPr id="547" name="Oval 472">
                <a:extLst>
                  <a:ext uri="{FF2B5EF4-FFF2-40B4-BE49-F238E27FC236}">
                    <a16:creationId xmlns:a16="http://schemas.microsoft.com/office/drawing/2014/main" xmlns="" id="{798717E6-9C7B-4984-91E6-6A4130A6AA71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8" name="Oval 473">
                <a:extLst>
                  <a:ext uri="{FF2B5EF4-FFF2-40B4-BE49-F238E27FC236}">
                    <a16:creationId xmlns:a16="http://schemas.microsoft.com/office/drawing/2014/main" xmlns="" id="{AE36EC24-8564-4112-94EE-9E64F7B9767D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9" name="Oval 474">
                <a:extLst>
                  <a:ext uri="{FF2B5EF4-FFF2-40B4-BE49-F238E27FC236}">
                    <a16:creationId xmlns:a16="http://schemas.microsoft.com/office/drawing/2014/main" xmlns="" id="{7D21A8DF-1128-4231-ABDB-7A8075A0742C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0" name="Rectangle 475">
                <a:extLst>
                  <a:ext uri="{FF2B5EF4-FFF2-40B4-BE49-F238E27FC236}">
                    <a16:creationId xmlns:a16="http://schemas.microsoft.com/office/drawing/2014/main" xmlns="" id="{0E4B7885-DDF9-49E8-9F27-D165394AD969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1" name="Oval 476">
                <a:extLst>
                  <a:ext uri="{FF2B5EF4-FFF2-40B4-BE49-F238E27FC236}">
                    <a16:creationId xmlns:a16="http://schemas.microsoft.com/office/drawing/2014/main" xmlns="" id="{64B9B014-8104-46FA-AA42-7C878D1B3E18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2" name="Rectangle 477">
                <a:extLst>
                  <a:ext uri="{FF2B5EF4-FFF2-40B4-BE49-F238E27FC236}">
                    <a16:creationId xmlns:a16="http://schemas.microsoft.com/office/drawing/2014/main" xmlns="" id="{E0C504E9-7685-4403-B13C-0E8F19BE67C1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3" name="Oval 478">
                <a:extLst>
                  <a:ext uri="{FF2B5EF4-FFF2-40B4-BE49-F238E27FC236}">
                    <a16:creationId xmlns:a16="http://schemas.microsoft.com/office/drawing/2014/main" xmlns="" id="{D4979458-8341-4AF9-A3DF-C82AC201B8A9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4" name="Rectangle 479">
                <a:extLst>
                  <a:ext uri="{FF2B5EF4-FFF2-40B4-BE49-F238E27FC236}">
                    <a16:creationId xmlns:a16="http://schemas.microsoft.com/office/drawing/2014/main" xmlns="" id="{DC87F225-96DD-4485-9B0E-0D3B546D10BC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590" name="Group 464">
            <a:extLst>
              <a:ext uri="{FF2B5EF4-FFF2-40B4-BE49-F238E27FC236}">
                <a16:creationId xmlns:a16="http://schemas.microsoft.com/office/drawing/2014/main" xmlns="" id="{1441D4F0-CDA5-4B21-B0A1-BF1C239367CB}"/>
              </a:ext>
            </a:extLst>
          </p:cNvPr>
          <p:cNvGrpSpPr/>
          <p:nvPr/>
        </p:nvGrpSpPr>
        <p:grpSpPr>
          <a:xfrm>
            <a:off x="674542" y="3573757"/>
            <a:ext cx="429225" cy="1141133"/>
            <a:chOff x="9124747" y="3738224"/>
            <a:chExt cx="1206402" cy="3207331"/>
          </a:xfrm>
        </p:grpSpPr>
        <p:sp>
          <p:nvSpPr>
            <p:cNvPr id="591" name="Oval 465">
              <a:extLst>
                <a:ext uri="{FF2B5EF4-FFF2-40B4-BE49-F238E27FC236}">
                  <a16:creationId xmlns:a16="http://schemas.microsoft.com/office/drawing/2014/main" xmlns="" id="{28ED521B-5954-4252-9042-3062AF95DCD3}"/>
                </a:ext>
              </a:extLst>
            </p:cNvPr>
            <p:cNvSpPr/>
            <p:nvPr/>
          </p:nvSpPr>
          <p:spPr>
            <a:xfrm rot="16200000">
              <a:off x="9582915" y="4506959"/>
              <a:ext cx="290061" cy="2900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92" name="그룹 247">
              <a:extLst>
                <a:ext uri="{FF2B5EF4-FFF2-40B4-BE49-F238E27FC236}">
                  <a16:creationId xmlns:a16="http://schemas.microsoft.com/office/drawing/2014/main" xmlns="" id="{C0A1F610-897D-495F-9414-6DF945F8833C}"/>
                </a:ext>
              </a:extLst>
            </p:cNvPr>
            <p:cNvGrpSpPr/>
            <p:nvPr/>
          </p:nvGrpSpPr>
          <p:grpSpPr>
            <a:xfrm rot="5400000">
              <a:off x="9067426" y="3808730"/>
              <a:ext cx="719050" cy="604408"/>
              <a:chOff x="1835978" y="6129099"/>
              <a:chExt cx="539290" cy="453308"/>
            </a:xfrm>
            <a:solidFill>
              <a:schemeClr val="accent2"/>
            </a:solidFill>
          </p:grpSpPr>
          <p:sp>
            <p:nvSpPr>
              <p:cNvPr id="635" name="Oval 509">
                <a:extLst>
                  <a:ext uri="{FF2B5EF4-FFF2-40B4-BE49-F238E27FC236}">
                    <a16:creationId xmlns:a16="http://schemas.microsoft.com/office/drawing/2014/main" xmlns="" id="{81B45617-2F52-42CE-859E-B91E08651DE8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6" name="Rectangle 510">
                <a:extLst>
                  <a:ext uri="{FF2B5EF4-FFF2-40B4-BE49-F238E27FC236}">
                    <a16:creationId xmlns:a16="http://schemas.microsoft.com/office/drawing/2014/main" xmlns="" id="{1DAE6FDB-2587-4C6A-B4A3-62143E3613CD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7" name="Oval 511">
                <a:extLst>
                  <a:ext uri="{FF2B5EF4-FFF2-40B4-BE49-F238E27FC236}">
                    <a16:creationId xmlns:a16="http://schemas.microsoft.com/office/drawing/2014/main" xmlns="" id="{39BF0B4A-9E8B-4EA5-A9FB-6311A1E12E17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8" name="Rectangle 512">
                <a:extLst>
                  <a:ext uri="{FF2B5EF4-FFF2-40B4-BE49-F238E27FC236}">
                    <a16:creationId xmlns:a16="http://schemas.microsoft.com/office/drawing/2014/main" xmlns="" id="{33962941-0E2D-4E09-A811-E824276B241A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9" name="Oval 513">
                <a:extLst>
                  <a:ext uri="{FF2B5EF4-FFF2-40B4-BE49-F238E27FC236}">
                    <a16:creationId xmlns:a16="http://schemas.microsoft.com/office/drawing/2014/main" xmlns="" id="{03ECA3D9-4868-42C0-9F5D-08AF0FDC991F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0" name="Rectangle 514">
                <a:extLst>
                  <a:ext uri="{FF2B5EF4-FFF2-40B4-BE49-F238E27FC236}">
                    <a16:creationId xmlns:a16="http://schemas.microsoft.com/office/drawing/2014/main" xmlns="" id="{84440DC3-F00A-47D5-B61D-795CA922C0C6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3" name="그룹 246">
              <a:extLst>
                <a:ext uri="{FF2B5EF4-FFF2-40B4-BE49-F238E27FC236}">
                  <a16:creationId xmlns:a16="http://schemas.microsoft.com/office/drawing/2014/main" xmlns="" id="{E00728E7-4FD3-417C-A153-8F55163DF5B4}"/>
                </a:ext>
              </a:extLst>
            </p:cNvPr>
            <p:cNvGrpSpPr/>
            <p:nvPr/>
          </p:nvGrpSpPr>
          <p:grpSpPr>
            <a:xfrm rot="5400000">
              <a:off x="9310497" y="4784713"/>
              <a:ext cx="1293069" cy="748232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626" name="Oval 500">
                <a:extLst>
                  <a:ext uri="{FF2B5EF4-FFF2-40B4-BE49-F238E27FC236}">
                    <a16:creationId xmlns:a16="http://schemas.microsoft.com/office/drawing/2014/main" xmlns="" id="{1FAD8A41-93B4-496D-B580-369EC3725132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7" name="Oval 501">
                <a:extLst>
                  <a:ext uri="{FF2B5EF4-FFF2-40B4-BE49-F238E27FC236}">
                    <a16:creationId xmlns:a16="http://schemas.microsoft.com/office/drawing/2014/main" xmlns="" id="{32E8848F-2F33-4EF1-9008-F6E118A35624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8" name="Rectangle 502">
                <a:extLst>
                  <a:ext uri="{FF2B5EF4-FFF2-40B4-BE49-F238E27FC236}">
                    <a16:creationId xmlns:a16="http://schemas.microsoft.com/office/drawing/2014/main" xmlns="" id="{052AC1C2-FA74-4479-A8E9-393969496B6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9" name="Oval 503">
                <a:extLst>
                  <a:ext uri="{FF2B5EF4-FFF2-40B4-BE49-F238E27FC236}">
                    <a16:creationId xmlns:a16="http://schemas.microsoft.com/office/drawing/2014/main" xmlns="" id="{A3DF08A9-3015-4E85-804B-0CCD8793DA7A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0" name="Rectangle 504">
                <a:extLst>
                  <a:ext uri="{FF2B5EF4-FFF2-40B4-BE49-F238E27FC236}">
                    <a16:creationId xmlns:a16="http://schemas.microsoft.com/office/drawing/2014/main" xmlns="" id="{1971E8F3-E182-4F51-8F10-2135D95FEBD6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1" name="Oval 505">
                <a:extLst>
                  <a:ext uri="{FF2B5EF4-FFF2-40B4-BE49-F238E27FC236}">
                    <a16:creationId xmlns:a16="http://schemas.microsoft.com/office/drawing/2014/main" xmlns="" id="{8B5ABCD1-6D3C-4FBB-B49D-7693F2B3F702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2" name="Rectangle 506">
                <a:extLst>
                  <a:ext uri="{FF2B5EF4-FFF2-40B4-BE49-F238E27FC236}">
                    <a16:creationId xmlns:a16="http://schemas.microsoft.com/office/drawing/2014/main" xmlns="" id="{AC32B681-DDF1-4E96-A809-4C4782B36953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3" name="Oval 507">
                <a:extLst>
                  <a:ext uri="{FF2B5EF4-FFF2-40B4-BE49-F238E27FC236}">
                    <a16:creationId xmlns:a16="http://schemas.microsoft.com/office/drawing/2014/main" xmlns="" id="{2A7E0BE9-E340-4EA2-BA8E-77585184E9E0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4" name="Rectangle 508">
                <a:extLst>
                  <a:ext uri="{FF2B5EF4-FFF2-40B4-BE49-F238E27FC236}">
                    <a16:creationId xmlns:a16="http://schemas.microsoft.com/office/drawing/2014/main" xmlns="" id="{CE0F27DD-343E-4860-9A40-598AAFDB73E1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4" name="그룹 243">
              <a:extLst>
                <a:ext uri="{FF2B5EF4-FFF2-40B4-BE49-F238E27FC236}">
                  <a16:creationId xmlns:a16="http://schemas.microsoft.com/office/drawing/2014/main" xmlns="" id="{88A9F4B2-53A9-424A-B07C-9E42AA564560}"/>
                </a:ext>
              </a:extLst>
            </p:cNvPr>
            <p:cNvGrpSpPr/>
            <p:nvPr/>
          </p:nvGrpSpPr>
          <p:grpSpPr>
            <a:xfrm rot="5400000">
              <a:off x="9080597" y="6297014"/>
              <a:ext cx="692681" cy="604409"/>
              <a:chOff x="3712085" y="6129098"/>
              <a:chExt cx="519513" cy="453308"/>
            </a:xfrm>
            <a:solidFill>
              <a:schemeClr val="accent2"/>
            </a:solidFill>
          </p:grpSpPr>
          <p:sp>
            <p:nvSpPr>
              <p:cNvPr id="620" name="Oval 494">
                <a:extLst>
                  <a:ext uri="{FF2B5EF4-FFF2-40B4-BE49-F238E27FC236}">
                    <a16:creationId xmlns:a16="http://schemas.microsoft.com/office/drawing/2014/main" xmlns="" id="{058F5ED4-6A7C-4894-AD23-82F141629D5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1" name="Rectangle 495">
                <a:extLst>
                  <a:ext uri="{FF2B5EF4-FFF2-40B4-BE49-F238E27FC236}">
                    <a16:creationId xmlns:a16="http://schemas.microsoft.com/office/drawing/2014/main" xmlns="" id="{23A69DBF-6734-41E5-9E16-06018BEB4ED3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2" name="Oval 496">
                <a:extLst>
                  <a:ext uri="{FF2B5EF4-FFF2-40B4-BE49-F238E27FC236}">
                    <a16:creationId xmlns:a16="http://schemas.microsoft.com/office/drawing/2014/main" xmlns="" id="{9B4CC0E6-4C63-4FEE-ADAE-EB87DB22EA09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3" name="Rectangle 497">
                <a:extLst>
                  <a:ext uri="{FF2B5EF4-FFF2-40B4-BE49-F238E27FC236}">
                    <a16:creationId xmlns:a16="http://schemas.microsoft.com/office/drawing/2014/main" xmlns="" id="{1CF928F1-C2A6-466E-B79C-C412EE30D4D2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4" name="Oval 498">
                <a:extLst>
                  <a:ext uri="{FF2B5EF4-FFF2-40B4-BE49-F238E27FC236}">
                    <a16:creationId xmlns:a16="http://schemas.microsoft.com/office/drawing/2014/main" xmlns="" id="{531D159D-73E4-421A-B2C9-59109365B6AF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5" name="Rectangle 499">
                <a:extLst>
                  <a:ext uri="{FF2B5EF4-FFF2-40B4-BE49-F238E27FC236}">
                    <a16:creationId xmlns:a16="http://schemas.microsoft.com/office/drawing/2014/main" xmlns="" id="{6B5E7857-E3A4-451A-AD5A-0F53F5E710A3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5" name="그룹 259">
              <a:extLst>
                <a:ext uri="{FF2B5EF4-FFF2-40B4-BE49-F238E27FC236}">
                  <a16:creationId xmlns:a16="http://schemas.microsoft.com/office/drawing/2014/main" xmlns="" id="{3502FFE1-80F3-4302-BB25-1369DFDE5805}"/>
                </a:ext>
              </a:extLst>
            </p:cNvPr>
            <p:cNvGrpSpPr/>
            <p:nvPr/>
          </p:nvGrpSpPr>
          <p:grpSpPr>
            <a:xfrm rot="5400000">
              <a:off x="9680361" y="3780145"/>
              <a:ext cx="692686" cy="608880"/>
              <a:chOff x="1826089" y="5677604"/>
              <a:chExt cx="519514" cy="456661"/>
            </a:xfrm>
            <a:solidFill>
              <a:schemeClr val="accent5"/>
            </a:solidFill>
          </p:grpSpPr>
          <p:sp>
            <p:nvSpPr>
              <p:cNvPr id="614" name="Rectangle 488">
                <a:extLst>
                  <a:ext uri="{FF2B5EF4-FFF2-40B4-BE49-F238E27FC236}">
                    <a16:creationId xmlns:a16="http://schemas.microsoft.com/office/drawing/2014/main" xmlns="" id="{9B0E0B7D-9ECE-4593-9027-13AC04BB1624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5" name="Oval 489">
                <a:extLst>
                  <a:ext uri="{FF2B5EF4-FFF2-40B4-BE49-F238E27FC236}">
                    <a16:creationId xmlns:a16="http://schemas.microsoft.com/office/drawing/2014/main" xmlns="" id="{AA8C5563-A4E8-48D6-9C83-16B8914AA45E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6" name="Oval 490">
                <a:extLst>
                  <a:ext uri="{FF2B5EF4-FFF2-40B4-BE49-F238E27FC236}">
                    <a16:creationId xmlns:a16="http://schemas.microsoft.com/office/drawing/2014/main" xmlns="" id="{00348CC1-DD5C-4DA7-B9AD-1366DFA5D0F8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7" name="Rectangle 491">
                <a:extLst>
                  <a:ext uri="{FF2B5EF4-FFF2-40B4-BE49-F238E27FC236}">
                    <a16:creationId xmlns:a16="http://schemas.microsoft.com/office/drawing/2014/main" xmlns="" id="{EC125F8D-F213-4A57-A56F-7E47D43B2A09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8" name="Oval 492">
                <a:extLst>
                  <a:ext uri="{FF2B5EF4-FFF2-40B4-BE49-F238E27FC236}">
                    <a16:creationId xmlns:a16="http://schemas.microsoft.com/office/drawing/2014/main" xmlns="" id="{438A4CEF-EFEB-4130-8399-4EA1BD37351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9" name="Rectangle 493">
                <a:extLst>
                  <a:ext uri="{FF2B5EF4-FFF2-40B4-BE49-F238E27FC236}">
                    <a16:creationId xmlns:a16="http://schemas.microsoft.com/office/drawing/2014/main" xmlns="" id="{EFC0CD9A-F279-417B-80F4-6DE0E3317951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6" name="그룹 245">
              <a:extLst>
                <a:ext uri="{FF2B5EF4-FFF2-40B4-BE49-F238E27FC236}">
                  <a16:creationId xmlns:a16="http://schemas.microsoft.com/office/drawing/2014/main" xmlns="" id="{C96A8C8A-99A8-4BB3-8283-38106D78006B}"/>
                </a:ext>
              </a:extLst>
            </p:cNvPr>
            <p:cNvGrpSpPr/>
            <p:nvPr/>
          </p:nvGrpSpPr>
          <p:grpSpPr>
            <a:xfrm rot="5400000">
              <a:off x="8945916" y="5057242"/>
              <a:ext cx="966508" cy="608881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606" name="Rectangle 480">
                <a:extLst>
                  <a:ext uri="{FF2B5EF4-FFF2-40B4-BE49-F238E27FC236}">
                    <a16:creationId xmlns:a16="http://schemas.microsoft.com/office/drawing/2014/main" xmlns="" id="{C2B933CC-E72F-4577-B9E8-875F6C595CAA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7" name="Oval 481">
                <a:extLst>
                  <a:ext uri="{FF2B5EF4-FFF2-40B4-BE49-F238E27FC236}">
                    <a16:creationId xmlns:a16="http://schemas.microsoft.com/office/drawing/2014/main" xmlns="" id="{B6AAE4D9-9D9F-45A8-9D82-21C077F5AA07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8" name="Oval 482">
                <a:extLst>
                  <a:ext uri="{FF2B5EF4-FFF2-40B4-BE49-F238E27FC236}">
                    <a16:creationId xmlns:a16="http://schemas.microsoft.com/office/drawing/2014/main" xmlns="" id="{60557375-D25A-4068-8E30-00B2970746FF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9" name="Rectangle 483">
                <a:extLst>
                  <a:ext uri="{FF2B5EF4-FFF2-40B4-BE49-F238E27FC236}">
                    <a16:creationId xmlns:a16="http://schemas.microsoft.com/office/drawing/2014/main" xmlns="" id="{A6497E5C-EDA5-472A-B887-7254F9266464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0" name="Oval 484">
                <a:extLst>
                  <a:ext uri="{FF2B5EF4-FFF2-40B4-BE49-F238E27FC236}">
                    <a16:creationId xmlns:a16="http://schemas.microsoft.com/office/drawing/2014/main" xmlns="" id="{0FC1C477-8E10-4847-94D3-5A124BA60D71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1" name="Rectangle 485">
                <a:extLst>
                  <a:ext uri="{FF2B5EF4-FFF2-40B4-BE49-F238E27FC236}">
                    <a16:creationId xmlns:a16="http://schemas.microsoft.com/office/drawing/2014/main" xmlns="" id="{2390B5A7-3960-4634-88A8-766DBC95273D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2" name="Oval 486">
                <a:extLst>
                  <a:ext uri="{FF2B5EF4-FFF2-40B4-BE49-F238E27FC236}">
                    <a16:creationId xmlns:a16="http://schemas.microsoft.com/office/drawing/2014/main" xmlns="" id="{807CCA49-1B5E-434F-AF27-ADEE587FCF7D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3" name="Rectangle 487">
                <a:extLst>
                  <a:ext uri="{FF2B5EF4-FFF2-40B4-BE49-F238E27FC236}">
                    <a16:creationId xmlns:a16="http://schemas.microsoft.com/office/drawing/2014/main" xmlns="" id="{A2FD222F-2A54-4D9A-ADF2-FC4EF51685EB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7" name="그룹 244">
              <a:extLst>
                <a:ext uri="{FF2B5EF4-FFF2-40B4-BE49-F238E27FC236}">
                  <a16:creationId xmlns:a16="http://schemas.microsoft.com/office/drawing/2014/main" xmlns="" id="{AEEC2808-EF12-4900-BC33-D7817B38C0E0}"/>
                </a:ext>
              </a:extLst>
            </p:cNvPr>
            <p:cNvGrpSpPr/>
            <p:nvPr/>
          </p:nvGrpSpPr>
          <p:grpSpPr>
            <a:xfrm rot="5400000">
              <a:off x="9431574" y="6032770"/>
              <a:ext cx="1050948" cy="748232"/>
              <a:chOff x="3433494" y="5677603"/>
              <a:chExt cx="788216" cy="561176"/>
            </a:xfrm>
            <a:solidFill>
              <a:schemeClr val="accent5"/>
            </a:solidFill>
          </p:grpSpPr>
          <p:sp>
            <p:nvSpPr>
              <p:cNvPr id="598" name="Oval 472">
                <a:extLst>
                  <a:ext uri="{FF2B5EF4-FFF2-40B4-BE49-F238E27FC236}">
                    <a16:creationId xmlns:a16="http://schemas.microsoft.com/office/drawing/2014/main" xmlns="" id="{798717E6-9C7B-4984-91E6-6A4130A6AA71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9" name="Oval 473">
                <a:extLst>
                  <a:ext uri="{FF2B5EF4-FFF2-40B4-BE49-F238E27FC236}">
                    <a16:creationId xmlns:a16="http://schemas.microsoft.com/office/drawing/2014/main" xmlns="" id="{AE36EC24-8564-4112-94EE-9E64F7B9767D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0" name="Oval 474">
                <a:extLst>
                  <a:ext uri="{FF2B5EF4-FFF2-40B4-BE49-F238E27FC236}">
                    <a16:creationId xmlns:a16="http://schemas.microsoft.com/office/drawing/2014/main" xmlns="" id="{7D21A8DF-1128-4231-ABDB-7A8075A0742C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1" name="Rectangle 475">
                <a:extLst>
                  <a:ext uri="{FF2B5EF4-FFF2-40B4-BE49-F238E27FC236}">
                    <a16:creationId xmlns:a16="http://schemas.microsoft.com/office/drawing/2014/main" xmlns="" id="{0E4B7885-DDF9-49E8-9F27-D165394AD969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2" name="Oval 476">
                <a:extLst>
                  <a:ext uri="{FF2B5EF4-FFF2-40B4-BE49-F238E27FC236}">
                    <a16:creationId xmlns:a16="http://schemas.microsoft.com/office/drawing/2014/main" xmlns="" id="{64B9B014-8104-46FA-AA42-7C878D1B3E18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3" name="Rectangle 477">
                <a:extLst>
                  <a:ext uri="{FF2B5EF4-FFF2-40B4-BE49-F238E27FC236}">
                    <a16:creationId xmlns:a16="http://schemas.microsoft.com/office/drawing/2014/main" xmlns="" id="{E0C504E9-7685-4403-B13C-0E8F19BE67C1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4" name="Oval 478">
                <a:extLst>
                  <a:ext uri="{FF2B5EF4-FFF2-40B4-BE49-F238E27FC236}">
                    <a16:creationId xmlns:a16="http://schemas.microsoft.com/office/drawing/2014/main" xmlns="" id="{D4979458-8341-4AF9-A3DF-C82AC201B8A9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5" name="Rectangle 479">
                <a:extLst>
                  <a:ext uri="{FF2B5EF4-FFF2-40B4-BE49-F238E27FC236}">
                    <a16:creationId xmlns:a16="http://schemas.microsoft.com/office/drawing/2014/main" xmlns="" id="{DC87F225-96DD-4485-9B0E-0D3B546D10BC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693" name="Freeform: Shape 3">
            <a:extLst>
              <a:ext uri="{FF2B5EF4-FFF2-40B4-BE49-F238E27FC236}">
                <a16:creationId xmlns:a16="http://schemas.microsoft.com/office/drawing/2014/main" xmlns="" id="{B5C33C5A-074C-4CFA-BB8B-B8FA799E3683}"/>
              </a:ext>
            </a:extLst>
          </p:cNvPr>
          <p:cNvSpPr/>
          <p:nvPr/>
        </p:nvSpPr>
        <p:spPr>
          <a:xfrm>
            <a:off x="6847873" y="4357700"/>
            <a:ext cx="2081845" cy="768863"/>
          </a:xfrm>
          <a:custGeom>
            <a:avLst/>
            <a:gdLst>
              <a:gd name="connsiteX0" fmla="*/ 4794342 w 4797505"/>
              <a:gd name="connsiteY0" fmla="*/ 184721 h 1771805"/>
              <a:gd name="connsiteX1" fmla="*/ 4759588 w 4797505"/>
              <a:gd name="connsiteY1" fmla="*/ 70236 h 1771805"/>
              <a:gd name="connsiteX2" fmla="*/ 4668953 w 4797505"/>
              <a:gd name="connsiteY2" fmla="*/ 27303 h 1771805"/>
              <a:gd name="connsiteX3" fmla="*/ 4624657 w 4797505"/>
              <a:gd name="connsiteY3" fmla="*/ 6178 h 1771805"/>
              <a:gd name="connsiteX4" fmla="*/ 4564007 w 4797505"/>
              <a:gd name="connsiteY4" fmla="*/ 39570 h 1771805"/>
              <a:gd name="connsiteX5" fmla="*/ 4616480 w 4797505"/>
              <a:gd name="connsiteY5" fmla="*/ 84546 h 1771805"/>
              <a:gd name="connsiteX6" fmla="*/ 4665545 w 4797505"/>
              <a:gd name="connsiteY6" fmla="*/ 71598 h 1771805"/>
              <a:gd name="connsiteX7" fmla="*/ 4727559 w 4797505"/>
              <a:gd name="connsiteY7" fmla="*/ 101583 h 1771805"/>
              <a:gd name="connsiteX8" fmla="*/ 4750047 w 4797505"/>
              <a:gd name="connsiteY8" fmla="*/ 180633 h 1771805"/>
              <a:gd name="connsiteX9" fmla="*/ 4663501 w 4797505"/>
              <a:gd name="connsiteY9" fmla="*/ 456625 h 1771805"/>
              <a:gd name="connsiteX10" fmla="*/ 4638968 w 4797505"/>
              <a:gd name="connsiteY10" fmla="*/ 494787 h 1771805"/>
              <a:gd name="connsiteX11" fmla="*/ 4613073 w 4797505"/>
              <a:gd name="connsiteY11" fmla="*/ 507054 h 1771805"/>
              <a:gd name="connsiteX12" fmla="*/ 4430440 w 4797505"/>
              <a:gd name="connsiteY12" fmla="*/ 593600 h 1771805"/>
              <a:gd name="connsiteX13" fmla="*/ 4257349 w 4797505"/>
              <a:gd name="connsiteY13" fmla="*/ 504328 h 1771805"/>
              <a:gd name="connsiteX14" fmla="*/ 4231453 w 4797505"/>
              <a:gd name="connsiteY14" fmla="*/ 492062 h 1771805"/>
              <a:gd name="connsiteX15" fmla="*/ 4206920 w 4797505"/>
              <a:gd name="connsiteY15" fmla="*/ 453900 h 1771805"/>
              <a:gd name="connsiteX16" fmla="*/ 4119011 w 4797505"/>
              <a:gd name="connsiteY16" fmla="*/ 178588 h 1771805"/>
              <a:gd name="connsiteX17" fmla="*/ 4140818 w 4797505"/>
              <a:gd name="connsiteY17" fmla="*/ 99538 h 1771805"/>
              <a:gd name="connsiteX18" fmla="*/ 4203513 w 4797505"/>
              <a:gd name="connsiteY18" fmla="*/ 69554 h 1771805"/>
              <a:gd name="connsiteX19" fmla="*/ 4252578 w 4797505"/>
              <a:gd name="connsiteY19" fmla="*/ 82502 h 1771805"/>
              <a:gd name="connsiteX20" fmla="*/ 4305051 w 4797505"/>
              <a:gd name="connsiteY20" fmla="*/ 37525 h 1771805"/>
              <a:gd name="connsiteX21" fmla="*/ 4244401 w 4797505"/>
              <a:gd name="connsiteY21" fmla="*/ 4134 h 1771805"/>
              <a:gd name="connsiteX22" fmla="*/ 4199424 w 4797505"/>
              <a:gd name="connsiteY22" fmla="*/ 25259 h 1771805"/>
              <a:gd name="connsiteX23" fmla="*/ 4109471 w 4797505"/>
              <a:gd name="connsiteY23" fmla="*/ 68191 h 1771805"/>
              <a:gd name="connsiteX24" fmla="*/ 4075398 w 4797505"/>
              <a:gd name="connsiteY24" fmla="*/ 183359 h 1771805"/>
              <a:gd name="connsiteX25" fmla="*/ 4196698 w 4797505"/>
              <a:gd name="connsiteY25" fmla="*/ 520002 h 1771805"/>
              <a:gd name="connsiteX26" fmla="*/ 4204195 w 4797505"/>
              <a:gd name="connsiteY26" fmla="*/ 549986 h 1771805"/>
              <a:gd name="connsiteX27" fmla="*/ 4391597 w 4797505"/>
              <a:gd name="connsiteY27" fmla="*/ 660383 h 1771805"/>
              <a:gd name="connsiteX28" fmla="*/ 4391597 w 4797505"/>
              <a:gd name="connsiteY28" fmla="*/ 928880 h 1771805"/>
              <a:gd name="connsiteX29" fmla="*/ 4318680 w 4797505"/>
              <a:gd name="connsiteY29" fmla="*/ 1031099 h 1771805"/>
              <a:gd name="connsiteX30" fmla="*/ 3718992 w 4797505"/>
              <a:gd name="connsiteY30" fmla="*/ 1031099 h 1771805"/>
              <a:gd name="connsiteX31" fmla="*/ 3638579 w 4797505"/>
              <a:gd name="connsiteY31" fmla="*/ 673331 h 1771805"/>
              <a:gd name="connsiteX32" fmla="*/ 3626313 w 4797505"/>
              <a:gd name="connsiteY32" fmla="*/ 654250 h 1771805"/>
              <a:gd name="connsiteX33" fmla="*/ 3604506 w 4797505"/>
              <a:gd name="connsiteY33" fmla="*/ 646754 h 1771805"/>
              <a:gd name="connsiteX34" fmla="*/ 3603825 w 4797505"/>
              <a:gd name="connsiteY34" fmla="*/ 646754 h 1771805"/>
              <a:gd name="connsiteX35" fmla="*/ 3582018 w 4797505"/>
              <a:gd name="connsiteY35" fmla="*/ 654931 h 1771805"/>
              <a:gd name="connsiteX36" fmla="*/ 3570433 w 4797505"/>
              <a:gd name="connsiteY36" fmla="*/ 674694 h 1771805"/>
              <a:gd name="connsiteX37" fmla="*/ 3504331 w 4797505"/>
              <a:gd name="connsiteY37" fmla="*/ 1030418 h 1771805"/>
              <a:gd name="connsiteX38" fmla="*/ 3404837 w 4797505"/>
              <a:gd name="connsiteY38" fmla="*/ 1030418 h 1771805"/>
              <a:gd name="connsiteX39" fmla="*/ 3272633 w 4797505"/>
              <a:gd name="connsiteY39" fmla="*/ 319651 h 1771805"/>
              <a:gd name="connsiteX40" fmla="*/ 3261048 w 4797505"/>
              <a:gd name="connsiteY40" fmla="*/ 298526 h 1771805"/>
              <a:gd name="connsiteX41" fmla="*/ 3238560 w 4797505"/>
              <a:gd name="connsiteY41" fmla="*/ 290348 h 1771805"/>
              <a:gd name="connsiteX42" fmla="*/ 3216072 w 4797505"/>
              <a:gd name="connsiteY42" fmla="*/ 298526 h 1771805"/>
              <a:gd name="connsiteX43" fmla="*/ 3204487 w 4797505"/>
              <a:gd name="connsiteY43" fmla="*/ 319651 h 1771805"/>
              <a:gd name="connsiteX44" fmla="*/ 3060016 w 4797505"/>
              <a:gd name="connsiteY44" fmla="*/ 1199421 h 1771805"/>
              <a:gd name="connsiteX45" fmla="*/ 3046387 w 4797505"/>
              <a:gd name="connsiteY45" fmla="*/ 1041321 h 1771805"/>
              <a:gd name="connsiteX46" fmla="*/ 3035484 w 4797505"/>
              <a:gd name="connsiteY46" fmla="*/ 1018833 h 1771805"/>
              <a:gd name="connsiteX47" fmla="*/ 3012314 w 4797505"/>
              <a:gd name="connsiteY47" fmla="*/ 1009293 h 1771805"/>
              <a:gd name="connsiteX48" fmla="*/ 2970745 w 4797505"/>
              <a:gd name="connsiteY48" fmla="*/ 1009293 h 1771805"/>
              <a:gd name="connsiteX49" fmla="*/ 2970745 w 4797505"/>
              <a:gd name="connsiteY49" fmla="*/ 1008611 h 1771805"/>
              <a:gd name="connsiteX50" fmla="*/ 2938716 w 4797505"/>
              <a:gd name="connsiteY50" fmla="*/ 1008611 h 1771805"/>
              <a:gd name="connsiteX51" fmla="*/ 2909413 w 4797505"/>
              <a:gd name="connsiteY51" fmla="*/ 1008611 h 1771805"/>
              <a:gd name="connsiteX52" fmla="*/ 1420414 w 4797505"/>
              <a:gd name="connsiteY52" fmla="*/ 1008611 h 1771805"/>
              <a:gd name="connsiteX53" fmla="*/ 1399289 w 4797505"/>
              <a:gd name="connsiteY53" fmla="*/ 1008611 h 1771805"/>
              <a:gd name="connsiteX54" fmla="*/ 1380889 w 4797505"/>
              <a:gd name="connsiteY54" fmla="*/ 1008611 h 1771805"/>
              <a:gd name="connsiteX55" fmla="*/ 1358401 w 4797505"/>
              <a:gd name="connsiteY55" fmla="*/ 1016789 h 1771805"/>
              <a:gd name="connsiteX56" fmla="*/ 1346816 w 4797505"/>
              <a:gd name="connsiteY56" fmla="*/ 1037914 h 1771805"/>
              <a:gd name="connsiteX57" fmla="*/ 1250048 w 4797505"/>
              <a:gd name="connsiteY57" fmla="*/ 1495176 h 1771805"/>
              <a:gd name="connsiteX58" fmla="*/ 1083771 w 4797505"/>
              <a:gd name="connsiteY58" fmla="*/ 567023 h 1771805"/>
              <a:gd name="connsiteX59" fmla="*/ 1072186 w 4797505"/>
              <a:gd name="connsiteY59" fmla="*/ 545897 h 1771805"/>
              <a:gd name="connsiteX60" fmla="*/ 1049698 w 4797505"/>
              <a:gd name="connsiteY60" fmla="*/ 537720 h 1771805"/>
              <a:gd name="connsiteX61" fmla="*/ 1049016 w 4797505"/>
              <a:gd name="connsiteY61" fmla="*/ 537720 h 1771805"/>
              <a:gd name="connsiteX62" fmla="*/ 1048335 w 4797505"/>
              <a:gd name="connsiteY62" fmla="*/ 537720 h 1771805"/>
              <a:gd name="connsiteX63" fmla="*/ 1025847 w 4797505"/>
              <a:gd name="connsiteY63" fmla="*/ 547260 h 1771805"/>
              <a:gd name="connsiteX64" fmla="*/ 1014943 w 4797505"/>
              <a:gd name="connsiteY64" fmla="*/ 569748 h 1771805"/>
              <a:gd name="connsiteX65" fmla="*/ 978144 w 4797505"/>
              <a:gd name="connsiteY65" fmla="*/ 1009293 h 1771805"/>
              <a:gd name="connsiteX66" fmla="*/ 899094 w 4797505"/>
              <a:gd name="connsiteY66" fmla="*/ 1009293 h 1771805"/>
              <a:gd name="connsiteX67" fmla="*/ 876606 w 4797505"/>
              <a:gd name="connsiteY67" fmla="*/ 1017470 h 1771805"/>
              <a:gd name="connsiteX68" fmla="*/ 865021 w 4797505"/>
              <a:gd name="connsiteY68" fmla="*/ 1038595 h 1771805"/>
              <a:gd name="connsiteX69" fmla="*/ 805052 w 4797505"/>
              <a:gd name="connsiteY69" fmla="*/ 1289374 h 1771805"/>
              <a:gd name="connsiteX70" fmla="*/ 775068 w 4797505"/>
              <a:gd name="connsiteY70" fmla="*/ 1052906 h 1771805"/>
              <a:gd name="connsiteX71" fmla="*/ 762801 w 4797505"/>
              <a:gd name="connsiteY71" fmla="*/ 1033144 h 1771805"/>
              <a:gd name="connsiteX72" fmla="*/ 740995 w 4797505"/>
              <a:gd name="connsiteY72" fmla="*/ 1025648 h 1771805"/>
              <a:gd name="connsiteX73" fmla="*/ 3651 w 4797505"/>
              <a:gd name="connsiteY73" fmla="*/ 1025648 h 1771805"/>
              <a:gd name="connsiteX74" fmla="*/ 3651 w 4797505"/>
              <a:gd name="connsiteY74" fmla="*/ 1095157 h 1771805"/>
              <a:gd name="connsiteX75" fmla="*/ 713055 w 4797505"/>
              <a:gd name="connsiteY75" fmla="*/ 1095157 h 1771805"/>
              <a:gd name="connsiteX76" fmla="*/ 775749 w 4797505"/>
              <a:gd name="connsiteY76" fmla="*/ 1486999 h 1771805"/>
              <a:gd name="connsiteX77" fmla="*/ 788016 w 4797505"/>
              <a:gd name="connsiteY77" fmla="*/ 1506761 h 1771805"/>
              <a:gd name="connsiteX78" fmla="*/ 810504 w 4797505"/>
              <a:gd name="connsiteY78" fmla="*/ 1514257 h 1771805"/>
              <a:gd name="connsiteX79" fmla="*/ 810504 w 4797505"/>
              <a:gd name="connsiteY79" fmla="*/ 1514257 h 1771805"/>
              <a:gd name="connsiteX80" fmla="*/ 832311 w 4797505"/>
              <a:gd name="connsiteY80" fmla="*/ 1506080 h 1771805"/>
              <a:gd name="connsiteX81" fmla="*/ 843896 w 4797505"/>
              <a:gd name="connsiteY81" fmla="*/ 1485636 h 1771805"/>
              <a:gd name="connsiteX82" fmla="*/ 929079 w 4797505"/>
              <a:gd name="connsiteY82" fmla="*/ 1080165 h 1771805"/>
              <a:gd name="connsiteX83" fmla="*/ 1010173 w 4797505"/>
              <a:gd name="connsiteY83" fmla="*/ 1080165 h 1771805"/>
              <a:gd name="connsiteX84" fmla="*/ 1033343 w 4797505"/>
              <a:gd name="connsiteY84" fmla="*/ 1071306 h 1771805"/>
              <a:gd name="connsiteX85" fmla="*/ 1044246 w 4797505"/>
              <a:gd name="connsiteY85" fmla="*/ 1048817 h 1771805"/>
              <a:gd name="connsiteX86" fmla="*/ 1057875 w 4797505"/>
              <a:gd name="connsiteY86" fmla="*/ 890036 h 1771805"/>
              <a:gd name="connsiteX87" fmla="*/ 1216656 w 4797505"/>
              <a:gd name="connsiteY87" fmla="*/ 1740503 h 1771805"/>
              <a:gd name="connsiteX88" fmla="*/ 1228241 w 4797505"/>
              <a:gd name="connsiteY88" fmla="*/ 1761629 h 1771805"/>
              <a:gd name="connsiteX89" fmla="*/ 1250730 w 4797505"/>
              <a:gd name="connsiteY89" fmla="*/ 1769806 h 1771805"/>
              <a:gd name="connsiteX90" fmla="*/ 1273218 w 4797505"/>
              <a:gd name="connsiteY90" fmla="*/ 1760947 h 1771805"/>
              <a:gd name="connsiteX91" fmla="*/ 1284803 w 4797505"/>
              <a:gd name="connsiteY91" fmla="*/ 1739822 h 1771805"/>
              <a:gd name="connsiteX92" fmla="*/ 1410192 w 4797505"/>
              <a:gd name="connsiteY92" fmla="*/ 1078802 h 1771805"/>
              <a:gd name="connsiteX93" fmla="*/ 2907369 w 4797505"/>
              <a:gd name="connsiteY93" fmla="*/ 1078802 h 1771805"/>
              <a:gd name="connsiteX94" fmla="*/ 2936671 w 4797505"/>
              <a:gd name="connsiteY94" fmla="*/ 1078802 h 1771805"/>
              <a:gd name="connsiteX95" fmla="*/ 2968700 w 4797505"/>
              <a:gd name="connsiteY95" fmla="*/ 1078802 h 1771805"/>
              <a:gd name="connsiteX96" fmla="*/ 2968700 w 4797505"/>
              <a:gd name="connsiteY96" fmla="*/ 1078120 h 1771805"/>
              <a:gd name="connsiteX97" fmla="*/ 2978922 w 4797505"/>
              <a:gd name="connsiteY97" fmla="*/ 1078120 h 1771805"/>
              <a:gd name="connsiteX98" fmla="*/ 3015721 w 4797505"/>
              <a:gd name="connsiteY98" fmla="*/ 1497221 h 1771805"/>
              <a:gd name="connsiteX99" fmla="*/ 3026625 w 4797505"/>
              <a:gd name="connsiteY99" fmla="*/ 1519027 h 1771805"/>
              <a:gd name="connsiteX100" fmla="*/ 3049113 w 4797505"/>
              <a:gd name="connsiteY100" fmla="*/ 1528568 h 1771805"/>
              <a:gd name="connsiteX101" fmla="*/ 3049794 w 4797505"/>
              <a:gd name="connsiteY101" fmla="*/ 1528568 h 1771805"/>
              <a:gd name="connsiteX102" fmla="*/ 3050476 w 4797505"/>
              <a:gd name="connsiteY102" fmla="*/ 1528568 h 1771805"/>
              <a:gd name="connsiteX103" fmla="*/ 3072964 w 4797505"/>
              <a:gd name="connsiteY103" fmla="*/ 1520390 h 1771805"/>
              <a:gd name="connsiteX104" fmla="*/ 3084549 w 4797505"/>
              <a:gd name="connsiteY104" fmla="*/ 1499265 h 1771805"/>
              <a:gd name="connsiteX105" fmla="*/ 3237197 w 4797505"/>
              <a:gd name="connsiteY105" fmla="*/ 563615 h 1771805"/>
              <a:gd name="connsiteX106" fmla="*/ 3340098 w 4797505"/>
              <a:gd name="connsiteY106" fmla="*/ 1068580 h 1771805"/>
              <a:gd name="connsiteX107" fmla="*/ 3340098 w 4797505"/>
              <a:gd name="connsiteY107" fmla="*/ 1068580 h 1771805"/>
              <a:gd name="connsiteX108" fmla="*/ 3351683 w 4797505"/>
              <a:gd name="connsiteY108" fmla="*/ 1089705 h 1771805"/>
              <a:gd name="connsiteX109" fmla="*/ 3374171 w 4797505"/>
              <a:gd name="connsiteY109" fmla="*/ 1098564 h 1771805"/>
              <a:gd name="connsiteX110" fmla="*/ 3533634 w 4797505"/>
              <a:gd name="connsiteY110" fmla="*/ 1098564 h 1771805"/>
              <a:gd name="connsiteX111" fmla="*/ 3555441 w 4797505"/>
              <a:gd name="connsiteY111" fmla="*/ 1090387 h 1771805"/>
              <a:gd name="connsiteX112" fmla="*/ 3567026 w 4797505"/>
              <a:gd name="connsiteY112" fmla="*/ 1069943 h 1771805"/>
              <a:gd name="connsiteX113" fmla="*/ 3607232 w 4797505"/>
              <a:gd name="connsiteY113" fmla="*/ 842334 h 1771805"/>
              <a:gd name="connsiteX114" fmla="*/ 3656979 w 4797505"/>
              <a:gd name="connsiteY114" fmla="*/ 1071987 h 1771805"/>
              <a:gd name="connsiteX115" fmla="*/ 3669245 w 4797505"/>
              <a:gd name="connsiteY115" fmla="*/ 1091068 h 1771805"/>
              <a:gd name="connsiteX116" fmla="*/ 3690371 w 4797505"/>
              <a:gd name="connsiteY116" fmla="*/ 1098564 h 1771805"/>
              <a:gd name="connsiteX117" fmla="*/ 4326858 w 4797505"/>
              <a:gd name="connsiteY117" fmla="*/ 1098564 h 1771805"/>
              <a:gd name="connsiteX118" fmla="*/ 4368427 w 4797505"/>
              <a:gd name="connsiteY118" fmla="*/ 1098564 h 1771805"/>
              <a:gd name="connsiteX119" fmla="*/ 4459744 w 4797505"/>
              <a:gd name="connsiteY119" fmla="*/ 1015426 h 1771805"/>
              <a:gd name="connsiteX120" fmla="*/ 4459744 w 4797505"/>
              <a:gd name="connsiteY120" fmla="*/ 659020 h 1771805"/>
              <a:gd name="connsiteX121" fmla="*/ 4665545 w 4797505"/>
              <a:gd name="connsiteY121" fmla="*/ 552030 h 1771805"/>
              <a:gd name="connsiteX122" fmla="*/ 4673042 w 4797505"/>
              <a:gd name="connsiteY122" fmla="*/ 522046 h 1771805"/>
              <a:gd name="connsiteX123" fmla="*/ 4794342 w 4797505"/>
              <a:gd name="connsiteY123" fmla="*/ 184721 h 177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505" h="1771805">
                <a:moveTo>
                  <a:pt x="4794342" y="184721"/>
                </a:moveTo>
                <a:cubicBezTo>
                  <a:pt x="4799112" y="137019"/>
                  <a:pt x="4787527" y="98176"/>
                  <a:pt x="4759588" y="70236"/>
                </a:cubicBezTo>
                <a:cubicBezTo>
                  <a:pt x="4733692" y="43658"/>
                  <a:pt x="4698256" y="32074"/>
                  <a:pt x="4668953" y="27303"/>
                </a:cubicBezTo>
                <a:cubicBezTo>
                  <a:pt x="4659412" y="16400"/>
                  <a:pt x="4643739" y="8222"/>
                  <a:pt x="4624657" y="6178"/>
                </a:cubicBezTo>
                <a:cubicBezTo>
                  <a:pt x="4593310" y="2771"/>
                  <a:pt x="4566052" y="18444"/>
                  <a:pt x="4564007" y="39570"/>
                </a:cubicBezTo>
                <a:cubicBezTo>
                  <a:pt x="4561963" y="61377"/>
                  <a:pt x="4585814" y="81820"/>
                  <a:pt x="4616480" y="84546"/>
                </a:cubicBezTo>
                <a:cubicBezTo>
                  <a:pt x="4636242" y="86591"/>
                  <a:pt x="4653961" y="81139"/>
                  <a:pt x="4665545" y="71598"/>
                </a:cubicBezTo>
                <a:cubicBezTo>
                  <a:pt x="4686671" y="75687"/>
                  <a:pt x="4711203" y="83865"/>
                  <a:pt x="4727559" y="101583"/>
                </a:cubicBezTo>
                <a:cubicBezTo>
                  <a:pt x="4745958" y="119982"/>
                  <a:pt x="4753454" y="145878"/>
                  <a:pt x="4750047" y="180633"/>
                </a:cubicBezTo>
                <a:cubicBezTo>
                  <a:pt x="4742551" y="254912"/>
                  <a:pt x="4715974" y="366672"/>
                  <a:pt x="4663501" y="456625"/>
                </a:cubicBezTo>
                <a:cubicBezTo>
                  <a:pt x="4655323" y="470255"/>
                  <a:pt x="4647146" y="483203"/>
                  <a:pt x="4638968" y="494787"/>
                </a:cubicBezTo>
                <a:cubicBezTo>
                  <a:pt x="4629428" y="494787"/>
                  <a:pt x="4619888" y="499558"/>
                  <a:pt x="4613073" y="507054"/>
                </a:cubicBezTo>
                <a:cubicBezTo>
                  <a:pt x="4561963" y="567023"/>
                  <a:pt x="4499268" y="593600"/>
                  <a:pt x="4430440" y="593600"/>
                </a:cubicBezTo>
                <a:cubicBezTo>
                  <a:pt x="4365020" y="591555"/>
                  <a:pt x="4306414" y="562252"/>
                  <a:pt x="4257349" y="504328"/>
                </a:cubicBezTo>
                <a:cubicBezTo>
                  <a:pt x="4250534" y="496150"/>
                  <a:pt x="4240993" y="492062"/>
                  <a:pt x="4231453" y="492062"/>
                </a:cubicBezTo>
                <a:cubicBezTo>
                  <a:pt x="4223275" y="480477"/>
                  <a:pt x="4214417" y="467529"/>
                  <a:pt x="4206920" y="453900"/>
                </a:cubicBezTo>
                <a:cubicBezTo>
                  <a:pt x="4153766" y="363946"/>
                  <a:pt x="4126507" y="252186"/>
                  <a:pt x="4119011" y="178588"/>
                </a:cubicBezTo>
                <a:cubicBezTo>
                  <a:pt x="4115604" y="143834"/>
                  <a:pt x="4122419" y="117938"/>
                  <a:pt x="4140818" y="99538"/>
                </a:cubicBezTo>
                <a:cubicBezTo>
                  <a:pt x="4157855" y="81820"/>
                  <a:pt x="4181706" y="73643"/>
                  <a:pt x="4203513" y="69554"/>
                </a:cubicBezTo>
                <a:cubicBezTo>
                  <a:pt x="4214417" y="79095"/>
                  <a:pt x="4232816" y="84546"/>
                  <a:pt x="4252578" y="82502"/>
                </a:cubicBezTo>
                <a:cubicBezTo>
                  <a:pt x="4283926" y="79095"/>
                  <a:pt x="4307777" y="59332"/>
                  <a:pt x="4305051" y="37525"/>
                </a:cubicBezTo>
                <a:cubicBezTo>
                  <a:pt x="4303007" y="15718"/>
                  <a:pt x="4275748" y="726"/>
                  <a:pt x="4244401" y="4134"/>
                </a:cubicBezTo>
                <a:cubicBezTo>
                  <a:pt x="4225320" y="6178"/>
                  <a:pt x="4208964" y="14356"/>
                  <a:pt x="4199424" y="25259"/>
                </a:cubicBezTo>
                <a:cubicBezTo>
                  <a:pt x="4170121" y="30029"/>
                  <a:pt x="4135366" y="42296"/>
                  <a:pt x="4109471" y="68191"/>
                </a:cubicBezTo>
                <a:cubicBezTo>
                  <a:pt x="4081531" y="96131"/>
                  <a:pt x="4069946" y="134975"/>
                  <a:pt x="4075398" y="183359"/>
                </a:cubicBezTo>
                <a:cubicBezTo>
                  <a:pt x="4083575" y="262408"/>
                  <a:pt x="4118330" y="413012"/>
                  <a:pt x="4196698" y="520002"/>
                </a:cubicBezTo>
                <a:cubicBezTo>
                  <a:pt x="4194654" y="530224"/>
                  <a:pt x="4197380" y="541127"/>
                  <a:pt x="4204195" y="549986"/>
                </a:cubicBezTo>
                <a:cubicBezTo>
                  <a:pt x="4258712" y="614044"/>
                  <a:pt x="4319362" y="647435"/>
                  <a:pt x="4391597" y="660383"/>
                </a:cubicBezTo>
                <a:lnTo>
                  <a:pt x="4391597" y="928880"/>
                </a:lnTo>
                <a:cubicBezTo>
                  <a:pt x="4392960" y="972494"/>
                  <a:pt x="4385464" y="1027011"/>
                  <a:pt x="4318680" y="1031099"/>
                </a:cubicBezTo>
                <a:lnTo>
                  <a:pt x="3718992" y="1031099"/>
                </a:lnTo>
                <a:lnTo>
                  <a:pt x="3638579" y="673331"/>
                </a:lnTo>
                <a:cubicBezTo>
                  <a:pt x="3636535" y="665153"/>
                  <a:pt x="3632446" y="659020"/>
                  <a:pt x="3626313" y="654250"/>
                </a:cubicBezTo>
                <a:cubicBezTo>
                  <a:pt x="3620861" y="649480"/>
                  <a:pt x="3613365" y="647435"/>
                  <a:pt x="3604506" y="646754"/>
                </a:cubicBezTo>
                <a:lnTo>
                  <a:pt x="3603825" y="646754"/>
                </a:lnTo>
                <a:cubicBezTo>
                  <a:pt x="3595647" y="646754"/>
                  <a:pt x="3588151" y="649480"/>
                  <a:pt x="3582018" y="654931"/>
                </a:cubicBezTo>
                <a:cubicBezTo>
                  <a:pt x="3576566" y="659702"/>
                  <a:pt x="3571796" y="666516"/>
                  <a:pt x="3570433" y="674694"/>
                </a:cubicBezTo>
                <a:lnTo>
                  <a:pt x="3504331" y="1030418"/>
                </a:lnTo>
                <a:lnTo>
                  <a:pt x="3404837" y="1030418"/>
                </a:lnTo>
                <a:lnTo>
                  <a:pt x="3272633" y="319651"/>
                </a:lnTo>
                <a:cubicBezTo>
                  <a:pt x="3271270" y="311474"/>
                  <a:pt x="3267182" y="303978"/>
                  <a:pt x="3261048" y="298526"/>
                </a:cubicBezTo>
                <a:cubicBezTo>
                  <a:pt x="3254915" y="293074"/>
                  <a:pt x="3246738" y="290348"/>
                  <a:pt x="3238560" y="290348"/>
                </a:cubicBezTo>
                <a:cubicBezTo>
                  <a:pt x="3230382" y="290348"/>
                  <a:pt x="3222205" y="293756"/>
                  <a:pt x="3216072" y="298526"/>
                </a:cubicBezTo>
                <a:cubicBezTo>
                  <a:pt x="3209938" y="303978"/>
                  <a:pt x="3205850" y="311474"/>
                  <a:pt x="3204487" y="319651"/>
                </a:cubicBezTo>
                <a:lnTo>
                  <a:pt x="3060016" y="1199421"/>
                </a:lnTo>
                <a:lnTo>
                  <a:pt x="3046387" y="1041321"/>
                </a:lnTo>
                <a:cubicBezTo>
                  <a:pt x="3045706" y="1032462"/>
                  <a:pt x="3041617" y="1024285"/>
                  <a:pt x="3035484" y="1018833"/>
                </a:cubicBezTo>
                <a:cubicBezTo>
                  <a:pt x="3029351" y="1013381"/>
                  <a:pt x="3021173" y="1009293"/>
                  <a:pt x="3012314" y="1009293"/>
                </a:cubicBezTo>
                <a:lnTo>
                  <a:pt x="2970745" y="1009293"/>
                </a:lnTo>
                <a:lnTo>
                  <a:pt x="2970745" y="1008611"/>
                </a:lnTo>
                <a:lnTo>
                  <a:pt x="2938716" y="1008611"/>
                </a:lnTo>
                <a:lnTo>
                  <a:pt x="2909413" y="1008611"/>
                </a:lnTo>
                <a:lnTo>
                  <a:pt x="1420414" y="1008611"/>
                </a:lnTo>
                <a:lnTo>
                  <a:pt x="1399289" y="1008611"/>
                </a:lnTo>
                <a:lnTo>
                  <a:pt x="1380889" y="1008611"/>
                </a:lnTo>
                <a:cubicBezTo>
                  <a:pt x="1372030" y="1008611"/>
                  <a:pt x="1363853" y="1012018"/>
                  <a:pt x="1358401" y="1016789"/>
                </a:cubicBezTo>
                <a:cubicBezTo>
                  <a:pt x="1352268" y="1022240"/>
                  <a:pt x="1347498" y="1029736"/>
                  <a:pt x="1346816" y="1037914"/>
                </a:cubicBezTo>
                <a:lnTo>
                  <a:pt x="1250048" y="1495176"/>
                </a:lnTo>
                <a:lnTo>
                  <a:pt x="1083771" y="567023"/>
                </a:lnTo>
                <a:cubicBezTo>
                  <a:pt x="1082408" y="558845"/>
                  <a:pt x="1078319" y="551349"/>
                  <a:pt x="1072186" y="545897"/>
                </a:cubicBezTo>
                <a:cubicBezTo>
                  <a:pt x="1066053" y="540446"/>
                  <a:pt x="1058557" y="537720"/>
                  <a:pt x="1049698" y="537720"/>
                </a:cubicBezTo>
                <a:lnTo>
                  <a:pt x="1049016" y="537720"/>
                </a:lnTo>
                <a:lnTo>
                  <a:pt x="1048335" y="537720"/>
                </a:lnTo>
                <a:cubicBezTo>
                  <a:pt x="1040157" y="537720"/>
                  <a:pt x="1031980" y="541808"/>
                  <a:pt x="1025847" y="547260"/>
                </a:cubicBezTo>
                <a:cubicBezTo>
                  <a:pt x="1019713" y="552712"/>
                  <a:pt x="1015625" y="560889"/>
                  <a:pt x="1014943" y="569748"/>
                </a:cubicBezTo>
                <a:lnTo>
                  <a:pt x="978144" y="1009293"/>
                </a:lnTo>
                <a:lnTo>
                  <a:pt x="899094" y="1009293"/>
                </a:lnTo>
                <a:cubicBezTo>
                  <a:pt x="890235" y="1009293"/>
                  <a:pt x="882739" y="1012700"/>
                  <a:pt x="876606" y="1017470"/>
                </a:cubicBezTo>
                <a:cubicBezTo>
                  <a:pt x="870473" y="1022922"/>
                  <a:pt x="866384" y="1029736"/>
                  <a:pt x="865021" y="1038595"/>
                </a:cubicBezTo>
                <a:lnTo>
                  <a:pt x="805052" y="1289374"/>
                </a:lnTo>
                <a:lnTo>
                  <a:pt x="775068" y="1052906"/>
                </a:lnTo>
                <a:cubicBezTo>
                  <a:pt x="773705" y="1044729"/>
                  <a:pt x="768935" y="1037914"/>
                  <a:pt x="762801" y="1033144"/>
                </a:cubicBezTo>
                <a:cubicBezTo>
                  <a:pt x="756668" y="1028374"/>
                  <a:pt x="749172" y="1025648"/>
                  <a:pt x="740995" y="1025648"/>
                </a:cubicBezTo>
                <a:lnTo>
                  <a:pt x="3651" y="1025648"/>
                </a:lnTo>
                <a:lnTo>
                  <a:pt x="3651" y="1095157"/>
                </a:lnTo>
                <a:lnTo>
                  <a:pt x="713055" y="1095157"/>
                </a:lnTo>
                <a:lnTo>
                  <a:pt x="775749" y="1486999"/>
                </a:lnTo>
                <a:cubicBezTo>
                  <a:pt x="777794" y="1495176"/>
                  <a:pt x="781882" y="1501991"/>
                  <a:pt x="788016" y="1506761"/>
                </a:cubicBezTo>
                <a:cubicBezTo>
                  <a:pt x="794149" y="1511531"/>
                  <a:pt x="802326" y="1514257"/>
                  <a:pt x="810504" y="1514257"/>
                </a:cubicBezTo>
                <a:lnTo>
                  <a:pt x="810504" y="1514257"/>
                </a:lnTo>
                <a:cubicBezTo>
                  <a:pt x="818682" y="1514257"/>
                  <a:pt x="826178" y="1510850"/>
                  <a:pt x="832311" y="1506080"/>
                </a:cubicBezTo>
                <a:cubicBezTo>
                  <a:pt x="838444" y="1500628"/>
                  <a:pt x="842533" y="1493813"/>
                  <a:pt x="843896" y="1485636"/>
                </a:cubicBezTo>
                <a:lnTo>
                  <a:pt x="929079" y="1080165"/>
                </a:lnTo>
                <a:lnTo>
                  <a:pt x="1010173" y="1080165"/>
                </a:lnTo>
                <a:cubicBezTo>
                  <a:pt x="1019032" y="1080165"/>
                  <a:pt x="1027209" y="1076758"/>
                  <a:pt x="1033343" y="1071306"/>
                </a:cubicBezTo>
                <a:cubicBezTo>
                  <a:pt x="1039476" y="1065854"/>
                  <a:pt x="1043565" y="1057677"/>
                  <a:pt x="1044246" y="1048817"/>
                </a:cubicBezTo>
                <a:lnTo>
                  <a:pt x="1057875" y="890036"/>
                </a:lnTo>
                <a:lnTo>
                  <a:pt x="1216656" y="1740503"/>
                </a:lnTo>
                <a:cubicBezTo>
                  <a:pt x="1218019" y="1748681"/>
                  <a:pt x="1222108" y="1756177"/>
                  <a:pt x="1228241" y="1761629"/>
                </a:cubicBezTo>
                <a:cubicBezTo>
                  <a:pt x="1234375" y="1767080"/>
                  <a:pt x="1241871" y="1769806"/>
                  <a:pt x="1250730" y="1769806"/>
                </a:cubicBezTo>
                <a:cubicBezTo>
                  <a:pt x="1259589" y="1769806"/>
                  <a:pt x="1267085" y="1766399"/>
                  <a:pt x="1273218" y="1760947"/>
                </a:cubicBezTo>
                <a:cubicBezTo>
                  <a:pt x="1279351" y="1755495"/>
                  <a:pt x="1283440" y="1747999"/>
                  <a:pt x="1284803" y="1739822"/>
                </a:cubicBezTo>
                <a:lnTo>
                  <a:pt x="1410192" y="1078802"/>
                </a:lnTo>
                <a:lnTo>
                  <a:pt x="2907369" y="1078802"/>
                </a:lnTo>
                <a:lnTo>
                  <a:pt x="2936671" y="1078802"/>
                </a:lnTo>
                <a:lnTo>
                  <a:pt x="2968700" y="1078802"/>
                </a:lnTo>
                <a:lnTo>
                  <a:pt x="2968700" y="1078120"/>
                </a:lnTo>
                <a:lnTo>
                  <a:pt x="2978922" y="1078120"/>
                </a:lnTo>
                <a:lnTo>
                  <a:pt x="3015721" y="1497221"/>
                </a:lnTo>
                <a:cubicBezTo>
                  <a:pt x="3016403" y="1505398"/>
                  <a:pt x="3020492" y="1513576"/>
                  <a:pt x="3026625" y="1519027"/>
                </a:cubicBezTo>
                <a:cubicBezTo>
                  <a:pt x="3032758" y="1524479"/>
                  <a:pt x="3040254" y="1528568"/>
                  <a:pt x="3049113" y="1528568"/>
                </a:cubicBezTo>
                <a:lnTo>
                  <a:pt x="3049794" y="1528568"/>
                </a:lnTo>
                <a:lnTo>
                  <a:pt x="3050476" y="1528568"/>
                </a:lnTo>
                <a:cubicBezTo>
                  <a:pt x="3059335" y="1528568"/>
                  <a:pt x="3066831" y="1525161"/>
                  <a:pt x="3072964" y="1520390"/>
                </a:cubicBezTo>
                <a:cubicBezTo>
                  <a:pt x="3079097" y="1514939"/>
                  <a:pt x="3083186" y="1507443"/>
                  <a:pt x="3084549" y="1499265"/>
                </a:cubicBezTo>
                <a:lnTo>
                  <a:pt x="3237197" y="563615"/>
                </a:lnTo>
                <a:lnTo>
                  <a:pt x="3340098" y="1068580"/>
                </a:lnTo>
                <a:lnTo>
                  <a:pt x="3340098" y="1068580"/>
                </a:lnTo>
                <a:cubicBezTo>
                  <a:pt x="3341461" y="1076758"/>
                  <a:pt x="3345550" y="1084254"/>
                  <a:pt x="3351683" y="1089705"/>
                </a:cubicBezTo>
                <a:cubicBezTo>
                  <a:pt x="3357816" y="1095157"/>
                  <a:pt x="3365994" y="1098564"/>
                  <a:pt x="3374171" y="1098564"/>
                </a:cubicBezTo>
                <a:lnTo>
                  <a:pt x="3533634" y="1098564"/>
                </a:lnTo>
                <a:cubicBezTo>
                  <a:pt x="3541811" y="1098564"/>
                  <a:pt x="3549307" y="1095157"/>
                  <a:pt x="3555441" y="1090387"/>
                </a:cubicBezTo>
                <a:cubicBezTo>
                  <a:pt x="3561574" y="1085616"/>
                  <a:pt x="3565663" y="1078802"/>
                  <a:pt x="3567026" y="1069943"/>
                </a:cubicBezTo>
                <a:lnTo>
                  <a:pt x="3607232" y="842334"/>
                </a:lnTo>
                <a:lnTo>
                  <a:pt x="3656979" y="1071987"/>
                </a:lnTo>
                <a:cubicBezTo>
                  <a:pt x="3659023" y="1079483"/>
                  <a:pt x="3663112" y="1086298"/>
                  <a:pt x="3669245" y="1091068"/>
                </a:cubicBezTo>
                <a:cubicBezTo>
                  <a:pt x="3675378" y="1095838"/>
                  <a:pt x="3682875" y="1098564"/>
                  <a:pt x="3690371" y="1098564"/>
                </a:cubicBezTo>
                <a:cubicBezTo>
                  <a:pt x="3854603" y="1098564"/>
                  <a:pt x="4162625" y="1098564"/>
                  <a:pt x="4326858" y="1098564"/>
                </a:cubicBezTo>
                <a:cubicBezTo>
                  <a:pt x="4340487" y="1098564"/>
                  <a:pt x="4354798" y="1098564"/>
                  <a:pt x="4368427" y="1098564"/>
                </a:cubicBezTo>
                <a:cubicBezTo>
                  <a:pt x="4405226" y="1098564"/>
                  <a:pt x="4459744" y="1066536"/>
                  <a:pt x="4459744" y="1015426"/>
                </a:cubicBezTo>
                <a:lnTo>
                  <a:pt x="4459744" y="659020"/>
                </a:lnTo>
                <a:cubicBezTo>
                  <a:pt x="4532660" y="646072"/>
                  <a:pt x="4611710" y="615407"/>
                  <a:pt x="4665545" y="552030"/>
                </a:cubicBezTo>
                <a:cubicBezTo>
                  <a:pt x="4672360" y="543171"/>
                  <a:pt x="4675086" y="532268"/>
                  <a:pt x="4673042" y="522046"/>
                </a:cubicBezTo>
                <a:cubicBezTo>
                  <a:pt x="4752091" y="414375"/>
                  <a:pt x="4786846" y="264453"/>
                  <a:pt x="4794342" y="184721"/>
                </a:cubicBezTo>
                <a:close/>
              </a:path>
            </a:pathLst>
          </a:custGeom>
          <a:solidFill>
            <a:schemeClr val="accent1"/>
          </a:solidFill>
          <a:ln w="68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94" name="Group 4">
            <a:extLst>
              <a:ext uri="{FF2B5EF4-FFF2-40B4-BE49-F238E27FC236}">
                <a16:creationId xmlns:a16="http://schemas.microsoft.com/office/drawing/2014/main" xmlns="" id="{1F34A6F5-5C19-41E1-9528-CD064979EDA0}"/>
              </a:ext>
            </a:extLst>
          </p:cNvPr>
          <p:cNvGrpSpPr/>
          <p:nvPr/>
        </p:nvGrpSpPr>
        <p:grpSpPr>
          <a:xfrm>
            <a:off x="103656" y="4695233"/>
            <a:ext cx="293903" cy="232266"/>
            <a:chOff x="6456816" y="5667609"/>
            <a:chExt cx="655351" cy="517912"/>
          </a:xfrm>
        </p:grpSpPr>
        <p:sp>
          <p:nvSpPr>
            <p:cNvPr id="696" name="Freeform: Shape 6">
              <a:extLst>
                <a:ext uri="{FF2B5EF4-FFF2-40B4-BE49-F238E27FC236}">
                  <a16:creationId xmlns:a16="http://schemas.microsoft.com/office/drawing/2014/main" xmlns="" id="{1298730E-96A3-4CD0-94C6-0F076D4A7A66}"/>
                </a:ext>
              </a:extLst>
            </p:cNvPr>
            <p:cNvSpPr/>
            <p:nvPr/>
          </p:nvSpPr>
          <p:spPr>
            <a:xfrm>
              <a:off x="6456816" y="5667609"/>
              <a:ext cx="517913" cy="517912"/>
            </a:xfrm>
            <a:custGeom>
              <a:avLst/>
              <a:gdLst>
                <a:gd name="connsiteX0" fmla="*/ 460475 w 517912"/>
                <a:gd name="connsiteY0" fmla="*/ 259443 h 517912"/>
                <a:gd name="connsiteX1" fmla="*/ 259443 w 517912"/>
                <a:gd name="connsiteY1" fmla="*/ 460475 h 517912"/>
                <a:gd name="connsiteX2" fmla="*/ 58411 w 517912"/>
                <a:gd name="connsiteY2" fmla="*/ 259443 h 517912"/>
                <a:gd name="connsiteX3" fmla="*/ 259443 w 517912"/>
                <a:gd name="connsiteY3" fmla="*/ 58411 h 517912"/>
                <a:gd name="connsiteX4" fmla="*/ 460475 w 517912"/>
                <a:gd name="connsiteY4" fmla="*/ 259443 h 51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12" h="517912">
                  <a:moveTo>
                    <a:pt x="460475" y="259443"/>
                  </a:moveTo>
                  <a:cubicBezTo>
                    <a:pt x="460475" y="370470"/>
                    <a:pt x="370470" y="460475"/>
                    <a:pt x="259443" y="460475"/>
                  </a:cubicBezTo>
                  <a:cubicBezTo>
                    <a:pt x="148416" y="460475"/>
                    <a:pt x="58411" y="370470"/>
                    <a:pt x="58411" y="259443"/>
                  </a:cubicBezTo>
                  <a:cubicBezTo>
                    <a:pt x="58411" y="148416"/>
                    <a:pt x="148416" y="58411"/>
                    <a:pt x="259443" y="58411"/>
                  </a:cubicBezTo>
                  <a:cubicBezTo>
                    <a:pt x="370470" y="58411"/>
                    <a:pt x="460475" y="148416"/>
                    <a:pt x="460475" y="259443"/>
                  </a:cubicBezTo>
                  <a:close/>
                </a:path>
              </a:pathLst>
            </a:custGeom>
            <a:noFill/>
            <a:ln w="10885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Rectangle: Rounded Corners 7">
              <a:extLst>
                <a:ext uri="{FF2B5EF4-FFF2-40B4-BE49-F238E27FC236}">
                  <a16:creationId xmlns:a16="http://schemas.microsoft.com/office/drawing/2014/main" xmlns="" id="{23D79A04-DCA5-4708-BB09-9445A222C246}"/>
                </a:ext>
              </a:extLst>
            </p:cNvPr>
            <p:cNvSpPr/>
            <p:nvPr/>
          </p:nvSpPr>
          <p:spPr>
            <a:xfrm>
              <a:off x="6913640" y="5874290"/>
              <a:ext cx="198527" cy="129467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5" name="Rectangle 5">
            <a:extLst>
              <a:ext uri="{FF2B5EF4-FFF2-40B4-BE49-F238E27FC236}">
                <a16:creationId xmlns:a16="http://schemas.microsoft.com/office/drawing/2014/main" xmlns="" id="{D0EA45E8-2F79-43F4-96F1-8A344F906BAA}"/>
              </a:ext>
            </a:extLst>
          </p:cNvPr>
          <p:cNvSpPr/>
          <p:nvPr/>
        </p:nvSpPr>
        <p:spPr>
          <a:xfrm>
            <a:off x="335922" y="4802892"/>
            <a:ext cx="2905702" cy="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Rectangle 5">
            <a:extLst>
              <a:ext uri="{FF2B5EF4-FFF2-40B4-BE49-F238E27FC236}">
                <a16:creationId xmlns:a16="http://schemas.microsoft.com/office/drawing/2014/main" xmlns="" id="{D0EA45E8-2F79-43F4-96F1-8A344F906BAA}"/>
              </a:ext>
            </a:extLst>
          </p:cNvPr>
          <p:cNvSpPr/>
          <p:nvPr/>
        </p:nvSpPr>
        <p:spPr>
          <a:xfrm>
            <a:off x="2702017" y="4805988"/>
            <a:ext cx="2905702" cy="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Rectangle 5">
            <a:extLst>
              <a:ext uri="{FF2B5EF4-FFF2-40B4-BE49-F238E27FC236}">
                <a16:creationId xmlns:a16="http://schemas.microsoft.com/office/drawing/2014/main" xmlns="" id="{D0EA45E8-2F79-43F4-96F1-8A344F906BAA}"/>
              </a:ext>
            </a:extLst>
          </p:cNvPr>
          <p:cNvSpPr/>
          <p:nvPr/>
        </p:nvSpPr>
        <p:spPr>
          <a:xfrm>
            <a:off x="4192582" y="4805361"/>
            <a:ext cx="2905702" cy="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"/>
            <a:ext cx="9144032" cy="514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5">
            <a:extLst>
              <a:ext uri="{FF2B5EF4-FFF2-40B4-BE49-F238E27FC236}">
                <a16:creationId xmlns:a16="http://schemas.microsoft.com/office/drawing/2014/main" xmlns="" id="{B6C7D413-79A6-41AA-B322-4CD1CBF2BD90}"/>
              </a:ext>
            </a:extLst>
          </p:cNvPr>
          <p:cNvSpPr/>
          <p:nvPr/>
        </p:nvSpPr>
        <p:spPr>
          <a:xfrm>
            <a:off x="5500694" y="4000510"/>
            <a:ext cx="3643306" cy="1160647"/>
          </a:xfrm>
          <a:custGeom>
            <a:avLst/>
            <a:gdLst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842946 w 3079941"/>
              <a:gd name="connsiteY405" fmla="*/ 1160647 h 1160647"/>
              <a:gd name="connsiteX406" fmla="*/ 200958 w 3079941"/>
              <a:gd name="connsiteY406" fmla="*/ 1160647 h 1160647"/>
              <a:gd name="connsiteX407" fmla="*/ 200958 w 3079941"/>
              <a:gd name="connsiteY407" fmla="*/ 1126882 h 1160647"/>
              <a:gd name="connsiteX408" fmla="*/ 0 w 3079941"/>
              <a:gd name="connsiteY408" fmla="*/ 1126882 h 1160647"/>
              <a:gd name="connsiteX409" fmla="*/ 0 w 3079941"/>
              <a:gd name="connsiteY409" fmla="*/ 915339 h 1160647"/>
              <a:gd name="connsiteX410" fmla="*/ 103377 w 3079941"/>
              <a:gd name="connsiteY410" fmla="*/ 915339 h 1160647"/>
              <a:gd name="connsiteX411" fmla="*/ 103377 w 3079941"/>
              <a:gd name="connsiteY411" fmla="*/ 886329 h 1160647"/>
              <a:gd name="connsiteX412" fmla="*/ 55096 w 3079941"/>
              <a:gd name="connsiteY412" fmla="*/ 886329 h 1160647"/>
              <a:gd name="connsiteX413" fmla="*/ 55096 w 3079941"/>
              <a:gd name="connsiteY413" fmla="*/ 724196 h 1160647"/>
              <a:gd name="connsiteX414" fmla="*/ 75363 w 3079941"/>
              <a:gd name="connsiteY414" fmla="*/ 724196 h 1160647"/>
              <a:gd name="connsiteX415" fmla="*/ 75870 w 3079941"/>
              <a:gd name="connsiteY415" fmla="*/ 723115 h 1160647"/>
              <a:gd name="connsiteX416" fmla="*/ 79416 w 3079941"/>
              <a:gd name="connsiteY416" fmla="*/ 715549 h 1160647"/>
              <a:gd name="connsiteX417" fmla="*/ 81190 w 3079941"/>
              <a:gd name="connsiteY417" fmla="*/ 715819 h 1160647"/>
              <a:gd name="connsiteX418" fmla="*/ 93603 w 3079941"/>
              <a:gd name="connsiteY418" fmla="*/ 717710 h 1160647"/>
              <a:gd name="connsiteX419" fmla="*/ 94110 w 3079941"/>
              <a:gd name="connsiteY419" fmla="*/ 719062 h 1160647"/>
              <a:gd name="connsiteX420" fmla="*/ 97656 w 3079941"/>
              <a:gd name="connsiteY420" fmla="*/ 728519 h 1160647"/>
              <a:gd name="connsiteX421" fmla="*/ 124003 w 3079941"/>
              <a:gd name="connsiteY421" fmla="*/ 730681 h 1160647"/>
              <a:gd name="connsiteX422" fmla="*/ 124003 w 3079941"/>
              <a:gd name="connsiteY422" fmla="*/ 607460 h 1160647"/>
              <a:gd name="connsiteX423" fmla="*/ 126030 w 3079941"/>
              <a:gd name="connsiteY423" fmla="*/ 607460 h 1160647"/>
              <a:gd name="connsiteX424" fmla="*/ 140217 w 3079941"/>
              <a:gd name="connsiteY424" fmla="*/ 607460 h 1160647"/>
              <a:gd name="connsiteX425" fmla="*/ 140217 w 3079941"/>
              <a:gd name="connsiteY425" fmla="*/ 471268 h 1160647"/>
              <a:gd name="connsiteX426" fmla="*/ 141990 w 3079941"/>
              <a:gd name="connsiteY426" fmla="*/ 471268 h 1160647"/>
              <a:gd name="connsiteX427" fmla="*/ 154404 w 3079941"/>
              <a:gd name="connsiteY427" fmla="*/ 471268 h 1160647"/>
              <a:gd name="connsiteX428" fmla="*/ 154404 w 3079941"/>
              <a:gd name="connsiteY428" fmla="*/ 356694 h 1160647"/>
              <a:gd name="connsiteX429" fmla="*/ 158457 w 3079941"/>
              <a:gd name="connsiteY429" fmla="*/ 328590 h 1160647"/>
              <a:gd name="connsiteX430" fmla="*/ 160484 w 3079941"/>
              <a:gd name="connsiteY430" fmla="*/ 328590 h 1160647"/>
              <a:gd name="connsiteX431" fmla="*/ 174671 w 3079941"/>
              <a:gd name="connsiteY431" fmla="*/ 328590 h 1160647"/>
              <a:gd name="connsiteX432" fmla="*/ 211151 w 3079941"/>
              <a:gd name="connsiteY432" fmla="*/ 246443 h 1160647"/>
              <a:gd name="connsiteX433" fmla="*/ 215205 w 3079941"/>
              <a:gd name="connsiteY433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00958 w 3079941"/>
              <a:gd name="connsiteY405" fmla="*/ 1160647 h 1160647"/>
              <a:gd name="connsiteX406" fmla="*/ 200958 w 3079941"/>
              <a:gd name="connsiteY406" fmla="*/ 1126882 h 1160647"/>
              <a:gd name="connsiteX407" fmla="*/ 0 w 3079941"/>
              <a:gd name="connsiteY407" fmla="*/ 1126882 h 1160647"/>
              <a:gd name="connsiteX408" fmla="*/ 0 w 3079941"/>
              <a:gd name="connsiteY408" fmla="*/ 915339 h 1160647"/>
              <a:gd name="connsiteX409" fmla="*/ 103377 w 3079941"/>
              <a:gd name="connsiteY409" fmla="*/ 915339 h 1160647"/>
              <a:gd name="connsiteX410" fmla="*/ 103377 w 3079941"/>
              <a:gd name="connsiteY410" fmla="*/ 886329 h 1160647"/>
              <a:gd name="connsiteX411" fmla="*/ 55096 w 3079941"/>
              <a:gd name="connsiteY411" fmla="*/ 886329 h 1160647"/>
              <a:gd name="connsiteX412" fmla="*/ 55096 w 3079941"/>
              <a:gd name="connsiteY412" fmla="*/ 724196 h 1160647"/>
              <a:gd name="connsiteX413" fmla="*/ 75363 w 3079941"/>
              <a:gd name="connsiteY413" fmla="*/ 724196 h 1160647"/>
              <a:gd name="connsiteX414" fmla="*/ 75870 w 3079941"/>
              <a:gd name="connsiteY414" fmla="*/ 723115 h 1160647"/>
              <a:gd name="connsiteX415" fmla="*/ 79416 w 3079941"/>
              <a:gd name="connsiteY415" fmla="*/ 715549 h 1160647"/>
              <a:gd name="connsiteX416" fmla="*/ 81190 w 3079941"/>
              <a:gd name="connsiteY416" fmla="*/ 715819 h 1160647"/>
              <a:gd name="connsiteX417" fmla="*/ 93603 w 3079941"/>
              <a:gd name="connsiteY417" fmla="*/ 717710 h 1160647"/>
              <a:gd name="connsiteX418" fmla="*/ 94110 w 3079941"/>
              <a:gd name="connsiteY418" fmla="*/ 719062 h 1160647"/>
              <a:gd name="connsiteX419" fmla="*/ 97656 w 3079941"/>
              <a:gd name="connsiteY419" fmla="*/ 728519 h 1160647"/>
              <a:gd name="connsiteX420" fmla="*/ 124003 w 3079941"/>
              <a:gd name="connsiteY420" fmla="*/ 730681 h 1160647"/>
              <a:gd name="connsiteX421" fmla="*/ 124003 w 3079941"/>
              <a:gd name="connsiteY421" fmla="*/ 607460 h 1160647"/>
              <a:gd name="connsiteX422" fmla="*/ 126030 w 3079941"/>
              <a:gd name="connsiteY422" fmla="*/ 607460 h 1160647"/>
              <a:gd name="connsiteX423" fmla="*/ 140217 w 3079941"/>
              <a:gd name="connsiteY423" fmla="*/ 607460 h 1160647"/>
              <a:gd name="connsiteX424" fmla="*/ 140217 w 3079941"/>
              <a:gd name="connsiteY424" fmla="*/ 471268 h 1160647"/>
              <a:gd name="connsiteX425" fmla="*/ 141990 w 3079941"/>
              <a:gd name="connsiteY425" fmla="*/ 471268 h 1160647"/>
              <a:gd name="connsiteX426" fmla="*/ 154404 w 3079941"/>
              <a:gd name="connsiteY426" fmla="*/ 471268 h 1160647"/>
              <a:gd name="connsiteX427" fmla="*/ 154404 w 3079941"/>
              <a:gd name="connsiteY427" fmla="*/ 356694 h 1160647"/>
              <a:gd name="connsiteX428" fmla="*/ 158457 w 3079941"/>
              <a:gd name="connsiteY428" fmla="*/ 328590 h 1160647"/>
              <a:gd name="connsiteX429" fmla="*/ 160484 w 3079941"/>
              <a:gd name="connsiteY429" fmla="*/ 328590 h 1160647"/>
              <a:gd name="connsiteX430" fmla="*/ 174671 w 3079941"/>
              <a:gd name="connsiteY430" fmla="*/ 328590 h 1160647"/>
              <a:gd name="connsiteX431" fmla="*/ 211151 w 3079941"/>
              <a:gd name="connsiteY431" fmla="*/ 246443 h 1160647"/>
              <a:gd name="connsiteX432" fmla="*/ 215205 w 3079941"/>
              <a:gd name="connsiteY432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030409 h 1160647"/>
              <a:gd name="connsiteX403" fmla="*/ 3079941 w 3079941"/>
              <a:gd name="connsiteY403" fmla="*/ 1160647 h 1160647"/>
              <a:gd name="connsiteX404" fmla="*/ 200958 w 3079941"/>
              <a:gd name="connsiteY404" fmla="*/ 1160647 h 1160647"/>
              <a:gd name="connsiteX405" fmla="*/ 200958 w 3079941"/>
              <a:gd name="connsiteY405" fmla="*/ 1126882 h 1160647"/>
              <a:gd name="connsiteX406" fmla="*/ 0 w 3079941"/>
              <a:gd name="connsiteY406" fmla="*/ 1126882 h 1160647"/>
              <a:gd name="connsiteX407" fmla="*/ 0 w 3079941"/>
              <a:gd name="connsiteY407" fmla="*/ 915339 h 1160647"/>
              <a:gd name="connsiteX408" fmla="*/ 103377 w 3079941"/>
              <a:gd name="connsiteY408" fmla="*/ 915339 h 1160647"/>
              <a:gd name="connsiteX409" fmla="*/ 103377 w 3079941"/>
              <a:gd name="connsiteY409" fmla="*/ 886329 h 1160647"/>
              <a:gd name="connsiteX410" fmla="*/ 55096 w 3079941"/>
              <a:gd name="connsiteY410" fmla="*/ 886329 h 1160647"/>
              <a:gd name="connsiteX411" fmla="*/ 55096 w 3079941"/>
              <a:gd name="connsiteY411" fmla="*/ 724196 h 1160647"/>
              <a:gd name="connsiteX412" fmla="*/ 75363 w 3079941"/>
              <a:gd name="connsiteY412" fmla="*/ 724196 h 1160647"/>
              <a:gd name="connsiteX413" fmla="*/ 75870 w 3079941"/>
              <a:gd name="connsiteY413" fmla="*/ 723115 h 1160647"/>
              <a:gd name="connsiteX414" fmla="*/ 79416 w 3079941"/>
              <a:gd name="connsiteY414" fmla="*/ 715549 h 1160647"/>
              <a:gd name="connsiteX415" fmla="*/ 81190 w 3079941"/>
              <a:gd name="connsiteY415" fmla="*/ 715819 h 1160647"/>
              <a:gd name="connsiteX416" fmla="*/ 93603 w 3079941"/>
              <a:gd name="connsiteY416" fmla="*/ 717710 h 1160647"/>
              <a:gd name="connsiteX417" fmla="*/ 94110 w 3079941"/>
              <a:gd name="connsiteY417" fmla="*/ 719062 h 1160647"/>
              <a:gd name="connsiteX418" fmla="*/ 97656 w 3079941"/>
              <a:gd name="connsiteY418" fmla="*/ 728519 h 1160647"/>
              <a:gd name="connsiteX419" fmla="*/ 124003 w 3079941"/>
              <a:gd name="connsiteY419" fmla="*/ 730681 h 1160647"/>
              <a:gd name="connsiteX420" fmla="*/ 124003 w 3079941"/>
              <a:gd name="connsiteY420" fmla="*/ 607460 h 1160647"/>
              <a:gd name="connsiteX421" fmla="*/ 126030 w 3079941"/>
              <a:gd name="connsiteY421" fmla="*/ 607460 h 1160647"/>
              <a:gd name="connsiteX422" fmla="*/ 140217 w 3079941"/>
              <a:gd name="connsiteY422" fmla="*/ 607460 h 1160647"/>
              <a:gd name="connsiteX423" fmla="*/ 140217 w 3079941"/>
              <a:gd name="connsiteY423" fmla="*/ 471268 h 1160647"/>
              <a:gd name="connsiteX424" fmla="*/ 141990 w 3079941"/>
              <a:gd name="connsiteY424" fmla="*/ 471268 h 1160647"/>
              <a:gd name="connsiteX425" fmla="*/ 154404 w 3079941"/>
              <a:gd name="connsiteY425" fmla="*/ 471268 h 1160647"/>
              <a:gd name="connsiteX426" fmla="*/ 154404 w 3079941"/>
              <a:gd name="connsiteY426" fmla="*/ 356694 h 1160647"/>
              <a:gd name="connsiteX427" fmla="*/ 158457 w 3079941"/>
              <a:gd name="connsiteY427" fmla="*/ 328590 h 1160647"/>
              <a:gd name="connsiteX428" fmla="*/ 160484 w 3079941"/>
              <a:gd name="connsiteY428" fmla="*/ 328590 h 1160647"/>
              <a:gd name="connsiteX429" fmla="*/ 174671 w 3079941"/>
              <a:gd name="connsiteY429" fmla="*/ 328590 h 1160647"/>
              <a:gd name="connsiteX430" fmla="*/ 211151 w 3079941"/>
              <a:gd name="connsiteY430" fmla="*/ 246443 h 1160647"/>
              <a:gd name="connsiteX431" fmla="*/ 215205 w 3079941"/>
              <a:gd name="connsiteY431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200958 w 3079941"/>
              <a:gd name="connsiteY404" fmla="*/ 1126882 h 1160647"/>
              <a:gd name="connsiteX405" fmla="*/ 0 w 3079941"/>
              <a:gd name="connsiteY405" fmla="*/ 1126882 h 1160647"/>
              <a:gd name="connsiteX406" fmla="*/ 0 w 3079941"/>
              <a:gd name="connsiteY406" fmla="*/ 915339 h 1160647"/>
              <a:gd name="connsiteX407" fmla="*/ 103377 w 3079941"/>
              <a:gd name="connsiteY407" fmla="*/ 915339 h 1160647"/>
              <a:gd name="connsiteX408" fmla="*/ 103377 w 3079941"/>
              <a:gd name="connsiteY408" fmla="*/ 886329 h 1160647"/>
              <a:gd name="connsiteX409" fmla="*/ 55096 w 3079941"/>
              <a:gd name="connsiteY409" fmla="*/ 886329 h 1160647"/>
              <a:gd name="connsiteX410" fmla="*/ 55096 w 3079941"/>
              <a:gd name="connsiteY410" fmla="*/ 724196 h 1160647"/>
              <a:gd name="connsiteX411" fmla="*/ 75363 w 3079941"/>
              <a:gd name="connsiteY411" fmla="*/ 724196 h 1160647"/>
              <a:gd name="connsiteX412" fmla="*/ 75870 w 3079941"/>
              <a:gd name="connsiteY412" fmla="*/ 723115 h 1160647"/>
              <a:gd name="connsiteX413" fmla="*/ 79416 w 3079941"/>
              <a:gd name="connsiteY413" fmla="*/ 715549 h 1160647"/>
              <a:gd name="connsiteX414" fmla="*/ 81190 w 3079941"/>
              <a:gd name="connsiteY414" fmla="*/ 715819 h 1160647"/>
              <a:gd name="connsiteX415" fmla="*/ 93603 w 3079941"/>
              <a:gd name="connsiteY415" fmla="*/ 717710 h 1160647"/>
              <a:gd name="connsiteX416" fmla="*/ 94110 w 3079941"/>
              <a:gd name="connsiteY416" fmla="*/ 719062 h 1160647"/>
              <a:gd name="connsiteX417" fmla="*/ 97656 w 3079941"/>
              <a:gd name="connsiteY417" fmla="*/ 728519 h 1160647"/>
              <a:gd name="connsiteX418" fmla="*/ 124003 w 3079941"/>
              <a:gd name="connsiteY418" fmla="*/ 730681 h 1160647"/>
              <a:gd name="connsiteX419" fmla="*/ 124003 w 3079941"/>
              <a:gd name="connsiteY419" fmla="*/ 607460 h 1160647"/>
              <a:gd name="connsiteX420" fmla="*/ 126030 w 3079941"/>
              <a:gd name="connsiteY420" fmla="*/ 607460 h 1160647"/>
              <a:gd name="connsiteX421" fmla="*/ 140217 w 3079941"/>
              <a:gd name="connsiteY421" fmla="*/ 607460 h 1160647"/>
              <a:gd name="connsiteX422" fmla="*/ 140217 w 3079941"/>
              <a:gd name="connsiteY422" fmla="*/ 471268 h 1160647"/>
              <a:gd name="connsiteX423" fmla="*/ 141990 w 3079941"/>
              <a:gd name="connsiteY423" fmla="*/ 471268 h 1160647"/>
              <a:gd name="connsiteX424" fmla="*/ 154404 w 3079941"/>
              <a:gd name="connsiteY424" fmla="*/ 471268 h 1160647"/>
              <a:gd name="connsiteX425" fmla="*/ 154404 w 3079941"/>
              <a:gd name="connsiteY425" fmla="*/ 356694 h 1160647"/>
              <a:gd name="connsiteX426" fmla="*/ 158457 w 3079941"/>
              <a:gd name="connsiteY426" fmla="*/ 328590 h 1160647"/>
              <a:gd name="connsiteX427" fmla="*/ 160484 w 3079941"/>
              <a:gd name="connsiteY427" fmla="*/ 328590 h 1160647"/>
              <a:gd name="connsiteX428" fmla="*/ 174671 w 3079941"/>
              <a:gd name="connsiteY428" fmla="*/ 328590 h 1160647"/>
              <a:gd name="connsiteX429" fmla="*/ 211151 w 3079941"/>
              <a:gd name="connsiteY429" fmla="*/ 246443 h 1160647"/>
              <a:gd name="connsiteX430" fmla="*/ 215205 w 3079941"/>
              <a:gd name="connsiteY430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103377 w 3079941"/>
              <a:gd name="connsiteY407" fmla="*/ 886329 h 1160647"/>
              <a:gd name="connsiteX408" fmla="*/ 55096 w 3079941"/>
              <a:gd name="connsiteY408" fmla="*/ 886329 h 1160647"/>
              <a:gd name="connsiteX409" fmla="*/ 55096 w 3079941"/>
              <a:gd name="connsiteY409" fmla="*/ 724196 h 1160647"/>
              <a:gd name="connsiteX410" fmla="*/ 75363 w 3079941"/>
              <a:gd name="connsiteY410" fmla="*/ 724196 h 1160647"/>
              <a:gd name="connsiteX411" fmla="*/ 75870 w 3079941"/>
              <a:gd name="connsiteY411" fmla="*/ 723115 h 1160647"/>
              <a:gd name="connsiteX412" fmla="*/ 79416 w 3079941"/>
              <a:gd name="connsiteY412" fmla="*/ 715549 h 1160647"/>
              <a:gd name="connsiteX413" fmla="*/ 81190 w 3079941"/>
              <a:gd name="connsiteY413" fmla="*/ 715819 h 1160647"/>
              <a:gd name="connsiteX414" fmla="*/ 93603 w 3079941"/>
              <a:gd name="connsiteY414" fmla="*/ 717710 h 1160647"/>
              <a:gd name="connsiteX415" fmla="*/ 94110 w 3079941"/>
              <a:gd name="connsiteY415" fmla="*/ 719062 h 1160647"/>
              <a:gd name="connsiteX416" fmla="*/ 97656 w 3079941"/>
              <a:gd name="connsiteY416" fmla="*/ 728519 h 1160647"/>
              <a:gd name="connsiteX417" fmla="*/ 124003 w 3079941"/>
              <a:gd name="connsiteY417" fmla="*/ 730681 h 1160647"/>
              <a:gd name="connsiteX418" fmla="*/ 124003 w 3079941"/>
              <a:gd name="connsiteY418" fmla="*/ 607460 h 1160647"/>
              <a:gd name="connsiteX419" fmla="*/ 126030 w 3079941"/>
              <a:gd name="connsiteY419" fmla="*/ 607460 h 1160647"/>
              <a:gd name="connsiteX420" fmla="*/ 140217 w 3079941"/>
              <a:gd name="connsiteY420" fmla="*/ 607460 h 1160647"/>
              <a:gd name="connsiteX421" fmla="*/ 140217 w 3079941"/>
              <a:gd name="connsiteY421" fmla="*/ 471268 h 1160647"/>
              <a:gd name="connsiteX422" fmla="*/ 141990 w 3079941"/>
              <a:gd name="connsiteY422" fmla="*/ 471268 h 1160647"/>
              <a:gd name="connsiteX423" fmla="*/ 154404 w 3079941"/>
              <a:gd name="connsiteY423" fmla="*/ 471268 h 1160647"/>
              <a:gd name="connsiteX424" fmla="*/ 154404 w 3079941"/>
              <a:gd name="connsiteY424" fmla="*/ 356694 h 1160647"/>
              <a:gd name="connsiteX425" fmla="*/ 158457 w 3079941"/>
              <a:gd name="connsiteY425" fmla="*/ 328590 h 1160647"/>
              <a:gd name="connsiteX426" fmla="*/ 160484 w 3079941"/>
              <a:gd name="connsiteY426" fmla="*/ 328590 h 1160647"/>
              <a:gd name="connsiteX427" fmla="*/ 174671 w 3079941"/>
              <a:gd name="connsiteY427" fmla="*/ 328590 h 1160647"/>
              <a:gd name="connsiteX428" fmla="*/ 211151 w 3079941"/>
              <a:gd name="connsiteY428" fmla="*/ 246443 h 1160647"/>
              <a:gd name="connsiteX429" fmla="*/ 215205 w 3079941"/>
              <a:gd name="connsiteY429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55096 w 3079941"/>
              <a:gd name="connsiteY407" fmla="*/ 886329 h 1160647"/>
              <a:gd name="connsiteX408" fmla="*/ 55096 w 3079941"/>
              <a:gd name="connsiteY408" fmla="*/ 724196 h 1160647"/>
              <a:gd name="connsiteX409" fmla="*/ 75363 w 3079941"/>
              <a:gd name="connsiteY409" fmla="*/ 724196 h 1160647"/>
              <a:gd name="connsiteX410" fmla="*/ 75870 w 3079941"/>
              <a:gd name="connsiteY410" fmla="*/ 723115 h 1160647"/>
              <a:gd name="connsiteX411" fmla="*/ 79416 w 3079941"/>
              <a:gd name="connsiteY411" fmla="*/ 715549 h 1160647"/>
              <a:gd name="connsiteX412" fmla="*/ 81190 w 3079941"/>
              <a:gd name="connsiteY412" fmla="*/ 715819 h 1160647"/>
              <a:gd name="connsiteX413" fmla="*/ 93603 w 3079941"/>
              <a:gd name="connsiteY413" fmla="*/ 717710 h 1160647"/>
              <a:gd name="connsiteX414" fmla="*/ 94110 w 3079941"/>
              <a:gd name="connsiteY414" fmla="*/ 719062 h 1160647"/>
              <a:gd name="connsiteX415" fmla="*/ 97656 w 3079941"/>
              <a:gd name="connsiteY415" fmla="*/ 728519 h 1160647"/>
              <a:gd name="connsiteX416" fmla="*/ 124003 w 3079941"/>
              <a:gd name="connsiteY416" fmla="*/ 730681 h 1160647"/>
              <a:gd name="connsiteX417" fmla="*/ 124003 w 3079941"/>
              <a:gd name="connsiteY417" fmla="*/ 607460 h 1160647"/>
              <a:gd name="connsiteX418" fmla="*/ 126030 w 3079941"/>
              <a:gd name="connsiteY418" fmla="*/ 607460 h 1160647"/>
              <a:gd name="connsiteX419" fmla="*/ 140217 w 3079941"/>
              <a:gd name="connsiteY419" fmla="*/ 607460 h 1160647"/>
              <a:gd name="connsiteX420" fmla="*/ 140217 w 3079941"/>
              <a:gd name="connsiteY420" fmla="*/ 471268 h 1160647"/>
              <a:gd name="connsiteX421" fmla="*/ 141990 w 3079941"/>
              <a:gd name="connsiteY421" fmla="*/ 471268 h 1160647"/>
              <a:gd name="connsiteX422" fmla="*/ 154404 w 3079941"/>
              <a:gd name="connsiteY422" fmla="*/ 471268 h 1160647"/>
              <a:gd name="connsiteX423" fmla="*/ 154404 w 3079941"/>
              <a:gd name="connsiteY423" fmla="*/ 356694 h 1160647"/>
              <a:gd name="connsiteX424" fmla="*/ 158457 w 3079941"/>
              <a:gd name="connsiteY424" fmla="*/ 328590 h 1160647"/>
              <a:gd name="connsiteX425" fmla="*/ 160484 w 3079941"/>
              <a:gd name="connsiteY425" fmla="*/ 328590 h 1160647"/>
              <a:gd name="connsiteX426" fmla="*/ 174671 w 3079941"/>
              <a:gd name="connsiteY426" fmla="*/ 328590 h 1160647"/>
              <a:gd name="connsiteX427" fmla="*/ 211151 w 3079941"/>
              <a:gd name="connsiteY427" fmla="*/ 246443 h 1160647"/>
              <a:gd name="connsiteX428" fmla="*/ 215205 w 3079941"/>
              <a:gd name="connsiteY428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55096 w 3079941"/>
              <a:gd name="connsiteY406" fmla="*/ 886329 h 1160647"/>
              <a:gd name="connsiteX407" fmla="*/ 55096 w 3079941"/>
              <a:gd name="connsiteY407" fmla="*/ 724196 h 1160647"/>
              <a:gd name="connsiteX408" fmla="*/ 75363 w 3079941"/>
              <a:gd name="connsiteY408" fmla="*/ 724196 h 1160647"/>
              <a:gd name="connsiteX409" fmla="*/ 75870 w 3079941"/>
              <a:gd name="connsiteY409" fmla="*/ 723115 h 1160647"/>
              <a:gd name="connsiteX410" fmla="*/ 79416 w 3079941"/>
              <a:gd name="connsiteY410" fmla="*/ 715549 h 1160647"/>
              <a:gd name="connsiteX411" fmla="*/ 81190 w 3079941"/>
              <a:gd name="connsiteY411" fmla="*/ 715819 h 1160647"/>
              <a:gd name="connsiteX412" fmla="*/ 93603 w 3079941"/>
              <a:gd name="connsiteY412" fmla="*/ 717710 h 1160647"/>
              <a:gd name="connsiteX413" fmla="*/ 94110 w 3079941"/>
              <a:gd name="connsiteY413" fmla="*/ 719062 h 1160647"/>
              <a:gd name="connsiteX414" fmla="*/ 97656 w 3079941"/>
              <a:gd name="connsiteY414" fmla="*/ 728519 h 1160647"/>
              <a:gd name="connsiteX415" fmla="*/ 124003 w 3079941"/>
              <a:gd name="connsiteY415" fmla="*/ 730681 h 1160647"/>
              <a:gd name="connsiteX416" fmla="*/ 124003 w 3079941"/>
              <a:gd name="connsiteY416" fmla="*/ 607460 h 1160647"/>
              <a:gd name="connsiteX417" fmla="*/ 126030 w 3079941"/>
              <a:gd name="connsiteY417" fmla="*/ 607460 h 1160647"/>
              <a:gd name="connsiteX418" fmla="*/ 140217 w 3079941"/>
              <a:gd name="connsiteY418" fmla="*/ 607460 h 1160647"/>
              <a:gd name="connsiteX419" fmla="*/ 140217 w 3079941"/>
              <a:gd name="connsiteY419" fmla="*/ 471268 h 1160647"/>
              <a:gd name="connsiteX420" fmla="*/ 141990 w 3079941"/>
              <a:gd name="connsiteY420" fmla="*/ 471268 h 1160647"/>
              <a:gd name="connsiteX421" fmla="*/ 154404 w 3079941"/>
              <a:gd name="connsiteY421" fmla="*/ 471268 h 1160647"/>
              <a:gd name="connsiteX422" fmla="*/ 154404 w 3079941"/>
              <a:gd name="connsiteY422" fmla="*/ 356694 h 1160647"/>
              <a:gd name="connsiteX423" fmla="*/ 158457 w 3079941"/>
              <a:gd name="connsiteY423" fmla="*/ 328590 h 1160647"/>
              <a:gd name="connsiteX424" fmla="*/ 160484 w 3079941"/>
              <a:gd name="connsiteY424" fmla="*/ 328590 h 1160647"/>
              <a:gd name="connsiteX425" fmla="*/ 174671 w 3079941"/>
              <a:gd name="connsiteY425" fmla="*/ 328590 h 1160647"/>
              <a:gd name="connsiteX426" fmla="*/ 211151 w 3079941"/>
              <a:gd name="connsiteY426" fmla="*/ 246443 h 1160647"/>
              <a:gd name="connsiteX427" fmla="*/ 215205 w 3079941"/>
              <a:gd name="connsiteY427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886329 h 1160647"/>
              <a:gd name="connsiteX406" fmla="*/ 55096 w 3079941"/>
              <a:gd name="connsiteY406" fmla="*/ 724196 h 1160647"/>
              <a:gd name="connsiteX407" fmla="*/ 75363 w 3079941"/>
              <a:gd name="connsiteY407" fmla="*/ 724196 h 1160647"/>
              <a:gd name="connsiteX408" fmla="*/ 75870 w 3079941"/>
              <a:gd name="connsiteY408" fmla="*/ 723115 h 1160647"/>
              <a:gd name="connsiteX409" fmla="*/ 79416 w 3079941"/>
              <a:gd name="connsiteY409" fmla="*/ 715549 h 1160647"/>
              <a:gd name="connsiteX410" fmla="*/ 81190 w 3079941"/>
              <a:gd name="connsiteY410" fmla="*/ 715819 h 1160647"/>
              <a:gd name="connsiteX411" fmla="*/ 93603 w 3079941"/>
              <a:gd name="connsiteY411" fmla="*/ 717710 h 1160647"/>
              <a:gd name="connsiteX412" fmla="*/ 94110 w 3079941"/>
              <a:gd name="connsiteY412" fmla="*/ 719062 h 1160647"/>
              <a:gd name="connsiteX413" fmla="*/ 97656 w 3079941"/>
              <a:gd name="connsiteY413" fmla="*/ 728519 h 1160647"/>
              <a:gd name="connsiteX414" fmla="*/ 124003 w 3079941"/>
              <a:gd name="connsiteY414" fmla="*/ 730681 h 1160647"/>
              <a:gd name="connsiteX415" fmla="*/ 124003 w 3079941"/>
              <a:gd name="connsiteY415" fmla="*/ 607460 h 1160647"/>
              <a:gd name="connsiteX416" fmla="*/ 126030 w 3079941"/>
              <a:gd name="connsiteY416" fmla="*/ 607460 h 1160647"/>
              <a:gd name="connsiteX417" fmla="*/ 140217 w 3079941"/>
              <a:gd name="connsiteY417" fmla="*/ 607460 h 1160647"/>
              <a:gd name="connsiteX418" fmla="*/ 140217 w 3079941"/>
              <a:gd name="connsiteY418" fmla="*/ 471268 h 1160647"/>
              <a:gd name="connsiteX419" fmla="*/ 141990 w 3079941"/>
              <a:gd name="connsiteY419" fmla="*/ 471268 h 1160647"/>
              <a:gd name="connsiteX420" fmla="*/ 154404 w 3079941"/>
              <a:gd name="connsiteY420" fmla="*/ 471268 h 1160647"/>
              <a:gd name="connsiteX421" fmla="*/ 154404 w 3079941"/>
              <a:gd name="connsiteY421" fmla="*/ 356694 h 1160647"/>
              <a:gd name="connsiteX422" fmla="*/ 158457 w 3079941"/>
              <a:gd name="connsiteY422" fmla="*/ 328590 h 1160647"/>
              <a:gd name="connsiteX423" fmla="*/ 160484 w 3079941"/>
              <a:gd name="connsiteY423" fmla="*/ 328590 h 1160647"/>
              <a:gd name="connsiteX424" fmla="*/ 174671 w 3079941"/>
              <a:gd name="connsiteY424" fmla="*/ 328590 h 1160647"/>
              <a:gd name="connsiteX425" fmla="*/ 211151 w 3079941"/>
              <a:gd name="connsiteY425" fmla="*/ 246443 h 1160647"/>
              <a:gd name="connsiteX426" fmla="*/ 215205 w 3079941"/>
              <a:gd name="connsiteY426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724196 h 1160647"/>
              <a:gd name="connsiteX406" fmla="*/ 75363 w 3079941"/>
              <a:gd name="connsiteY406" fmla="*/ 724196 h 1160647"/>
              <a:gd name="connsiteX407" fmla="*/ 75870 w 3079941"/>
              <a:gd name="connsiteY407" fmla="*/ 723115 h 1160647"/>
              <a:gd name="connsiteX408" fmla="*/ 79416 w 3079941"/>
              <a:gd name="connsiteY408" fmla="*/ 715549 h 1160647"/>
              <a:gd name="connsiteX409" fmla="*/ 81190 w 3079941"/>
              <a:gd name="connsiteY409" fmla="*/ 715819 h 1160647"/>
              <a:gd name="connsiteX410" fmla="*/ 93603 w 3079941"/>
              <a:gd name="connsiteY410" fmla="*/ 717710 h 1160647"/>
              <a:gd name="connsiteX411" fmla="*/ 94110 w 3079941"/>
              <a:gd name="connsiteY411" fmla="*/ 719062 h 1160647"/>
              <a:gd name="connsiteX412" fmla="*/ 97656 w 3079941"/>
              <a:gd name="connsiteY412" fmla="*/ 728519 h 1160647"/>
              <a:gd name="connsiteX413" fmla="*/ 124003 w 3079941"/>
              <a:gd name="connsiteY413" fmla="*/ 730681 h 1160647"/>
              <a:gd name="connsiteX414" fmla="*/ 124003 w 3079941"/>
              <a:gd name="connsiteY414" fmla="*/ 607460 h 1160647"/>
              <a:gd name="connsiteX415" fmla="*/ 126030 w 3079941"/>
              <a:gd name="connsiteY415" fmla="*/ 607460 h 1160647"/>
              <a:gd name="connsiteX416" fmla="*/ 140217 w 3079941"/>
              <a:gd name="connsiteY416" fmla="*/ 607460 h 1160647"/>
              <a:gd name="connsiteX417" fmla="*/ 140217 w 3079941"/>
              <a:gd name="connsiteY417" fmla="*/ 471268 h 1160647"/>
              <a:gd name="connsiteX418" fmla="*/ 141990 w 3079941"/>
              <a:gd name="connsiteY418" fmla="*/ 471268 h 1160647"/>
              <a:gd name="connsiteX419" fmla="*/ 154404 w 3079941"/>
              <a:gd name="connsiteY419" fmla="*/ 471268 h 1160647"/>
              <a:gd name="connsiteX420" fmla="*/ 154404 w 3079941"/>
              <a:gd name="connsiteY420" fmla="*/ 356694 h 1160647"/>
              <a:gd name="connsiteX421" fmla="*/ 158457 w 3079941"/>
              <a:gd name="connsiteY421" fmla="*/ 328590 h 1160647"/>
              <a:gd name="connsiteX422" fmla="*/ 160484 w 3079941"/>
              <a:gd name="connsiteY422" fmla="*/ 328590 h 1160647"/>
              <a:gd name="connsiteX423" fmla="*/ 174671 w 3079941"/>
              <a:gd name="connsiteY423" fmla="*/ 328590 h 1160647"/>
              <a:gd name="connsiteX424" fmla="*/ 211151 w 3079941"/>
              <a:gd name="connsiteY424" fmla="*/ 246443 h 1160647"/>
              <a:gd name="connsiteX425" fmla="*/ 215205 w 3079941"/>
              <a:gd name="connsiteY425" fmla="*/ 0 h 1160647"/>
              <a:gd name="connsiteX0" fmla="*/ 160109 w 3024845"/>
              <a:gd name="connsiteY0" fmla="*/ 0 h 1166887"/>
              <a:gd name="connsiteX1" fmla="*/ 162135 w 3024845"/>
              <a:gd name="connsiteY1" fmla="*/ 246443 h 1166887"/>
              <a:gd name="connsiteX2" fmla="*/ 200642 w 3024845"/>
              <a:gd name="connsiteY2" fmla="*/ 326429 h 1166887"/>
              <a:gd name="connsiteX3" fmla="*/ 202669 w 3024845"/>
              <a:gd name="connsiteY3" fmla="*/ 326429 h 1166887"/>
              <a:gd name="connsiteX4" fmla="*/ 216856 w 3024845"/>
              <a:gd name="connsiteY4" fmla="*/ 326429 h 1166887"/>
              <a:gd name="connsiteX5" fmla="*/ 216856 w 3024845"/>
              <a:gd name="connsiteY5" fmla="*/ 350208 h 1166887"/>
              <a:gd name="connsiteX6" fmla="*/ 217363 w 3024845"/>
              <a:gd name="connsiteY6" fmla="*/ 351019 h 1166887"/>
              <a:gd name="connsiteX7" fmla="*/ 220909 w 3024845"/>
              <a:gd name="connsiteY7" fmla="*/ 356694 h 1166887"/>
              <a:gd name="connsiteX8" fmla="*/ 220909 w 3024845"/>
              <a:gd name="connsiteY8" fmla="*/ 471268 h 1166887"/>
              <a:gd name="connsiteX9" fmla="*/ 223189 w 3024845"/>
              <a:gd name="connsiteY9" fmla="*/ 471268 h 1166887"/>
              <a:gd name="connsiteX10" fmla="*/ 239150 w 3024845"/>
              <a:gd name="connsiteY10" fmla="*/ 471268 h 1166887"/>
              <a:gd name="connsiteX11" fmla="*/ 239150 w 3024845"/>
              <a:gd name="connsiteY11" fmla="*/ 611783 h 1166887"/>
              <a:gd name="connsiteX12" fmla="*/ 240670 w 3024845"/>
              <a:gd name="connsiteY12" fmla="*/ 611513 h 1166887"/>
              <a:gd name="connsiteX13" fmla="*/ 251310 w 3024845"/>
              <a:gd name="connsiteY13" fmla="*/ 609622 h 1166887"/>
              <a:gd name="connsiteX14" fmla="*/ 249283 w 3024845"/>
              <a:gd name="connsiteY14" fmla="*/ 698254 h 1166887"/>
              <a:gd name="connsiteX15" fmla="*/ 250803 w 3024845"/>
              <a:gd name="connsiteY15" fmla="*/ 698525 h 1166887"/>
              <a:gd name="connsiteX16" fmla="*/ 261443 w 3024845"/>
              <a:gd name="connsiteY16" fmla="*/ 700416 h 1166887"/>
              <a:gd name="connsiteX17" fmla="*/ 261696 w 3024845"/>
              <a:gd name="connsiteY17" fmla="*/ 701227 h 1166887"/>
              <a:gd name="connsiteX18" fmla="*/ 263470 w 3024845"/>
              <a:gd name="connsiteY18" fmla="*/ 706902 h 1166887"/>
              <a:gd name="connsiteX19" fmla="*/ 264230 w 3024845"/>
              <a:gd name="connsiteY19" fmla="*/ 704470 h 1166887"/>
              <a:gd name="connsiteX20" fmla="*/ 269550 w 3024845"/>
              <a:gd name="connsiteY20" fmla="*/ 687446 h 1166887"/>
              <a:gd name="connsiteX21" fmla="*/ 271323 w 3024845"/>
              <a:gd name="connsiteY21" fmla="*/ 687446 h 1166887"/>
              <a:gd name="connsiteX22" fmla="*/ 283737 w 3024845"/>
              <a:gd name="connsiteY22" fmla="*/ 687446 h 1166887"/>
              <a:gd name="connsiteX23" fmla="*/ 283737 w 3024845"/>
              <a:gd name="connsiteY23" fmla="*/ 719872 h 1166887"/>
              <a:gd name="connsiteX24" fmla="*/ 284750 w 3024845"/>
              <a:gd name="connsiteY24" fmla="*/ 720413 h 1166887"/>
              <a:gd name="connsiteX25" fmla="*/ 291844 w 3024845"/>
              <a:gd name="connsiteY25" fmla="*/ 724196 h 1166887"/>
              <a:gd name="connsiteX26" fmla="*/ 291844 w 3024845"/>
              <a:gd name="connsiteY26" fmla="*/ 725547 h 1166887"/>
              <a:gd name="connsiteX27" fmla="*/ 291844 w 3024845"/>
              <a:gd name="connsiteY27" fmla="*/ 735005 h 1166887"/>
              <a:gd name="connsiteX28" fmla="*/ 336431 w 3024845"/>
              <a:gd name="connsiteY28" fmla="*/ 735005 h 1166887"/>
              <a:gd name="connsiteX29" fmla="*/ 336431 w 3024845"/>
              <a:gd name="connsiteY29" fmla="*/ 736086 h 1166887"/>
              <a:gd name="connsiteX30" fmla="*/ 336431 w 3024845"/>
              <a:gd name="connsiteY30" fmla="*/ 743652 h 1166887"/>
              <a:gd name="connsiteX31" fmla="*/ 338457 w 3024845"/>
              <a:gd name="connsiteY31" fmla="*/ 743652 h 1166887"/>
              <a:gd name="connsiteX32" fmla="*/ 352644 w 3024845"/>
              <a:gd name="connsiteY32" fmla="*/ 743652 h 1166887"/>
              <a:gd name="connsiteX33" fmla="*/ 352644 w 3024845"/>
              <a:gd name="connsiteY33" fmla="*/ 713387 h 1166887"/>
              <a:gd name="connsiteX34" fmla="*/ 397231 w 3024845"/>
              <a:gd name="connsiteY34" fmla="*/ 713387 h 1166887"/>
              <a:gd name="connsiteX35" fmla="*/ 397231 w 3024845"/>
              <a:gd name="connsiteY35" fmla="*/ 712036 h 1166887"/>
              <a:gd name="connsiteX36" fmla="*/ 397231 w 3024845"/>
              <a:gd name="connsiteY36" fmla="*/ 702578 h 1166887"/>
              <a:gd name="connsiteX37" fmla="*/ 398245 w 3024845"/>
              <a:gd name="connsiteY37" fmla="*/ 702578 h 1166887"/>
              <a:gd name="connsiteX38" fmla="*/ 405338 w 3024845"/>
              <a:gd name="connsiteY38" fmla="*/ 702578 h 1166887"/>
              <a:gd name="connsiteX39" fmla="*/ 405338 w 3024845"/>
              <a:gd name="connsiteY39" fmla="*/ 700687 h 1166887"/>
              <a:gd name="connsiteX40" fmla="*/ 405338 w 3024845"/>
              <a:gd name="connsiteY40" fmla="*/ 687446 h 1166887"/>
              <a:gd name="connsiteX41" fmla="*/ 406098 w 3024845"/>
              <a:gd name="connsiteY41" fmla="*/ 687446 h 1166887"/>
              <a:gd name="connsiteX42" fmla="*/ 411418 w 3024845"/>
              <a:gd name="connsiteY42" fmla="*/ 687446 h 1166887"/>
              <a:gd name="connsiteX43" fmla="*/ 411418 w 3024845"/>
              <a:gd name="connsiteY43" fmla="*/ 686365 h 1166887"/>
              <a:gd name="connsiteX44" fmla="*/ 411418 w 3024845"/>
              <a:gd name="connsiteY44" fmla="*/ 678798 h 1166887"/>
              <a:gd name="connsiteX45" fmla="*/ 413445 w 3024845"/>
              <a:gd name="connsiteY45" fmla="*/ 678798 h 1166887"/>
              <a:gd name="connsiteX46" fmla="*/ 427632 w 3024845"/>
              <a:gd name="connsiteY46" fmla="*/ 678798 h 1166887"/>
              <a:gd name="connsiteX47" fmla="*/ 427632 w 3024845"/>
              <a:gd name="connsiteY47" fmla="*/ 679879 h 1166887"/>
              <a:gd name="connsiteX48" fmla="*/ 427632 w 3024845"/>
              <a:gd name="connsiteY48" fmla="*/ 687446 h 1166887"/>
              <a:gd name="connsiteX49" fmla="*/ 449925 w 3024845"/>
              <a:gd name="connsiteY49" fmla="*/ 687446 h 1166887"/>
              <a:gd name="connsiteX50" fmla="*/ 449925 w 3024845"/>
              <a:gd name="connsiteY50" fmla="*/ 685554 h 1166887"/>
              <a:gd name="connsiteX51" fmla="*/ 449925 w 3024845"/>
              <a:gd name="connsiteY51" fmla="*/ 672313 h 1166887"/>
              <a:gd name="connsiteX52" fmla="*/ 451699 w 3024845"/>
              <a:gd name="connsiteY52" fmla="*/ 672313 h 1166887"/>
              <a:gd name="connsiteX53" fmla="*/ 464112 w 3024845"/>
              <a:gd name="connsiteY53" fmla="*/ 672313 h 1166887"/>
              <a:gd name="connsiteX54" fmla="*/ 464112 w 3024845"/>
              <a:gd name="connsiteY54" fmla="*/ 696093 h 1166887"/>
              <a:gd name="connsiteX55" fmla="*/ 465126 w 3024845"/>
              <a:gd name="connsiteY55" fmla="*/ 696093 h 1166887"/>
              <a:gd name="connsiteX56" fmla="*/ 472219 w 3024845"/>
              <a:gd name="connsiteY56" fmla="*/ 696093 h 1166887"/>
              <a:gd name="connsiteX57" fmla="*/ 472219 w 3024845"/>
              <a:gd name="connsiteY57" fmla="*/ 695012 h 1166887"/>
              <a:gd name="connsiteX58" fmla="*/ 472219 w 3024845"/>
              <a:gd name="connsiteY58" fmla="*/ 687446 h 1166887"/>
              <a:gd name="connsiteX59" fmla="*/ 473992 w 3024845"/>
              <a:gd name="connsiteY59" fmla="*/ 687446 h 1166887"/>
              <a:gd name="connsiteX60" fmla="*/ 486406 w 3024845"/>
              <a:gd name="connsiteY60" fmla="*/ 687446 h 1166887"/>
              <a:gd name="connsiteX61" fmla="*/ 486406 w 3024845"/>
              <a:gd name="connsiteY61" fmla="*/ 713387 h 1166887"/>
              <a:gd name="connsiteX62" fmla="*/ 488433 w 3024845"/>
              <a:gd name="connsiteY62" fmla="*/ 713387 h 1166887"/>
              <a:gd name="connsiteX63" fmla="*/ 502619 w 3024845"/>
              <a:gd name="connsiteY63" fmla="*/ 713387 h 1166887"/>
              <a:gd name="connsiteX64" fmla="*/ 502619 w 3024845"/>
              <a:gd name="connsiteY64" fmla="*/ 715008 h 1166887"/>
              <a:gd name="connsiteX65" fmla="*/ 502619 w 3024845"/>
              <a:gd name="connsiteY65" fmla="*/ 726358 h 1166887"/>
              <a:gd name="connsiteX66" fmla="*/ 503379 w 3024845"/>
              <a:gd name="connsiteY66" fmla="*/ 726358 h 1166887"/>
              <a:gd name="connsiteX67" fmla="*/ 508700 w 3024845"/>
              <a:gd name="connsiteY67" fmla="*/ 726358 h 1166887"/>
              <a:gd name="connsiteX68" fmla="*/ 508700 w 3024845"/>
              <a:gd name="connsiteY68" fmla="*/ 725547 h 1166887"/>
              <a:gd name="connsiteX69" fmla="*/ 508700 w 3024845"/>
              <a:gd name="connsiteY69" fmla="*/ 719872 h 1166887"/>
              <a:gd name="connsiteX70" fmla="*/ 539100 w 3024845"/>
              <a:gd name="connsiteY70" fmla="*/ 719872 h 1166887"/>
              <a:gd name="connsiteX71" fmla="*/ 539100 w 3024845"/>
              <a:gd name="connsiteY71" fmla="*/ 743652 h 1166887"/>
              <a:gd name="connsiteX72" fmla="*/ 540113 w 3024845"/>
              <a:gd name="connsiteY72" fmla="*/ 743652 h 1166887"/>
              <a:gd name="connsiteX73" fmla="*/ 547207 w 3024845"/>
              <a:gd name="connsiteY73" fmla="*/ 743652 h 1166887"/>
              <a:gd name="connsiteX74" fmla="*/ 547207 w 3024845"/>
              <a:gd name="connsiteY74" fmla="*/ 744733 h 1166887"/>
              <a:gd name="connsiteX75" fmla="*/ 547207 w 3024845"/>
              <a:gd name="connsiteY75" fmla="*/ 752299 h 1166887"/>
              <a:gd name="connsiteX76" fmla="*/ 547967 w 3024845"/>
              <a:gd name="connsiteY76" fmla="*/ 752299 h 1166887"/>
              <a:gd name="connsiteX77" fmla="*/ 553287 w 3024845"/>
              <a:gd name="connsiteY77" fmla="*/ 752299 h 1166887"/>
              <a:gd name="connsiteX78" fmla="*/ 553287 w 3024845"/>
              <a:gd name="connsiteY78" fmla="*/ 750137 h 1166887"/>
              <a:gd name="connsiteX79" fmla="*/ 553287 w 3024845"/>
              <a:gd name="connsiteY79" fmla="*/ 735005 h 1166887"/>
              <a:gd name="connsiteX80" fmla="*/ 554300 w 3024845"/>
              <a:gd name="connsiteY80" fmla="*/ 735005 h 1166887"/>
              <a:gd name="connsiteX81" fmla="*/ 561394 w 3024845"/>
              <a:gd name="connsiteY81" fmla="*/ 735005 h 1166887"/>
              <a:gd name="connsiteX82" fmla="*/ 561394 w 3024845"/>
              <a:gd name="connsiteY82" fmla="*/ 736086 h 1166887"/>
              <a:gd name="connsiteX83" fmla="*/ 561394 w 3024845"/>
              <a:gd name="connsiteY83" fmla="*/ 743652 h 1166887"/>
              <a:gd name="connsiteX84" fmla="*/ 566714 w 3024845"/>
              <a:gd name="connsiteY84" fmla="*/ 741659 h 1166887"/>
              <a:gd name="connsiteX85" fmla="*/ 567474 w 3024845"/>
              <a:gd name="connsiteY85" fmla="*/ 740679 h 1166887"/>
              <a:gd name="connsiteX86" fmla="*/ 567474 w 3024845"/>
              <a:gd name="connsiteY86" fmla="*/ 735005 h 1166887"/>
              <a:gd name="connsiteX87" fmla="*/ 605981 w 3024845"/>
              <a:gd name="connsiteY87" fmla="*/ 735005 h 1166887"/>
              <a:gd name="connsiteX88" fmla="*/ 605981 w 3024845"/>
              <a:gd name="connsiteY88" fmla="*/ 758784 h 1166887"/>
              <a:gd name="connsiteX89" fmla="*/ 608007 w 3024845"/>
              <a:gd name="connsiteY89" fmla="*/ 758784 h 1166887"/>
              <a:gd name="connsiteX90" fmla="*/ 622194 w 3024845"/>
              <a:gd name="connsiteY90" fmla="*/ 758784 h 1166887"/>
              <a:gd name="connsiteX91" fmla="*/ 622194 w 3024845"/>
              <a:gd name="connsiteY91" fmla="*/ 759865 h 1166887"/>
              <a:gd name="connsiteX92" fmla="*/ 622194 w 3024845"/>
              <a:gd name="connsiteY92" fmla="*/ 767431 h 1166887"/>
              <a:gd name="connsiteX93" fmla="*/ 623968 w 3024845"/>
              <a:gd name="connsiteY93" fmla="*/ 767431 h 1166887"/>
              <a:gd name="connsiteX94" fmla="*/ 636381 w 3024845"/>
              <a:gd name="connsiteY94" fmla="*/ 767431 h 1166887"/>
              <a:gd name="connsiteX95" fmla="*/ 636381 w 3024845"/>
              <a:gd name="connsiteY95" fmla="*/ 743652 h 1166887"/>
              <a:gd name="connsiteX96" fmla="*/ 637394 w 3024845"/>
              <a:gd name="connsiteY96" fmla="*/ 743652 h 1166887"/>
              <a:gd name="connsiteX97" fmla="*/ 644488 w 3024845"/>
              <a:gd name="connsiteY97" fmla="*/ 743652 h 1166887"/>
              <a:gd name="connsiteX98" fmla="*/ 644488 w 3024845"/>
              <a:gd name="connsiteY98" fmla="*/ 711225 h 1166887"/>
              <a:gd name="connsiteX99" fmla="*/ 645501 w 3024845"/>
              <a:gd name="connsiteY99" fmla="*/ 711225 h 1166887"/>
              <a:gd name="connsiteX100" fmla="*/ 652595 w 3024845"/>
              <a:gd name="connsiteY100" fmla="*/ 711225 h 1166887"/>
              <a:gd name="connsiteX101" fmla="*/ 652595 w 3024845"/>
              <a:gd name="connsiteY101" fmla="*/ 709334 h 1166887"/>
              <a:gd name="connsiteX102" fmla="*/ 652595 w 3024845"/>
              <a:gd name="connsiteY102" fmla="*/ 696093 h 1166887"/>
              <a:gd name="connsiteX103" fmla="*/ 651328 w 3024845"/>
              <a:gd name="connsiteY103" fmla="*/ 694471 h 1166887"/>
              <a:gd name="connsiteX104" fmla="*/ 656648 w 3024845"/>
              <a:gd name="connsiteY104" fmla="*/ 683122 h 1166887"/>
              <a:gd name="connsiteX105" fmla="*/ 664755 w 3024845"/>
              <a:gd name="connsiteY105" fmla="*/ 711225 h 1166887"/>
              <a:gd name="connsiteX106" fmla="*/ 665515 w 3024845"/>
              <a:gd name="connsiteY106" fmla="*/ 711225 h 1166887"/>
              <a:gd name="connsiteX107" fmla="*/ 670835 w 3024845"/>
              <a:gd name="connsiteY107" fmla="*/ 711225 h 1166887"/>
              <a:gd name="connsiteX108" fmla="*/ 670835 w 3024845"/>
              <a:gd name="connsiteY108" fmla="*/ 605298 h 1166887"/>
              <a:gd name="connsiteX109" fmla="*/ 672355 w 3024845"/>
              <a:gd name="connsiteY109" fmla="*/ 605298 h 1166887"/>
              <a:gd name="connsiteX110" fmla="*/ 682995 w 3024845"/>
              <a:gd name="connsiteY110" fmla="*/ 605298 h 1166887"/>
              <a:gd name="connsiteX111" fmla="*/ 682995 w 3024845"/>
              <a:gd name="connsiteY111" fmla="*/ 557739 h 1166887"/>
              <a:gd name="connsiteX112" fmla="*/ 709342 w 3024845"/>
              <a:gd name="connsiteY112" fmla="*/ 557739 h 1166887"/>
              <a:gd name="connsiteX113" fmla="*/ 709342 w 3024845"/>
              <a:gd name="connsiteY113" fmla="*/ 536121 h 1166887"/>
              <a:gd name="connsiteX114" fmla="*/ 743796 w 3024845"/>
              <a:gd name="connsiteY114" fmla="*/ 536121 h 1166887"/>
              <a:gd name="connsiteX115" fmla="*/ 743796 w 3024845"/>
              <a:gd name="connsiteY115" fmla="*/ 538553 h 1166887"/>
              <a:gd name="connsiteX116" fmla="*/ 743796 w 3024845"/>
              <a:gd name="connsiteY116" fmla="*/ 555577 h 1166887"/>
              <a:gd name="connsiteX117" fmla="*/ 746076 w 3024845"/>
              <a:gd name="connsiteY117" fmla="*/ 555577 h 1166887"/>
              <a:gd name="connsiteX118" fmla="*/ 762036 w 3024845"/>
              <a:gd name="connsiteY118" fmla="*/ 555577 h 1166887"/>
              <a:gd name="connsiteX119" fmla="*/ 762036 w 3024845"/>
              <a:gd name="connsiteY119" fmla="*/ 603136 h 1166887"/>
              <a:gd name="connsiteX120" fmla="*/ 763049 w 3024845"/>
              <a:gd name="connsiteY120" fmla="*/ 603136 h 1166887"/>
              <a:gd name="connsiteX121" fmla="*/ 770143 w 3024845"/>
              <a:gd name="connsiteY121" fmla="*/ 603136 h 1166887"/>
              <a:gd name="connsiteX122" fmla="*/ 784330 w 3024845"/>
              <a:gd name="connsiteY122" fmla="*/ 607460 h 1166887"/>
              <a:gd name="connsiteX123" fmla="*/ 784330 w 3024845"/>
              <a:gd name="connsiteY123" fmla="*/ 646372 h 1166887"/>
              <a:gd name="connsiteX124" fmla="*/ 785343 w 3024845"/>
              <a:gd name="connsiteY124" fmla="*/ 646372 h 1166887"/>
              <a:gd name="connsiteX125" fmla="*/ 792436 w 3024845"/>
              <a:gd name="connsiteY125" fmla="*/ 646372 h 1166887"/>
              <a:gd name="connsiteX126" fmla="*/ 792436 w 3024845"/>
              <a:gd name="connsiteY126" fmla="*/ 647993 h 1166887"/>
              <a:gd name="connsiteX127" fmla="*/ 792436 w 3024845"/>
              <a:gd name="connsiteY127" fmla="*/ 659342 h 1166887"/>
              <a:gd name="connsiteX128" fmla="*/ 794463 w 3024845"/>
              <a:gd name="connsiteY128" fmla="*/ 659342 h 1166887"/>
              <a:gd name="connsiteX129" fmla="*/ 808650 w 3024845"/>
              <a:gd name="connsiteY129" fmla="*/ 659342 h 1166887"/>
              <a:gd name="connsiteX130" fmla="*/ 814730 w 3024845"/>
              <a:gd name="connsiteY130" fmla="*/ 665828 h 1166887"/>
              <a:gd name="connsiteX131" fmla="*/ 814730 w 3024845"/>
              <a:gd name="connsiteY131" fmla="*/ 687446 h 1166887"/>
              <a:gd name="connsiteX132" fmla="*/ 817010 w 3024845"/>
              <a:gd name="connsiteY132" fmla="*/ 687446 h 1166887"/>
              <a:gd name="connsiteX133" fmla="*/ 832970 w 3024845"/>
              <a:gd name="connsiteY133" fmla="*/ 687446 h 1166887"/>
              <a:gd name="connsiteX134" fmla="*/ 832970 w 3024845"/>
              <a:gd name="connsiteY134" fmla="*/ 688526 h 1166887"/>
              <a:gd name="connsiteX135" fmla="*/ 832970 w 3024845"/>
              <a:gd name="connsiteY135" fmla="*/ 696093 h 1166887"/>
              <a:gd name="connsiteX136" fmla="*/ 834237 w 3024845"/>
              <a:gd name="connsiteY136" fmla="*/ 696093 h 1166887"/>
              <a:gd name="connsiteX137" fmla="*/ 843104 w 3024845"/>
              <a:gd name="connsiteY137" fmla="*/ 696093 h 1166887"/>
              <a:gd name="connsiteX138" fmla="*/ 843104 w 3024845"/>
              <a:gd name="connsiteY138" fmla="*/ 698254 h 1166887"/>
              <a:gd name="connsiteX139" fmla="*/ 843104 w 3024845"/>
              <a:gd name="connsiteY139" fmla="*/ 713387 h 1166887"/>
              <a:gd name="connsiteX140" fmla="*/ 847157 w 3024845"/>
              <a:gd name="connsiteY140" fmla="*/ 711495 h 1166887"/>
              <a:gd name="connsiteX141" fmla="*/ 847157 w 3024845"/>
              <a:gd name="connsiteY141" fmla="*/ 698254 h 1166887"/>
              <a:gd name="connsiteX142" fmla="*/ 848170 w 3024845"/>
              <a:gd name="connsiteY142" fmla="*/ 698254 h 1166887"/>
              <a:gd name="connsiteX143" fmla="*/ 855264 w 3024845"/>
              <a:gd name="connsiteY143" fmla="*/ 698254 h 1166887"/>
              <a:gd name="connsiteX144" fmla="*/ 855264 w 3024845"/>
              <a:gd name="connsiteY144" fmla="*/ 699876 h 1166887"/>
              <a:gd name="connsiteX145" fmla="*/ 855264 w 3024845"/>
              <a:gd name="connsiteY145" fmla="*/ 711225 h 1166887"/>
              <a:gd name="connsiteX146" fmla="*/ 856024 w 3024845"/>
              <a:gd name="connsiteY146" fmla="*/ 711225 h 1166887"/>
              <a:gd name="connsiteX147" fmla="*/ 861344 w 3024845"/>
              <a:gd name="connsiteY147" fmla="*/ 711225 h 1166887"/>
              <a:gd name="connsiteX148" fmla="*/ 909984 w 3024845"/>
              <a:gd name="connsiteY148" fmla="*/ 706902 h 1166887"/>
              <a:gd name="connsiteX149" fmla="*/ 909984 w 3024845"/>
              <a:gd name="connsiteY149" fmla="*/ 708253 h 1166887"/>
              <a:gd name="connsiteX150" fmla="*/ 909984 w 3024845"/>
              <a:gd name="connsiteY150" fmla="*/ 717710 h 1166887"/>
              <a:gd name="connsiteX151" fmla="*/ 910744 w 3024845"/>
              <a:gd name="connsiteY151" fmla="*/ 717710 h 1166887"/>
              <a:gd name="connsiteX152" fmla="*/ 916065 w 3024845"/>
              <a:gd name="connsiteY152" fmla="*/ 717710 h 1166887"/>
              <a:gd name="connsiteX153" fmla="*/ 916065 w 3024845"/>
              <a:gd name="connsiteY153" fmla="*/ 719872 h 1166887"/>
              <a:gd name="connsiteX154" fmla="*/ 916065 w 3024845"/>
              <a:gd name="connsiteY154" fmla="*/ 735005 h 1166887"/>
              <a:gd name="connsiteX155" fmla="*/ 918091 w 3024845"/>
              <a:gd name="connsiteY155" fmla="*/ 733654 h 1166887"/>
              <a:gd name="connsiteX156" fmla="*/ 932278 w 3024845"/>
              <a:gd name="connsiteY156" fmla="*/ 724196 h 1166887"/>
              <a:gd name="connsiteX157" fmla="*/ 938358 w 3024845"/>
              <a:gd name="connsiteY157" fmla="*/ 683122 h 1166887"/>
              <a:gd name="connsiteX158" fmla="*/ 939118 w 3024845"/>
              <a:gd name="connsiteY158" fmla="*/ 682852 h 1166887"/>
              <a:gd name="connsiteX159" fmla="*/ 944438 w 3024845"/>
              <a:gd name="connsiteY159" fmla="*/ 680960 h 1166887"/>
              <a:gd name="connsiteX160" fmla="*/ 946465 w 3024845"/>
              <a:gd name="connsiteY160" fmla="*/ 611783 h 1166887"/>
              <a:gd name="connsiteX161" fmla="*/ 948492 w 3024845"/>
              <a:gd name="connsiteY161" fmla="*/ 680960 h 1166887"/>
              <a:gd name="connsiteX162" fmla="*/ 949252 w 3024845"/>
              <a:gd name="connsiteY162" fmla="*/ 681230 h 1166887"/>
              <a:gd name="connsiteX163" fmla="*/ 954572 w 3024845"/>
              <a:gd name="connsiteY163" fmla="*/ 683122 h 1166887"/>
              <a:gd name="connsiteX164" fmla="*/ 954572 w 3024845"/>
              <a:gd name="connsiteY164" fmla="*/ 596651 h 1166887"/>
              <a:gd name="connsiteX165" fmla="*/ 958625 w 3024845"/>
              <a:gd name="connsiteY165" fmla="*/ 564224 h 1166887"/>
              <a:gd name="connsiteX166" fmla="*/ 997132 w 3024845"/>
              <a:gd name="connsiteY166" fmla="*/ 564224 h 1166887"/>
              <a:gd name="connsiteX167" fmla="*/ 997132 w 3024845"/>
              <a:gd name="connsiteY167" fmla="*/ 596651 h 1166887"/>
              <a:gd name="connsiteX168" fmla="*/ 997892 w 3024845"/>
              <a:gd name="connsiteY168" fmla="*/ 596651 h 1166887"/>
              <a:gd name="connsiteX169" fmla="*/ 1003212 w 3024845"/>
              <a:gd name="connsiteY169" fmla="*/ 596651 h 1166887"/>
              <a:gd name="connsiteX170" fmla="*/ 1003212 w 3024845"/>
              <a:gd name="connsiteY170" fmla="*/ 514503 h 1166887"/>
              <a:gd name="connsiteX171" fmla="*/ 1004986 w 3024845"/>
              <a:gd name="connsiteY171" fmla="*/ 514503 h 1166887"/>
              <a:gd name="connsiteX172" fmla="*/ 1017399 w 3024845"/>
              <a:gd name="connsiteY172" fmla="*/ 514503 h 1166887"/>
              <a:gd name="connsiteX173" fmla="*/ 1017399 w 3024845"/>
              <a:gd name="connsiteY173" fmla="*/ 512612 h 1166887"/>
              <a:gd name="connsiteX174" fmla="*/ 1017399 w 3024845"/>
              <a:gd name="connsiteY174" fmla="*/ 499371 h 1166887"/>
              <a:gd name="connsiteX175" fmla="*/ 1039693 w 3024845"/>
              <a:gd name="connsiteY175" fmla="*/ 499371 h 1166887"/>
              <a:gd name="connsiteX176" fmla="*/ 1039693 w 3024845"/>
              <a:gd name="connsiteY176" fmla="*/ 498290 h 1166887"/>
              <a:gd name="connsiteX177" fmla="*/ 1039693 w 3024845"/>
              <a:gd name="connsiteY177" fmla="*/ 490724 h 1166887"/>
              <a:gd name="connsiteX178" fmla="*/ 1041466 w 3024845"/>
              <a:gd name="connsiteY178" fmla="*/ 490724 h 1166887"/>
              <a:gd name="connsiteX179" fmla="*/ 1053880 w 3024845"/>
              <a:gd name="connsiteY179" fmla="*/ 490724 h 1166887"/>
              <a:gd name="connsiteX180" fmla="*/ 1053880 w 3024845"/>
              <a:gd name="connsiteY180" fmla="*/ 491805 h 1166887"/>
              <a:gd name="connsiteX181" fmla="*/ 1053880 w 3024845"/>
              <a:gd name="connsiteY181" fmla="*/ 499371 h 1166887"/>
              <a:gd name="connsiteX182" fmla="*/ 1054640 w 3024845"/>
              <a:gd name="connsiteY182" fmla="*/ 499371 h 1166887"/>
              <a:gd name="connsiteX183" fmla="*/ 1059960 w 3024845"/>
              <a:gd name="connsiteY183" fmla="*/ 499371 h 1166887"/>
              <a:gd name="connsiteX184" fmla="*/ 1070093 w 3024845"/>
              <a:gd name="connsiteY184" fmla="*/ 495047 h 1166887"/>
              <a:gd name="connsiteX185" fmla="*/ 1074146 w 3024845"/>
              <a:gd name="connsiteY185" fmla="*/ 498290 h 1166887"/>
              <a:gd name="connsiteX186" fmla="*/ 1074146 w 3024845"/>
              <a:gd name="connsiteY186" fmla="*/ 490724 h 1166887"/>
              <a:gd name="connsiteX187" fmla="*/ 1076426 w 3024845"/>
              <a:gd name="connsiteY187" fmla="*/ 490724 h 1166887"/>
              <a:gd name="connsiteX188" fmla="*/ 1092387 w 3024845"/>
              <a:gd name="connsiteY188" fmla="*/ 490724 h 1166887"/>
              <a:gd name="connsiteX189" fmla="*/ 1092387 w 3024845"/>
              <a:gd name="connsiteY189" fmla="*/ 491805 h 1166887"/>
              <a:gd name="connsiteX190" fmla="*/ 1092387 w 3024845"/>
              <a:gd name="connsiteY190" fmla="*/ 499371 h 1166887"/>
              <a:gd name="connsiteX191" fmla="*/ 1122787 w 3024845"/>
              <a:gd name="connsiteY191" fmla="*/ 499371 h 1166887"/>
              <a:gd name="connsiteX192" fmla="*/ 1122787 w 3024845"/>
              <a:gd name="connsiteY192" fmla="*/ 500992 h 1166887"/>
              <a:gd name="connsiteX193" fmla="*/ 1122787 w 3024845"/>
              <a:gd name="connsiteY193" fmla="*/ 512342 h 1166887"/>
              <a:gd name="connsiteX194" fmla="*/ 1149134 w 3024845"/>
              <a:gd name="connsiteY194" fmla="*/ 512342 h 1166887"/>
              <a:gd name="connsiteX195" fmla="*/ 1149134 w 3024845"/>
              <a:gd name="connsiteY195" fmla="*/ 542606 h 1166887"/>
              <a:gd name="connsiteX196" fmla="*/ 1149894 w 3024845"/>
              <a:gd name="connsiteY196" fmla="*/ 542606 h 1166887"/>
              <a:gd name="connsiteX197" fmla="*/ 1155214 w 3024845"/>
              <a:gd name="connsiteY197" fmla="*/ 542606 h 1166887"/>
              <a:gd name="connsiteX198" fmla="*/ 1155214 w 3024845"/>
              <a:gd name="connsiteY198" fmla="*/ 543687 h 1166887"/>
              <a:gd name="connsiteX199" fmla="*/ 1155214 w 3024845"/>
              <a:gd name="connsiteY199" fmla="*/ 551254 h 1166887"/>
              <a:gd name="connsiteX200" fmla="*/ 1159268 w 3024845"/>
              <a:gd name="connsiteY200" fmla="*/ 581518 h 1166887"/>
              <a:gd name="connsiteX201" fmla="*/ 1160028 w 3024845"/>
              <a:gd name="connsiteY201" fmla="*/ 581518 h 1166887"/>
              <a:gd name="connsiteX202" fmla="*/ 1165348 w 3024845"/>
              <a:gd name="connsiteY202" fmla="*/ 581518 h 1166887"/>
              <a:gd name="connsiteX203" fmla="*/ 1165348 w 3024845"/>
              <a:gd name="connsiteY203" fmla="*/ 582329 h 1166887"/>
              <a:gd name="connsiteX204" fmla="*/ 1165348 w 3024845"/>
              <a:gd name="connsiteY204" fmla="*/ 588004 h 1166887"/>
              <a:gd name="connsiteX205" fmla="*/ 1166361 w 3024845"/>
              <a:gd name="connsiteY205" fmla="*/ 588004 h 1166887"/>
              <a:gd name="connsiteX206" fmla="*/ 1173454 w 3024845"/>
              <a:gd name="connsiteY206" fmla="*/ 588004 h 1166887"/>
              <a:gd name="connsiteX207" fmla="*/ 1173454 w 3024845"/>
              <a:gd name="connsiteY207" fmla="*/ 618269 h 1166887"/>
              <a:gd name="connsiteX208" fmla="*/ 1175481 w 3024845"/>
              <a:gd name="connsiteY208" fmla="*/ 618269 h 1166887"/>
              <a:gd name="connsiteX209" fmla="*/ 1189668 w 3024845"/>
              <a:gd name="connsiteY209" fmla="*/ 618269 h 1166887"/>
              <a:gd name="connsiteX210" fmla="*/ 1189668 w 3024845"/>
              <a:gd name="connsiteY210" fmla="*/ 642048 h 1166887"/>
              <a:gd name="connsiteX211" fmla="*/ 1191695 w 3024845"/>
              <a:gd name="connsiteY211" fmla="*/ 643669 h 1166887"/>
              <a:gd name="connsiteX212" fmla="*/ 1191695 w 3024845"/>
              <a:gd name="connsiteY212" fmla="*/ 655019 h 1166887"/>
              <a:gd name="connsiteX213" fmla="*/ 1192455 w 3024845"/>
              <a:gd name="connsiteY213" fmla="*/ 655019 h 1166887"/>
              <a:gd name="connsiteX214" fmla="*/ 1197775 w 3024845"/>
              <a:gd name="connsiteY214" fmla="*/ 655019 h 1166887"/>
              <a:gd name="connsiteX215" fmla="*/ 1197775 w 3024845"/>
              <a:gd name="connsiteY215" fmla="*/ 678798 h 1166887"/>
              <a:gd name="connsiteX216" fmla="*/ 1199041 w 3024845"/>
              <a:gd name="connsiteY216" fmla="*/ 678798 h 1166887"/>
              <a:gd name="connsiteX217" fmla="*/ 1207908 w 3024845"/>
              <a:gd name="connsiteY217" fmla="*/ 678798 h 1166887"/>
              <a:gd name="connsiteX218" fmla="*/ 1209935 w 3024845"/>
              <a:gd name="connsiteY218" fmla="*/ 682852 h 1166887"/>
              <a:gd name="connsiteX219" fmla="*/ 1209935 w 3024845"/>
              <a:gd name="connsiteY219" fmla="*/ 696093 h 1166887"/>
              <a:gd name="connsiteX220" fmla="*/ 1211455 w 3024845"/>
              <a:gd name="connsiteY220" fmla="*/ 694201 h 1166887"/>
              <a:gd name="connsiteX221" fmla="*/ 1222095 w 3024845"/>
              <a:gd name="connsiteY221" fmla="*/ 680960 h 1166887"/>
              <a:gd name="connsiteX222" fmla="*/ 1250469 w 3024845"/>
              <a:gd name="connsiteY222" fmla="*/ 680960 h 1166887"/>
              <a:gd name="connsiteX223" fmla="*/ 1250469 w 3024845"/>
              <a:gd name="connsiteY223" fmla="*/ 767431 h 1166887"/>
              <a:gd name="connsiteX224" fmla="*/ 1251229 w 3024845"/>
              <a:gd name="connsiteY224" fmla="*/ 767431 h 1166887"/>
              <a:gd name="connsiteX225" fmla="*/ 1256549 w 3024845"/>
              <a:gd name="connsiteY225" fmla="*/ 767431 h 1166887"/>
              <a:gd name="connsiteX226" fmla="*/ 1257309 w 3024845"/>
              <a:gd name="connsiteY226" fmla="*/ 766080 h 1166887"/>
              <a:gd name="connsiteX227" fmla="*/ 1262629 w 3024845"/>
              <a:gd name="connsiteY227" fmla="*/ 756622 h 1166887"/>
              <a:gd name="connsiteX228" fmla="*/ 1262629 w 3024845"/>
              <a:gd name="connsiteY228" fmla="*/ 758514 h 1166887"/>
              <a:gd name="connsiteX229" fmla="*/ 1262629 w 3024845"/>
              <a:gd name="connsiteY229" fmla="*/ 771755 h 1166887"/>
              <a:gd name="connsiteX230" fmla="*/ 1266682 w 3024845"/>
              <a:gd name="connsiteY230" fmla="*/ 726358 h 1166887"/>
              <a:gd name="connsiteX231" fmla="*/ 1267442 w 3024845"/>
              <a:gd name="connsiteY231" fmla="*/ 726358 h 1166887"/>
              <a:gd name="connsiteX232" fmla="*/ 1272762 w 3024845"/>
              <a:gd name="connsiteY232" fmla="*/ 726358 h 1166887"/>
              <a:gd name="connsiteX233" fmla="*/ 1272762 w 3024845"/>
              <a:gd name="connsiteY233" fmla="*/ 661504 h 1166887"/>
              <a:gd name="connsiteX234" fmla="*/ 1273776 w 3024845"/>
              <a:gd name="connsiteY234" fmla="*/ 661504 h 1166887"/>
              <a:gd name="connsiteX235" fmla="*/ 1280869 w 3024845"/>
              <a:gd name="connsiteY235" fmla="*/ 661504 h 1166887"/>
              <a:gd name="connsiteX236" fmla="*/ 1293029 w 3024845"/>
              <a:gd name="connsiteY236" fmla="*/ 618269 h 1166887"/>
              <a:gd name="connsiteX237" fmla="*/ 1294296 w 3024845"/>
              <a:gd name="connsiteY237" fmla="*/ 618269 h 1166887"/>
              <a:gd name="connsiteX238" fmla="*/ 1303163 w 3024845"/>
              <a:gd name="connsiteY238" fmla="*/ 618269 h 1166887"/>
              <a:gd name="connsiteX239" fmla="*/ 1313296 w 3024845"/>
              <a:gd name="connsiteY239" fmla="*/ 661504 h 1166887"/>
              <a:gd name="connsiteX240" fmla="*/ 1314309 w 3024845"/>
              <a:gd name="connsiteY240" fmla="*/ 661504 h 1166887"/>
              <a:gd name="connsiteX241" fmla="*/ 1321403 w 3024845"/>
              <a:gd name="connsiteY241" fmla="*/ 661504 h 1166887"/>
              <a:gd name="connsiteX242" fmla="*/ 1321403 w 3024845"/>
              <a:gd name="connsiteY242" fmla="*/ 700416 h 1166887"/>
              <a:gd name="connsiteX243" fmla="*/ 1323176 w 3024845"/>
              <a:gd name="connsiteY243" fmla="*/ 700416 h 1166887"/>
              <a:gd name="connsiteX244" fmla="*/ 1335590 w 3024845"/>
              <a:gd name="connsiteY244" fmla="*/ 700416 h 1166887"/>
              <a:gd name="connsiteX245" fmla="*/ 1335590 w 3024845"/>
              <a:gd name="connsiteY245" fmla="*/ 702578 h 1166887"/>
              <a:gd name="connsiteX246" fmla="*/ 1335590 w 3024845"/>
              <a:gd name="connsiteY246" fmla="*/ 717710 h 1166887"/>
              <a:gd name="connsiteX247" fmla="*/ 1339643 w 3024845"/>
              <a:gd name="connsiteY247" fmla="*/ 715549 h 1166887"/>
              <a:gd name="connsiteX248" fmla="*/ 1339643 w 3024845"/>
              <a:gd name="connsiteY248" fmla="*/ 700416 h 1166887"/>
              <a:gd name="connsiteX249" fmla="*/ 1341163 w 3024845"/>
              <a:gd name="connsiteY249" fmla="*/ 700416 h 1166887"/>
              <a:gd name="connsiteX250" fmla="*/ 1351803 w 3024845"/>
              <a:gd name="connsiteY250" fmla="*/ 700416 h 1166887"/>
              <a:gd name="connsiteX251" fmla="*/ 1351803 w 3024845"/>
              <a:gd name="connsiteY251" fmla="*/ 702037 h 1166887"/>
              <a:gd name="connsiteX252" fmla="*/ 1351803 w 3024845"/>
              <a:gd name="connsiteY252" fmla="*/ 713387 h 1166887"/>
              <a:gd name="connsiteX253" fmla="*/ 1382204 w 3024845"/>
              <a:gd name="connsiteY253" fmla="*/ 713387 h 1166887"/>
              <a:gd name="connsiteX254" fmla="*/ 1382204 w 3024845"/>
              <a:gd name="connsiteY254" fmla="*/ 676637 h 1166887"/>
              <a:gd name="connsiteX255" fmla="*/ 1383470 w 3024845"/>
              <a:gd name="connsiteY255" fmla="*/ 676637 h 1166887"/>
              <a:gd name="connsiteX256" fmla="*/ 1392337 w 3024845"/>
              <a:gd name="connsiteY256" fmla="*/ 676637 h 1166887"/>
              <a:gd name="connsiteX257" fmla="*/ 1392337 w 3024845"/>
              <a:gd name="connsiteY257" fmla="*/ 698254 h 1166887"/>
              <a:gd name="connsiteX258" fmla="*/ 1394364 w 3024845"/>
              <a:gd name="connsiteY258" fmla="*/ 665828 h 1166887"/>
              <a:gd name="connsiteX259" fmla="*/ 1416657 w 3024845"/>
              <a:gd name="connsiteY259" fmla="*/ 665828 h 1166887"/>
              <a:gd name="connsiteX260" fmla="*/ 1416657 w 3024845"/>
              <a:gd name="connsiteY260" fmla="*/ 664206 h 1166887"/>
              <a:gd name="connsiteX261" fmla="*/ 1416657 w 3024845"/>
              <a:gd name="connsiteY261" fmla="*/ 652857 h 1166887"/>
              <a:gd name="connsiteX262" fmla="*/ 1417417 w 3024845"/>
              <a:gd name="connsiteY262" fmla="*/ 652857 h 1166887"/>
              <a:gd name="connsiteX263" fmla="*/ 1422737 w 3024845"/>
              <a:gd name="connsiteY263" fmla="*/ 652857 h 1166887"/>
              <a:gd name="connsiteX264" fmla="*/ 1422737 w 3024845"/>
              <a:gd name="connsiteY264" fmla="*/ 650966 h 1166887"/>
              <a:gd name="connsiteX265" fmla="*/ 1422737 w 3024845"/>
              <a:gd name="connsiteY265" fmla="*/ 637725 h 1166887"/>
              <a:gd name="connsiteX266" fmla="*/ 1426791 w 3024845"/>
              <a:gd name="connsiteY266" fmla="*/ 644210 h 1166887"/>
              <a:gd name="connsiteX267" fmla="*/ 1429071 w 3024845"/>
              <a:gd name="connsiteY267" fmla="*/ 644210 h 1166887"/>
              <a:gd name="connsiteX268" fmla="*/ 1445031 w 3024845"/>
              <a:gd name="connsiteY268" fmla="*/ 644210 h 1166887"/>
              <a:gd name="connsiteX269" fmla="*/ 1445031 w 3024845"/>
              <a:gd name="connsiteY269" fmla="*/ 643399 h 1166887"/>
              <a:gd name="connsiteX270" fmla="*/ 1445031 w 3024845"/>
              <a:gd name="connsiteY270" fmla="*/ 637725 h 1166887"/>
              <a:gd name="connsiteX271" fmla="*/ 1445791 w 3024845"/>
              <a:gd name="connsiteY271" fmla="*/ 637725 h 1166887"/>
              <a:gd name="connsiteX272" fmla="*/ 1451111 w 3024845"/>
              <a:gd name="connsiteY272" fmla="*/ 637725 h 1166887"/>
              <a:gd name="connsiteX273" fmla="*/ 1451111 w 3024845"/>
              <a:gd name="connsiteY273" fmla="*/ 639076 h 1166887"/>
              <a:gd name="connsiteX274" fmla="*/ 1451111 w 3024845"/>
              <a:gd name="connsiteY274" fmla="*/ 648534 h 1166887"/>
              <a:gd name="connsiteX275" fmla="*/ 1489618 w 3024845"/>
              <a:gd name="connsiteY275" fmla="*/ 648534 h 1166887"/>
              <a:gd name="connsiteX276" fmla="*/ 1489618 w 3024845"/>
              <a:gd name="connsiteY276" fmla="*/ 786887 h 1166887"/>
              <a:gd name="connsiteX277" fmla="*/ 1491138 w 3024845"/>
              <a:gd name="connsiteY277" fmla="*/ 786887 h 1166887"/>
              <a:gd name="connsiteX278" fmla="*/ 1501778 w 3024845"/>
              <a:gd name="connsiteY278" fmla="*/ 786887 h 1166887"/>
              <a:gd name="connsiteX279" fmla="*/ 1501778 w 3024845"/>
              <a:gd name="connsiteY279" fmla="*/ 773917 h 1166887"/>
              <a:gd name="connsiteX280" fmla="*/ 1505832 w 3024845"/>
              <a:gd name="connsiteY280" fmla="*/ 773917 h 1166887"/>
              <a:gd name="connsiteX281" fmla="*/ 1505832 w 3024845"/>
              <a:gd name="connsiteY281" fmla="*/ 786887 h 1166887"/>
              <a:gd name="connsiteX282" fmla="*/ 1536232 w 3024845"/>
              <a:gd name="connsiteY282" fmla="*/ 786887 h 1166887"/>
              <a:gd name="connsiteX283" fmla="*/ 1536232 w 3024845"/>
              <a:gd name="connsiteY283" fmla="*/ 756622 h 1166887"/>
              <a:gd name="connsiteX284" fmla="*/ 1548392 w 3024845"/>
              <a:gd name="connsiteY284" fmla="*/ 756622 h 1166887"/>
              <a:gd name="connsiteX285" fmla="*/ 1560552 w 3024845"/>
              <a:gd name="connsiteY285" fmla="*/ 754461 h 1166887"/>
              <a:gd name="connsiteX286" fmla="*/ 1564606 w 3024845"/>
              <a:gd name="connsiteY286" fmla="*/ 756622 h 1166887"/>
              <a:gd name="connsiteX287" fmla="*/ 1574739 w 3024845"/>
              <a:gd name="connsiteY287" fmla="*/ 756622 h 1166887"/>
              <a:gd name="connsiteX288" fmla="*/ 1574739 w 3024845"/>
              <a:gd name="connsiteY288" fmla="*/ 786887 h 1166887"/>
              <a:gd name="connsiteX289" fmla="*/ 1582846 w 3024845"/>
              <a:gd name="connsiteY289" fmla="*/ 786887 h 1166887"/>
              <a:gd name="connsiteX290" fmla="*/ 1582846 w 3024845"/>
              <a:gd name="connsiteY290" fmla="*/ 804182 h 1166887"/>
              <a:gd name="connsiteX291" fmla="*/ 1592182 w 3024845"/>
              <a:gd name="connsiteY291" fmla="*/ 805087 h 1166887"/>
              <a:gd name="connsiteX292" fmla="*/ 1605140 w 3024845"/>
              <a:gd name="connsiteY292" fmla="*/ 805087 h 1166887"/>
              <a:gd name="connsiteX293" fmla="*/ 1605140 w 3024845"/>
              <a:gd name="connsiteY293" fmla="*/ 789049 h 1166887"/>
              <a:gd name="connsiteX294" fmla="*/ 1673096 w 3024845"/>
              <a:gd name="connsiteY294" fmla="*/ 789049 h 1166887"/>
              <a:gd name="connsiteX295" fmla="*/ 1673096 w 3024845"/>
              <a:gd name="connsiteY295" fmla="*/ 703796 h 1166887"/>
              <a:gd name="connsiteX296" fmla="*/ 1745104 w 3024845"/>
              <a:gd name="connsiteY296" fmla="*/ 703796 h 1166887"/>
              <a:gd name="connsiteX297" fmla="*/ 1745104 w 3024845"/>
              <a:gd name="connsiteY297" fmla="*/ 782564 h 1166887"/>
              <a:gd name="connsiteX298" fmla="*/ 1747008 w 3024845"/>
              <a:gd name="connsiteY298" fmla="*/ 782564 h 1166887"/>
              <a:gd name="connsiteX299" fmla="*/ 1748250 w 3024845"/>
              <a:gd name="connsiteY299" fmla="*/ 805087 h 1166887"/>
              <a:gd name="connsiteX300" fmla="*/ 1757926 w 3024845"/>
              <a:gd name="connsiteY300" fmla="*/ 805087 h 1166887"/>
              <a:gd name="connsiteX301" fmla="*/ 1759168 w 3024845"/>
              <a:gd name="connsiteY301" fmla="*/ 782564 h 1166887"/>
              <a:gd name="connsiteX302" fmla="*/ 1765248 w 3024845"/>
              <a:gd name="connsiteY302" fmla="*/ 782564 h 1166887"/>
              <a:gd name="connsiteX303" fmla="*/ 1766490 w 3024845"/>
              <a:gd name="connsiteY303" fmla="*/ 805087 h 1166887"/>
              <a:gd name="connsiteX304" fmla="*/ 1817112 w 3024845"/>
              <a:gd name="connsiteY304" fmla="*/ 805087 h 1166887"/>
              <a:gd name="connsiteX305" fmla="*/ 1817112 w 3024845"/>
              <a:gd name="connsiteY305" fmla="*/ 642059 h 1166887"/>
              <a:gd name="connsiteX306" fmla="*/ 2014439 w 3024845"/>
              <a:gd name="connsiteY306" fmla="*/ 642059 h 1166887"/>
              <a:gd name="connsiteX307" fmla="*/ 2014439 w 3024845"/>
              <a:gd name="connsiteY307" fmla="*/ 805087 h 1166887"/>
              <a:gd name="connsiteX308" fmla="*/ 2033136 w 3024845"/>
              <a:gd name="connsiteY308" fmla="*/ 805087 h 1166887"/>
              <a:gd name="connsiteX309" fmla="*/ 2033136 w 3024845"/>
              <a:gd name="connsiteY309" fmla="*/ 722394 h 1166887"/>
              <a:gd name="connsiteX310" fmla="*/ 2128256 w 3024845"/>
              <a:gd name="connsiteY310" fmla="*/ 722394 h 1166887"/>
              <a:gd name="connsiteX311" fmla="*/ 2140186 w 3024845"/>
              <a:gd name="connsiteY311" fmla="*/ 404253 h 1166887"/>
              <a:gd name="connsiteX312" fmla="*/ 2128026 w 3024845"/>
              <a:gd name="connsiteY312" fmla="*/ 382635 h 1166887"/>
              <a:gd name="connsiteX313" fmla="*/ 2121946 w 3024845"/>
              <a:gd name="connsiteY313" fmla="*/ 378311 h 1166887"/>
              <a:gd name="connsiteX314" fmla="*/ 2130053 w 3024845"/>
              <a:gd name="connsiteY314" fmla="*/ 354532 h 1166887"/>
              <a:gd name="connsiteX315" fmla="*/ 2130053 w 3024845"/>
              <a:gd name="connsiteY315" fmla="*/ 337238 h 1166887"/>
              <a:gd name="connsiteX316" fmla="*/ 2144240 w 3024845"/>
              <a:gd name="connsiteY316" fmla="*/ 337238 h 1166887"/>
              <a:gd name="connsiteX317" fmla="*/ 2144240 w 3024845"/>
              <a:gd name="connsiteY317" fmla="*/ 315620 h 1166887"/>
              <a:gd name="connsiteX318" fmla="*/ 2146266 w 3024845"/>
              <a:gd name="connsiteY318" fmla="*/ 311296 h 1166887"/>
              <a:gd name="connsiteX319" fmla="*/ 2146266 w 3024845"/>
              <a:gd name="connsiteY319" fmla="*/ 233472 h 1166887"/>
              <a:gd name="connsiteX320" fmla="*/ 2144240 w 3024845"/>
              <a:gd name="connsiteY320" fmla="*/ 226987 h 1166887"/>
              <a:gd name="connsiteX321" fmla="*/ 2150320 w 3024845"/>
              <a:gd name="connsiteY321" fmla="*/ 220501 h 1166887"/>
              <a:gd name="connsiteX322" fmla="*/ 2150320 w 3024845"/>
              <a:gd name="connsiteY322" fmla="*/ 162133 h 1166887"/>
              <a:gd name="connsiteX323" fmla="*/ 2152346 w 3024845"/>
              <a:gd name="connsiteY323" fmla="*/ 157810 h 1166887"/>
              <a:gd name="connsiteX324" fmla="*/ 2152346 w 3024845"/>
              <a:gd name="connsiteY324" fmla="*/ 101604 h 1166887"/>
              <a:gd name="connsiteX325" fmla="*/ 2154373 w 3024845"/>
              <a:gd name="connsiteY325" fmla="*/ 82148 h 1166887"/>
              <a:gd name="connsiteX326" fmla="*/ 2158427 w 3024845"/>
              <a:gd name="connsiteY326" fmla="*/ 99442 h 1166887"/>
              <a:gd name="connsiteX327" fmla="*/ 2160453 w 3024845"/>
              <a:gd name="connsiteY327" fmla="*/ 157810 h 1166887"/>
              <a:gd name="connsiteX328" fmla="*/ 2162480 w 3024845"/>
              <a:gd name="connsiteY328" fmla="*/ 220501 h 1166887"/>
              <a:gd name="connsiteX329" fmla="*/ 2168560 w 3024845"/>
              <a:gd name="connsiteY329" fmla="*/ 226987 h 1166887"/>
              <a:gd name="connsiteX330" fmla="*/ 2166533 w 3024845"/>
              <a:gd name="connsiteY330" fmla="*/ 233472 h 1166887"/>
              <a:gd name="connsiteX331" fmla="*/ 2166533 w 3024845"/>
              <a:gd name="connsiteY331" fmla="*/ 311296 h 1166887"/>
              <a:gd name="connsiteX332" fmla="*/ 2168560 w 3024845"/>
              <a:gd name="connsiteY332" fmla="*/ 315620 h 1166887"/>
              <a:gd name="connsiteX333" fmla="*/ 2168560 w 3024845"/>
              <a:gd name="connsiteY333" fmla="*/ 337238 h 1166887"/>
              <a:gd name="connsiteX334" fmla="*/ 2182747 w 3024845"/>
              <a:gd name="connsiteY334" fmla="*/ 337238 h 1166887"/>
              <a:gd name="connsiteX335" fmla="*/ 2182747 w 3024845"/>
              <a:gd name="connsiteY335" fmla="*/ 354532 h 1166887"/>
              <a:gd name="connsiteX336" fmla="*/ 2190854 w 3024845"/>
              <a:gd name="connsiteY336" fmla="*/ 378311 h 1166887"/>
              <a:gd name="connsiteX337" fmla="*/ 2184774 w 3024845"/>
              <a:gd name="connsiteY337" fmla="*/ 382635 h 1166887"/>
              <a:gd name="connsiteX338" fmla="*/ 2172613 w 3024845"/>
              <a:gd name="connsiteY338" fmla="*/ 404253 h 1166887"/>
              <a:gd name="connsiteX339" fmla="*/ 2180720 w 3024845"/>
              <a:gd name="connsiteY339" fmla="*/ 657181 h 1166887"/>
              <a:gd name="connsiteX340" fmla="*/ 2245574 w 3024845"/>
              <a:gd name="connsiteY340" fmla="*/ 657181 h 1166887"/>
              <a:gd name="connsiteX341" fmla="*/ 2245574 w 3024845"/>
              <a:gd name="connsiteY341" fmla="*/ 732843 h 1166887"/>
              <a:gd name="connsiteX342" fmla="*/ 2253681 w 3024845"/>
              <a:gd name="connsiteY342" fmla="*/ 732843 h 1166887"/>
              <a:gd name="connsiteX343" fmla="*/ 2255708 w 3024845"/>
              <a:gd name="connsiteY343" fmla="*/ 726358 h 1166887"/>
              <a:gd name="connsiteX344" fmla="*/ 2261788 w 3024845"/>
              <a:gd name="connsiteY344" fmla="*/ 726358 h 1166887"/>
              <a:gd name="connsiteX345" fmla="*/ 2263815 w 3024845"/>
              <a:gd name="connsiteY345" fmla="*/ 735005 h 1166887"/>
              <a:gd name="connsiteX346" fmla="*/ 2275975 w 3024845"/>
              <a:gd name="connsiteY346" fmla="*/ 735005 h 1166887"/>
              <a:gd name="connsiteX347" fmla="*/ 2275975 w 3024845"/>
              <a:gd name="connsiteY347" fmla="*/ 728519 h 1166887"/>
              <a:gd name="connsiteX348" fmla="*/ 2298268 w 3024845"/>
              <a:gd name="connsiteY348" fmla="*/ 728519 h 1166887"/>
              <a:gd name="connsiteX349" fmla="*/ 2298268 w 3024845"/>
              <a:gd name="connsiteY349" fmla="*/ 735005 h 1166887"/>
              <a:gd name="connsiteX350" fmla="*/ 2318535 w 3024845"/>
              <a:gd name="connsiteY350" fmla="*/ 735005 h 1166887"/>
              <a:gd name="connsiteX351" fmla="*/ 2318535 w 3024845"/>
              <a:gd name="connsiteY351" fmla="*/ 780402 h 1166887"/>
              <a:gd name="connsiteX352" fmla="*/ 2332722 w 3024845"/>
              <a:gd name="connsiteY352" fmla="*/ 780402 h 1166887"/>
              <a:gd name="connsiteX353" fmla="*/ 2332722 w 3024845"/>
              <a:gd name="connsiteY353" fmla="*/ 767431 h 1166887"/>
              <a:gd name="connsiteX354" fmla="*/ 2348936 w 3024845"/>
              <a:gd name="connsiteY354" fmla="*/ 767431 h 1166887"/>
              <a:gd name="connsiteX355" fmla="*/ 2348936 w 3024845"/>
              <a:gd name="connsiteY355" fmla="*/ 588004 h 1166887"/>
              <a:gd name="connsiteX356" fmla="*/ 2355016 w 3024845"/>
              <a:gd name="connsiteY356" fmla="*/ 581518 h 1166887"/>
              <a:gd name="connsiteX357" fmla="*/ 2427977 w 3024845"/>
              <a:gd name="connsiteY357" fmla="*/ 581518 h 1166887"/>
              <a:gd name="connsiteX358" fmla="*/ 2427977 w 3024845"/>
              <a:gd name="connsiteY358" fmla="*/ 590166 h 1166887"/>
              <a:gd name="connsiteX359" fmla="*/ 2438110 w 3024845"/>
              <a:gd name="connsiteY359" fmla="*/ 590166 h 1166887"/>
              <a:gd name="connsiteX360" fmla="*/ 2438110 w 3024845"/>
              <a:gd name="connsiteY360" fmla="*/ 704740 h 1166887"/>
              <a:gd name="connsiteX361" fmla="*/ 2460404 w 3024845"/>
              <a:gd name="connsiteY361" fmla="*/ 704740 h 1166887"/>
              <a:gd name="connsiteX362" fmla="*/ 2460404 w 3024845"/>
              <a:gd name="connsiteY362" fmla="*/ 637725 h 1166887"/>
              <a:gd name="connsiteX363" fmla="*/ 2486751 w 3024845"/>
              <a:gd name="connsiteY363" fmla="*/ 637725 h 1166887"/>
              <a:gd name="connsiteX364" fmla="*/ 2490804 w 3024845"/>
              <a:gd name="connsiteY364" fmla="*/ 633401 h 1166887"/>
              <a:gd name="connsiteX365" fmla="*/ 2498911 w 3024845"/>
              <a:gd name="connsiteY365" fmla="*/ 633401 h 1166887"/>
              <a:gd name="connsiteX366" fmla="*/ 2502964 w 3024845"/>
              <a:gd name="connsiteY366" fmla="*/ 637725 h 1166887"/>
              <a:gd name="connsiteX367" fmla="*/ 2525258 w 3024845"/>
              <a:gd name="connsiteY367" fmla="*/ 637725 h 1166887"/>
              <a:gd name="connsiteX368" fmla="*/ 2525258 w 3024845"/>
              <a:gd name="connsiteY368" fmla="*/ 520989 h 1166887"/>
              <a:gd name="connsiteX369" fmla="*/ 2582005 w 3024845"/>
              <a:gd name="connsiteY369" fmla="*/ 510180 h 1166887"/>
              <a:gd name="connsiteX370" fmla="*/ 2582005 w 3024845"/>
              <a:gd name="connsiteY370" fmla="*/ 511261 h 1166887"/>
              <a:gd name="connsiteX371" fmla="*/ 2582005 w 3024845"/>
              <a:gd name="connsiteY371" fmla="*/ 518827 h 1166887"/>
              <a:gd name="connsiteX372" fmla="*/ 2608352 w 3024845"/>
              <a:gd name="connsiteY372" fmla="*/ 518827 h 1166887"/>
              <a:gd name="connsiteX373" fmla="*/ 2608352 w 3024845"/>
              <a:gd name="connsiteY373" fmla="*/ 773917 h 1166887"/>
              <a:gd name="connsiteX374" fmla="*/ 2630646 w 3024845"/>
              <a:gd name="connsiteY374" fmla="*/ 773917 h 1166887"/>
              <a:gd name="connsiteX375" fmla="*/ 2630646 w 3024845"/>
              <a:gd name="connsiteY375" fmla="*/ 769593 h 1166887"/>
              <a:gd name="connsiteX376" fmla="*/ 2642806 w 3024845"/>
              <a:gd name="connsiteY376" fmla="*/ 769593 h 1166887"/>
              <a:gd name="connsiteX377" fmla="*/ 2642806 w 3024845"/>
              <a:gd name="connsiteY377" fmla="*/ 773917 h 1166887"/>
              <a:gd name="connsiteX378" fmla="*/ 2667126 w 3024845"/>
              <a:gd name="connsiteY378" fmla="*/ 773917 h 1166887"/>
              <a:gd name="connsiteX379" fmla="*/ 2667126 w 3024845"/>
              <a:gd name="connsiteY379" fmla="*/ 760946 h 1166887"/>
              <a:gd name="connsiteX380" fmla="*/ 2695500 w 3024845"/>
              <a:gd name="connsiteY380" fmla="*/ 760946 h 1166887"/>
              <a:gd name="connsiteX381" fmla="*/ 2707660 w 3024845"/>
              <a:gd name="connsiteY381" fmla="*/ 756622 h 1166887"/>
              <a:gd name="connsiteX382" fmla="*/ 2727927 w 3024845"/>
              <a:gd name="connsiteY382" fmla="*/ 760946 h 1166887"/>
              <a:gd name="connsiteX383" fmla="*/ 2727927 w 3024845"/>
              <a:gd name="connsiteY383" fmla="*/ 743652 h 1166887"/>
              <a:gd name="connsiteX384" fmla="*/ 2736034 w 3024845"/>
              <a:gd name="connsiteY384" fmla="*/ 743652 h 1166887"/>
              <a:gd name="connsiteX385" fmla="*/ 2736034 w 3024845"/>
              <a:gd name="connsiteY385" fmla="*/ 730681 h 1166887"/>
              <a:gd name="connsiteX386" fmla="*/ 2792781 w 3024845"/>
              <a:gd name="connsiteY386" fmla="*/ 730681 h 1166887"/>
              <a:gd name="connsiteX387" fmla="*/ 2792781 w 3024845"/>
              <a:gd name="connsiteY387" fmla="*/ 700416 h 1166887"/>
              <a:gd name="connsiteX388" fmla="*/ 2811021 w 3024845"/>
              <a:gd name="connsiteY388" fmla="*/ 700416 h 1166887"/>
              <a:gd name="connsiteX389" fmla="*/ 2811021 w 3024845"/>
              <a:gd name="connsiteY389" fmla="*/ 693931 h 1166887"/>
              <a:gd name="connsiteX390" fmla="*/ 2823181 w 3024845"/>
              <a:gd name="connsiteY390" fmla="*/ 693931 h 1166887"/>
              <a:gd name="connsiteX391" fmla="*/ 2823181 w 3024845"/>
              <a:gd name="connsiteY391" fmla="*/ 700416 h 1166887"/>
              <a:gd name="connsiteX392" fmla="*/ 2839395 w 3024845"/>
              <a:gd name="connsiteY392" fmla="*/ 700416 h 1166887"/>
              <a:gd name="connsiteX393" fmla="*/ 2839395 w 3024845"/>
              <a:gd name="connsiteY393" fmla="*/ 750137 h 1166887"/>
              <a:gd name="connsiteX394" fmla="*/ 2871822 w 3024845"/>
              <a:gd name="connsiteY394" fmla="*/ 750137 h 1166887"/>
              <a:gd name="connsiteX395" fmla="*/ 2871822 w 3024845"/>
              <a:gd name="connsiteY395" fmla="*/ 724196 h 1166887"/>
              <a:gd name="connsiteX396" fmla="*/ 2910329 w 3024845"/>
              <a:gd name="connsiteY396" fmla="*/ 724196 h 1166887"/>
              <a:gd name="connsiteX397" fmla="*/ 2910329 w 3024845"/>
              <a:gd name="connsiteY397" fmla="*/ 693931 h 1166887"/>
              <a:gd name="connsiteX398" fmla="*/ 2958970 w 3024845"/>
              <a:gd name="connsiteY398" fmla="*/ 693931 h 1166887"/>
              <a:gd name="connsiteX399" fmla="*/ 2958970 w 3024845"/>
              <a:gd name="connsiteY399" fmla="*/ 805087 h 1166887"/>
              <a:gd name="connsiteX400" fmla="*/ 2958970 w 3024845"/>
              <a:gd name="connsiteY400" fmla="*/ 818866 h 1166887"/>
              <a:gd name="connsiteX401" fmla="*/ 3024845 w 3024845"/>
              <a:gd name="connsiteY401" fmla="*/ 818866 h 1166887"/>
              <a:gd name="connsiteX402" fmla="*/ 3024845 w 3024845"/>
              <a:gd name="connsiteY402" fmla="*/ 1160647 h 1166887"/>
              <a:gd name="connsiteX403" fmla="*/ 145862 w 3024845"/>
              <a:gd name="connsiteY403" fmla="*/ 1160647 h 1166887"/>
              <a:gd name="connsiteX404" fmla="*/ 2054 w 3024845"/>
              <a:gd name="connsiteY404" fmla="*/ 1166887 h 1166887"/>
              <a:gd name="connsiteX405" fmla="*/ 0 w 3024845"/>
              <a:gd name="connsiteY405" fmla="*/ 724196 h 1166887"/>
              <a:gd name="connsiteX406" fmla="*/ 20267 w 3024845"/>
              <a:gd name="connsiteY406" fmla="*/ 724196 h 1166887"/>
              <a:gd name="connsiteX407" fmla="*/ 20774 w 3024845"/>
              <a:gd name="connsiteY407" fmla="*/ 723115 h 1166887"/>
              <a:gd name="connsiteX408" fmla="*/ 24320 w 3024845"/>
              <a:gd name="connsiteY408" fmla="*/ 715549 h 1166887"/>
              <a:gd name="connsiteX409" fmla="*/ 26094 w 3024845"/>
              <a:gd name="connsiteY409" fmla="*/ 715819 h 1166887"/>
              <a:gd name="connsiteX410" fmla="*/ 38507 w 3024845"/>
              <a:gd name="connsiteY410" fmla="*/ 717710 h 1166887"/>
              <a:gd name="connsiteX411" fmla="*/ 39014 w 3024845"/>
              <a:gd name="connsiteY411" fmla="*/ 719062 h 1166887"/>
              <a:gd name="connsiteX412" fmla="*/ 42560 w 3024845"/>
              <a:gd name="connsiteY412" fmla="*/ 728519 h 1166887"/>
              <a:gd name="connsiteX413" fmla="*/ 68907 w 3024845"/>
              <a:gd name="connsiteY413" fmla="*/ 730681 h 1166887"/>
              <a:gd name="connsiteX414" fmla="*/ 68907 w 3024845"/>
              <a:gd name="connsiteY414" fmla="*/ 607460 h 1166887"/>
              <a:gd name="connsiteX415" fmla="*/ 70934 w 3024845"/>
              <a:gd name="connsiteY415" fmla="*/ 607460 h 1166887"/>
              <a:gd name="connsiteX416" fmla="*/ 85121 w 3024845"/>
              <a:gd name="connsiteY416" fmla="*/ 607460 h 1166887"/>
              <a:gd name="connsiteX417" fmla="*/ 85121 w 3024845"/>
              <a:gd name="connsiteY417" fmla="*/ 471268 h 1166887"/>
              <a:gd name="connsiteX418" fmla="*/ 86894 w 3024845"/>
              <a:gd name="connsiteY418" fmla="*/ 471268 h 1166887"/>
              <a:gd name="connsiteX419" fmla="*/ 99308 w 3024845"/>
              <a:gd name="connsiteY419" fmla="*/ 471268 h 1166887"/>
              <a:gd name="connsiteX420" fmla="*/ 99308 w 3024845"/>
              <a:gd name="connsiteY420" fmla="*/ 356694 h 1166887"/>
              <a:gd name="connsiteX421" fmla="*/ 103361 w 3024845"/>
              <a:gd name="connsiteY421" fmla="*/ 328590 h 1166887"/>
              <a:gd name="connsiteX422" fmla="*/ 105388 w 3024845"/>
              <a:gd name="connsiteY422" fmla="*/ 328590 h 1166887"/>
              <a:gd name="connsiteX423" fmla="*/ 119575 w 3024845"/>
              <a:gd name="connsiteY423" fmla="*/ 328590 h 1166887"/>
              <a:gd name="connsiteX424" fmla="*/ 156055 w 3024845"/>
              <a:gd name="connsiteY424" fmla="*/ 246443 h 1166887"/>
              <a:gd name="connsiteX425" fmla="*/ 160109 w 3024845"/>
              <a:gd name="connsiteY425" fmla="*/ 0 h 116688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31519"/>
              <a:gd name="connsiteY0" fmla="*/ 0 h 1160647"/>
              <a:gd name="connsiteX1" fmla="*/ 162135 w 3031519"/>
              <a:gd name="connsiteY1" fmla="*/ 246443 h 1160647"/>
              <a:gd name="connsiteX2" fmla="*/ 200642 w 3031519"/>
              <a:gd name="connsiteY2" fmla="*/ 326429 h 1160647"/>
              <a:gd name="connsiteX3" fmla="*/ 202669 w 3031519"/>
              <a:gd name="connsiteY3" fmla="*/ 326429 h 1160647"/>
              <a:gd name="connsiteX4" fmla="*/ 216856 w 3031519"/>
              <a:gd name="connsiteY4" fmla="*/ 326429 h 1160647"/>
              <a:gd name="connsiteX5" fmla="*/ 216856 w 3031519"/>
              <a:gd name="connsiteY5" fmla="*/ 350208 h 1160647"/>
              <a:gd name="connsiteX6" fmla="*/ 217363 w 3031519"/>
              <a:gd name="connsiteY6" fmla="*/ 351019 h 1160647"/>
              <a:gd name="connsiteX7" fmla="*/ 220909 w 3031519"/>
              <a:gd name="connsiteY7" fmla="*/ 356694 h 1160647"/>
              <a:gd name="connsiteX8" fmla="*/ 220909 w 3031519"/>
              <a:gd name="connsiteY8" fmla="*/ 471268 h 1160647"/>
              <a:gd name="connsiteX9" fmla="*/ 223189 w 3031519"/>
              <a:gd name="connsiteY9" fmla="*/ 471268 h 1160647"/>
              <a:gd name="connsiteX10" fmla="*/ 239150 w 3031519"/>
              <a:gd name="connsiteY10" fmla="*/ 471268 h 1160647"/>
              <a:gd name="connsiteX11" fmla="*/ 239150 w 3031519"/>
              <a:gd name="connsiteY11" fmla="*/ 611783 h 1160647"/>
              <a:gd name="connsiteX12" fmla="*/ 240670 w 3031519"/>
              <a:gd name="connsiteY12" fmla="*/ 611513 h 1160647"/>
              <a:gd name="connsiteX13" fmla="*/ 251310 w 3031519"/>
              <a:gd name="connsiteY13" fmla="*/ 609622 h 1160647"/>
              <a:gd name="connsiteX14" fmla="*/ 249283 w 3031519"/>
              <a:gd name="connsiteY14" fmla="*/ 698254 h 1160647"/>
              <a:gd name="connsiteX15" fmla="*/ 250803 w 3031519"/>
              <a:gd name="connsiteY15" fmla="*/ 698525 h 1160647"/>
              <a:gd name="connsiteX16" fmla="*/ 261443 w 3031519"/>
              <a:gd name="connsiteY16" fmla="*/ 700416 h 1160647"/>
              <a:gd name="connsiteX17" fmla="*/ 261696 w 3031519"/>
              <a:gd name="connsiteY17" fmla="*/ 701227 h 1160647"/>
              <a:gd name="connsiteX18" fmla="*/ 263470 w 3031519"/>
              <a:gd name="connsiteY18" fmla="*/ 706902 h 1160647"/>
              <a:gd name="connsiteX19" fmla="*/ 264230 w 3031519"/>
              <a:gd name="connsiteY19" fmla="*/ 704470 h 1160647"/>
              <a:gd name="connsiteX20" fmla="*/ 269550 w 3031519"/>
              <a:gd name="connsiteY20" fmla="*/ 687446 h 1160647"/>
              <a:gd name="connsiteX21" fmla="*/ 271323 w 3031519"/>
              <a:gd name="connsiteY21" fmla="*/ 687446 h 1160647"/>
              <a:gd name="connsiteX22" fmla="*/ 283737 w 3031519"/>
              <a:gd name="connsiteY22" fmla="*/ 687446 h 1160647"/>
              <a:gd name="connsiteX23" fmla="*/ 283737 w 3031519"/>
              <a:gd name="connsiteY23" fmla="*/ 719872 h 1160647"/>
              <a:gd name="connsiteX24" fmla="*/ 284750 w 3031519"/>
              <a:gd name="connsiteY24" fmla="*/ 720413 h 1160647"/>
              <a:gd name="connsiteX25" fmla="*/ 291844 w 3031519"/>
              <a:gd name="connsiteY25" fmla="*/ 724196 h 1160647"/>
              <a:gd name="connsiteX26" fmla="*/ 291844 w 3031519"/>
              <a:gd name="connsiteY26" fmla="*/ 725547 h 1160647"/>
              <a:gd name="connsiteX27" fmla="*/ 291844 w 3031519"/>
              <a:gd name="connsiteY27" fmla="*/ 735005 h 1160647"/>
              <a:gd name="connsiteX28" fmla="*/ 336431 w 3031519"/>
              <a:gd name="connsiteY28" fmla="*/ 735005 h 1160647"/>
              <a:gd name="connsiteX29" fmla="*/ 336431 w 3031519"/>
              <a:gd name="connsiteY29" fmla="*/ 736086 h 1160647"/>
              <a:gd name="connsiteX30" fmla="*/ 336431 w 3031519"/>
              <a:gd name="connsiteY30" fmla="*/ 743652 h 1160647"/>
              <a:gd name="connsiteX31" fmla="*/ 338457 w 3031519"/>
              <a:gd name="connsiteY31" fmla="*/ 743652 h 1160647"/>
              <a:gd name="connsiteX32" fmla="*/ 352644 w 3031519"/>
              <a:gd name="connsiteY32" fmla="*/ 743652 h 1160647"/>
              <a:gd name="connsiteX33" fmla="*/ 352644 w 3031519"/>
              <a:gd name="connsiteY33" fmla="*/ 713387 h 1160647"/>
              <a:gd name="connsiteX34" fmla="*/ 397231 w 3031519"/>
              <a:gd name="connsiteY34" fmla="*/ 713387 h 1160647"/>
              <a:gd name="connsiteX35" fmla="*/ 397231 w 3031519"/>
              <a:gd name="connsiteY35" fmla="*/ 712036 h 1160647"/>
              <a:gd name="connsiteX36" fmla="*/ 397231 w 3031519"/>
              <a:gd name="connsiteY36" fmla="*/ 702578 h 1160647"/>
              <a:gd name="connsiteX37" fmla="*/ 398245 w 3031519"/>
              <a:gd name="connsiteY37" fmla="*/ 702578 h 1160647"/>
              <a:gd name="connsiteX38" fmla="*/ 405338 w 3031519"/>
              <a:gd name="connsiteY38" fmla="*/ 702578 h 1160647"/>
              <a:gd name="connsiteX39" fmla="*/ 405338 w 3031519"/>
              <a:gd name="connsiteY39" fmla="*/ 700687 h 1160647"/>
              <a:gd name="connsiteX40" fmla="*/ 405338 w 3031519"/>
              <a:gd name="connsiteY40" fmla="*/ 687446 h 1160647"/>
              <a:gd name="connsiteX41" fmla="*/ 406098 w 3031519"/>
              <a:gd name="connsiteY41" fmla="*/ 687446 h 1160647"/>
              <a:gd name="connsiteX42" fmla="*/ 411418 w 3031519"/>
              <a:gd name="connsiteY42" fmla="*/ 687446 h 1160647"/>
              <a:gd name="connsiteX43" fmla="*/ 411418 w 3031519"/>
              <a:gd name="connsiteY43" fmla="*/ 686365 h 1160647"/>
              <a:gd name="connsiteX44" fmla="*/ 411418 w 3031519"/>
              <a:gd name="connsiteY44" fmla="*/ 678798 h 1160647"/>
              <a:gd name="connsiteX45" fmla="*/ 413445 w 3031519"/>
              <a:gd name="connsiteY45" fmla="*/ 678798 h 1160647"/>
              <a:gd name="connsiteX46" fmla="*/ 427632 w 3031519"/>
              <a:gd name="connsiteY46" fmla="*/ 678798 h 1160647"/>
              <a:gd name="connsiteX47" fmla="*/ 427632 w 3031519"/>
              <a:gd name="connsiteY47" fmla="*/ 679879 h 1160647"/>
              <a:gd name="connsiteX48" fmla="*/ 427632 w 3031519"/>
              <a:gd name="connsiteY48" fmla="*/ 687446 h 1160647"/>
              <a:gd name="connsiteX49" fmla="*/ 449925 w 3031519"/>
              <a:gd name="connsiteY49" fmla="*/ 687446 h 1160647"/>
              <a:gd name="connsiteX50" fmla="*/ 449925 w 3031519"/>
              <a:gd name="connsiteY50" fmla="*/ 685554 h 1160647"/>
              <a:gd name="connsiteX51" fmla="*/ 449925 w 3031519"/>
              <a:gd name="connsiteY51" fmla="*/ 672313 h 1160647"/>
              <a:gd name="connsiteX52" fmla="*/ 451699 w 3031519"/>
              <a:gd name="connsiteY52" fmla="*/ 672313 h 1160647"/>
              <a:gd name="connsiteX53" fmla="*/ 464112 w 3031519"/>
              <a:gd name="connsiteY53" fmla="*/ 672313 h 1160647"/>
              <a:gd name="connsiteX54" fmla="*/ 464112 w 3031519"/>
              <a:gd name="connsiteY54" fmla="*/ 696093 h 1160647"/>
              <a:gd name="connsiteX55" fmla="*/ 465126 w 3031519"/>
              <a:gd name="connsiteY55" fmla="*/ 696093 h 1160647"/>
              <a:gd name="connsiteX56" fmla="*/ 472219 w 3031519"/>
              <a:gd name="connsiteY56" fmla="*/ 696093 h 1160647"/>
              <a:gd name="connsiteX57" fmla="*/ 472219 w 3031519"/>
              <a:gd name="connsiteY57" fmla="*/ 695012 h 1160647"/>
              <a:gd name="connsiteX58" fmla="*/ 472219 w 3031519"/>
              <a:gd name="connsiteY58" fmla="*/ 687446 h 1160647"/>
              <a:gd name="connsiteX59" fmla="*/ 473992 w 3031519"/>
              <a:gd name="connsiteY59" fmla="*/ 687446 h 1160647"/>
              <a:gd name="connsiteX60" fmla="*/ 486406 w 3031519"/>
              <a:gd name="connsiteY60" fmla="*/ 687446 h 1160647"/>
              <a:gd name="connsiteX61" fmla="*/ 486406 w 3031519"/>
              <a:gd name="connsiteY61" fmla="*/ 713387 h 1160647"/>
              <a:gd name="connsiteX62" fmla="*/ 488433 w 3031519"/>
              <a:gd name="connsiteY62" fmla="*/ 713387 h 1160647"/>
              <a:gd name="connsiteX63" fmla="*/ 502619 w 3031519"/>
              <a:gd name="connsiteY63" fmla="*/ 713387 h 1160647"/>
              <a:gd name="connsiteX64" fmla="*/ 502619 w 3031519"/>
              <a:gd name="connsiteY64" fmla="*/ 715008 h 1160647"/>
              <a:gd name="connsiteX65" fmla="*/ 502619 w 3031519"/>
              <a:gd name="connsiteY65" fmla="*/ 726358 h 1160647"/>
              <a:gd name="connsiteX66" fmla="*/ 503379 w 3031519"/>
              <a:gd name="connsiteY66" fmla="*/ 726358 h 1160647"/>
              <a:gd name="connsiteX67" fmla="*/ 508700 w 3031519"/>
              <a:gd name="connsiteY67" fmla="*/ 726358 h 1160647"/>
              <a:gd name="connsiteX68" fmla="*/ 508700 w 3031519"/>
              <a:gd name="connsiteY68" fmla="*/ 725547 h 1160647"/>
              <a:gd name="connsiteX69" fmla="*/ 508700 w 3031519"/>
              <a:gd name="connsiteY69" fmla="*/ 719872 h 1160647"/>
              <a:gd name="connsiteX70" fmla="*/ 539100 w 3031519"/>
              <a:gd name="connsiteY70" fmla="*/ 719872 h 1160647"/>
              <a:gd name="connsiteX71" fmla="*/ 539100 w 3031519"/>
              <a:gd name="connsiteY71" fmla="*/ 743652 h 1160647"/>
              <a:gd name="connsiteX72" fmla="*/ 540113 w 3031519"/>
              <a:gd name="connsiteY72" fmla="*/ 743652 h 1160647"/>
              <a:gd name="connsiteX73" fmla="*/ 547207 w 3031519"/>
              <a:gd name="connsiteY73" fmla="*/ 743652 h 1160647"/>
              <a:gd name="connsiteX74" fmla="*/ 547207 w 3031519"/>
              <a:gd name="connsiteY74" fmla="*/ 744733 h 1160647"/>
              <a:gd name="connsiteX75" fmla="*/ 547207 w 3031519"/>
              <a:gd name="connsiteY75" fmla="*/ 752299 h 1160647"/>
              <a:gd name="connsiteX76" fmla="*/ 547967 w 3031519"/>
              <a:gd name="connsiteY76" fmla="*/ 752299 h 1160647"/>
              <a:gd name="connsiteX77" fmla="*/ 553287 w 3031519"/>
              <a:gd name="connsiteY77" fmla="*/ 752299 h 1160647"/>
              <a:gd name="connsiteX78" fmla="*/ 553287 w 3031519"/>
              <a:gd name="connsiteY78" fmla="*/ 750137 h 1160647"/>
              <a:gd name="connsiteX79" fmla="*/ 553287 w 3031519"/>
              <a:gd name="connsiteY79" fmla="*/ 735005 h 1160647"/>
              <a:gd name="connsiteX80" fmla="*/ 554300 w 3031519"/>
              <a:gd name="connsiteY80" fmla="*/ 735005 h 1160647"/>
              <a:gd name="connsiteX81" fmla="*/ 561394 w 3031519"/>
              <a:gd name="connsiteY81" fmla="*/ 735005 h 1160647"/>
              <a:gd name="connsiteX82" fmla="*/ 561394 w 3031519"/>
              <a:gd name="connsiteY82" fmla="*/ 736086 h 1160647"/>
              <a:gd name="connsiteX83" fmla="*/ 561394 w 3031519"/>
              <a:gd name="connsiteY83" fmla="*/ 743652 h 1160647"/>
              <a:gd name="connsiteX84" fmla="*/ 566714 w 3031519"/>
              <a:gd name="connsiteY84" fmla="*/ 741659 h 1160647"/>
              <a:gd name="connsiteX85" fmla="*/ 567474 w 3031519"/>
              <a:gd name="connsiteY85" fmla="*/ 740679 h 1160647"/>
              <a:gd name="connsiteX86" fmla="*/ 567474 w 3031519"/>
              <a:gd name="connsiteY86" fmla="*/ 735005 h 1160647"/>
              <a:gd name="connsiteX87" fmla="*/ 605981 w 3031519"/>
              <a:gd name="connsiteY87" fmla="*/ 735005 h 1160647"/>
              <a:gd name="connsiteX88" fmla="*/ 605981 w 3031519"/>
              <a:gd name="connsiteY88" fmla="*/ 758784 h 1160647"/>
              <a:gd name="connsiteX89" fmla="*/ 608007 w 3031519"/>
              <a:gd name="connsiteY89" fmla="*/ 758784 h 1160647"/>
              <a:gd name="connsiteX90" fmla="*/ 622194 w 3031519"/>
              <a:gd name="connsiteY90" fmla="*/ 758784 h 1160647"/>
              <a:gd name="connsiteX91" fmla="*/ 622194 w 3031519"/>
              <a:gd name="connsiteY91" fmla="*/ 759865 h 1160647"/>
              <a:gd name="connsiteX92" fmla="*/ 622194 w 3031519"/>
              <a:gd name="connsiteY92" fmla="*/ 767431 h 1160647"/>
              <a:gd name="connsiteX93" fmla="*/ 623968 w 3031519"/>
              <a:gd name="connsiteY93" fmla="*/ 767431 h 1160647"/>
              <a:gd name="connsiteX94" fmla="*/ 636381 w 3031519"/>
              <a:gd name="connsiteY94" fmla="*/ 767431 h 1160647"/>
              <a:gd name="connsiteX95" fmla="*/ 636381 w 3031519"/>
              <a:gd name="connsiteY95" fmla="*/ 743652 h 1160647"/>
              <a:gd name="connsiteX96" fmla="*/ 637394 w 3031519"/>
              <a:gd name="connsiteY96" fmla="*/ 743652 h 1160647"/>
              <a:gd name="connsiteX97" fmla="*/ 644488 w 3031519"/>
              <a:gd name="connsiteY97" fmla="*/ 743652 h 1160647"/>
              <a:gd name="connsiteX98" fmla="*/ 644488 w 3031519"/>
              <a:gd name="connsiteY98" fmla="*/ 711225 h 1160647"/>
              <a:gd name="connsiteX99" fmla="*/ 645501 w 3031519"/>
              <a:gd name="connsiteY99" fmla="*/ 711225 h 1160647"/>
              <a:gd name="connsiteX100" fmla="*/ 652595 w 3031519"/>
              <a:gd name="connsiteY100" fmla="*/ 711225 h 1160647"/>
              <a:gd name="connsiteX101" fmla="*/ 652595 w 3031519"/>
              <a:gd name="connsiteY101" fmla="*/ 709334 h 1160647"/>
              <a:gd name="connsiteX102" fmla="*/ 652595 w 3031519"/>
              <a:gd name="connsiteY102" fmla="*/ 696093 h 1160647"/>
              <a:gd name="connsiteX103" fmla="*/ 651328 w 3031519"/>
              <a:gd name="connsiteY103" fmla="*/ 694471 h 1160647"/>
              <a:gd name="connsiteX104" fmla="*/ 656648 w 3031519"/>
              <a:gd name="connsiteY104" fmla="*/ 683122 h 1160647"/>
              <a:gd name="connsiteX105" fmla="*/ 664755 w 3031519"/>
              <a:gd name="connsiteY105" fmla="*/ 711225 h 1160647"/>
              <a:gd name="connsiteX106" fmla="*/ 665515 w 3031519"/>
              <a:gd name="connsiteY106" fmla="*/ 711225 h 1160647"/>
              <a:gd name="connsiteX107" fmla="*/ 670835 w 3031519"/>
              <a:gd name="connsiteY107" fmla="*/ 711225 h 1160647"/>
              <a:gd name="connsiteX108" fmla="*/ 670835 w 3031519"/>
              <a:gd name="connsiteY108" fmla="*/ 605298 h 1160647"/>
              <a:gd name="connsiteX109" fmla="*/ 672355 w 3031519"/>
              <a:gd name="connsiteY109" fmla="*/ 605298 h 1160647"/>
              <a:gd name="connsiteX110" fmla="*/ 682995 w 3031519"/>
              <a:gd name="connsiteY110" fmla="*/ 605298 h 1160647"/>
              <a:gd name="connsiteX111" fmla="*/ 682995 w 3031519"/>
              <a:gd name="connsiteY111" fmla="*/ 557739 h 1160647"/>
              <a:gd name="connsiteX112" fmla="*/ 709342 w 3031519"/>
              <a:gd name="connsiteY112" fmla="*/ 557739 h 1160647"/>
              <a:gd name="connsiteX113" fmla="*/ 709342 w 3031519"/>
              <a:gd name="connsiteY113" fmla="*/ 536121 h 1160647"/>
              <a:gd name="connsiteX114" fmla="*/ 743796 w 3031519"/>
              <a:gd name="connsiteY114" fmla="*/ 536121 h 1160647"/>
              <a:gd name="connsiteX115" fmla="*/ 743796 w 3031519"/>
              <a:gd name="connsiteY115" fmla="*/ 538553 h 1160647"/>
              <a:gd name="connsiteX116" fmla="*/ 743796 w 3031519"/>
              <a:gd name="connsiteY116" fmla="*/ 555577 h 1160647"/>
              <a:gd name="connsiteX117" fmla="*/ 746076 w 3031519"/>
              <a:gd name="connsiteY117" fmla="*/ 555577 h 1160647"/>
              <a:gd name="connsiteX118" fmla="*/ 762036 w 3031519"/>
              <a:gd name="connsiteY118" fmla="*/ 555577 h 1160647"/>
              <a:gd name="connsiteX119" fmla="*/ 762036 w 3031519"/>
              <a:gd name="connsiteY119" fmla="*/ 603136 h 1160647"/>
              <a:gd name="connsiteX120" fmla="*/ 763049 w 3031519"/>
              <a:gd name="connsiteY120" fmla="*/ 603136 h 1160647"/>
              <a:gd name="connsiteX121" fmla="*/ 770143 w 3031519"/>
              <a:gd name="connsiteY121" fmla="*/ 603136 h 1160647"/>
              <a:gd name="connsiteX122" fmla="*/ 784330 w 3031519"/>
              <a:gd name="connsiteY122" fmla="*/ 607460 h 1160647"/>
              <a:gd name="connsiteX123" fmla="*/ 784330 w 3031519"/>
              <a:gd name="connsiteY123" fmla="*/ 646372 h 1160647"/>
              <a:gd name="connsiteX124" fmla="*/ 785343 w 3031519"/>
              <a:gd name="connsiteY124" fmla="*/ 646372 h 1160647"/>
              <a:gd name="connsiteX125" fmla="*/ 792436 w 3031519"/>
              <a:gd name="connsiteY125" fmla="*/ 646372 h 1160647"/>
              <a:gd name="connsiteX126" fmla="*/ 792436 w 3031519"/>
              <a:gd name="connsiteY126" fmla="*/ 647993 h 1160647"/>
              <a:gd name="connsiteX127" fmla="*/ 792436 w 3031519"/>
              <a:gd name="connsiteY127" fmla="*/ 659342 h 1160647"/>
              <a:gd name="connsiteX128" fmla="*/ 794463 w 3031519"/>
              <a:gd name="connsiteY128" fmla="*/ 659342 h 1160647"/>
              <a:gd name="connsiteX129" fmla="*/ 808650 w 3031519"/>
              <a:gd name="connsiteY129" fmla="*/ 659342 h 1160647"/>
              <a:gd name="connsiteX130" fmla="*/ 814730 w 3031519"/>
              <a:gd name="connsiteY130" fmla="*/ 665828 h 1160647"/>
              <a:gd name="connsiteX131" fmla="*/ 814730 w 3031519"/>
              <a:gd name="connsiteY131" fmla="*/ 687446 h 1160647"/>
              <a:gd name="connsiteX132" fmla="*/ 817010 w 3031519"/>
              <a:gd name="connsiteY132" fmla="*/ 687446 h 1160647"/>
              <a:gd name="connsiteX133" fmla="*/ 832970 w 3031519"/>
              <a:gd name="connsiteY133" fmla="*/ 687446 h 1160647"/>
              <a:gd name="connsiteX134" fmla="*/ 832970 w 3031519"/>
              <a:gd name="connsiteY134" fmla="*/ 688526 h 1160647"/>
              <a:gd name="connsiteX135" fmla="*/ 832970 w 3031519"/>
              <a:gd name="connsiteY135" fmla="*/ 696093 h 1160647"/>
              <a:gd name="connsiteX136" fmla="*/ 834237 w 3031519"/>
              <a:gd name="connsiteY136" fmla="*/ 696093 h 1160647"/>
              <a:gd name="connsiteX137" fmla="*/ 843104 w 3031519"/>
              <a:gd name="connsiteY137" fmla="*/ 696093 h 1160647"/>
              <a:gd name="connsiteX138" fmla="*/ 843104 w 3031519"/>
              <a:gd name="connsiteY138" fmla="*/ 698254 h 1160647"/>
              <a:gd name="connsiteX139" fmla="*/ 843104 w 3031519"/>
              <a:gd name="connsiteY139" fmla="*/ 713387 h 1160647"/>
              <a:gd name="connsiteX140" fmla="*/ 847157 w 3031519"/>
              <a:gd name="connsiteY140" fmla="*/ 711495 h 1160647"/>
              <a:gd name="connsiteX141" fmla="*/ 847157 w 3031519"/>
              <a:gd name="connsiteY141" fmla="*/ 698254 h 1160647"/>
              <a:gd name="connsiteX142" fmla="*/ 848170 w 3031519"/>
              <a:gd name="connsiteY142" fmla="*/ 698254 h 1160647"/>
              <a:gd name="connsiteX143" fmla="*/ 855264 w 3031519"/>
              <a:gd name="connsiteY143" fmla="*/ 698254 h 1160647"/>
              <a:gd name="connsiteX144" fmla="*/ 855264 w 3031519"/>
              <a:gd name="connsiteY144" fmla="*/ 699876 h 1160647"/>
              <a:gd name="connsiteX145" fmla="*/ 855264 w 3031519"/>
              <a:gd name="connsiteY145" fmla="*/ 711225 h 1160647"/>
              <a:gd name="connsiteX146" fmla="*/ 856024 w 3031519"/>
              <a:gd name="connsiteY146" fmla="*/ 711225 h 1160647"/>
              <a:gd name="connsiteX147" fmla="*/ 861344 w 3031519"/>
              <a:gd name="connsiteY147" fmla="*/ 711225 h 1160647"/>
              <a:gd name="connsiteX148" fmla="*/ 909984 w 3031519"/>
              <a:gd name="connsiteY148" fmla="*/ 706902 h 1160647"/>
              <a:gd name="connsiteX149" fmla="*/ 909984 w 3031519"/>
              <a:gd name="connsiteY149" fmla="*/ 708253 h 1160647"/>
              <a:gd name="connsiteX150" fmla="*/ 909984 w 3031519"/>
              <a:gd name="connsiteY150" fmla="*/ 717710 h 1160647"/>
              <a:gd name="connsiteX151" fmla="*/ 910744 w 3031519"/>
              <a:gd name="connsiteY151" fmla="*/ 717710 h 1160647"/>
              <a:gd name="connsiteX152" fmla="*/ 916065 w 3031519"/>
              <a:gd name="connsiteY152" fmla="*/ 717710 h 1160647"/>
              <a:gd name="connsiteX153" fmla="*/ 916065 w 3031519"/>
              <a:gd name="connsiteY153" fmla="*/ 719872 h 1160647"/>
              <a:gd name="connsiteX154" fmla="*/ 916065 w 3031519"/>
              <a:gd name="connsiteY154" fmla="*/ 735005 h 1160647"/>
              <a:gd name="connsiteX155" fmla="*/ 918091 w 3031519"/>
              <a:gd name="connsiteY155" fmla="*/ 733654 h 1160647"/>
              <a:gd name="connsiteX156" fmla="*/ 932278 w 3031519"/>
              <a:gd name="connsiteY156" fmla="*/ 724196 h 1160647"/>
              <a:gd name="connsiteX157" fmla="*/ 938358 w 3031519"/>
              <a:gd name="connsiteY157" fmla="*/ 683122 h 1160647"/>
              <a:gd name="connsiteX158" fmla="*/ 939118 w 3031519"/>
              <a:gd name="connsiteY158" fmla="*/ 682852 h 1160647"/>
              <a:gd name="connsiteX159" fmla="*/ 944438 w 3031519"/>
              <a:gd name="connsiteY159" fmla="*/ 680960 h 1160647"/>
              <a:gd name="connsiteX160" fmla="*/ 946465 w 3031519"/>
              <a:gd name="connsiteY160" fmla="*/ 611783 h 1160647"/>
              <a:gd name="connsiteX161" fmla="*/ 948492 w 3031519"/>
              <a:gd name="connsiteY161" fmla="*/ 680960 h 1160647"/>
              <a:gd name="connsiteX162" fmla="*/ 949252 w 3031519"/>
              <a:gd name="connsiteY162" fmla="*/ 681230 h 1160647"/>
              <a:gd name="connsiteX163" fmla="*/ 954572 w 3031519"/>
              <a:gd name="connsiteY163" fmla="*/ 683122 h 1160647"/>
              <a:gd name="connsiteX164" fmla="*/ 954572 w 3031519"/>
              <a:gd name="connsiteY164" fmla="*/ 596651 h 1160647"/>
              <a:gd name="connsiteX165" fmla="*/ 958625 w 3031519"/>
              <a:gd name="connsiteY165" fmla="*/ 564224 h 1160647"/>
              <a:gd name="connsiteX166" fmla="*/ 997132 w 3031519"/>
              <a:gd name="connsiteY166" fmla="*/ 564224 h 1160647"/>
              <a:gd name="connsiteX167" fmla="*/ 997132 w 3031519"/>
              <a:gd name="connsiteY167" fmla="*/ 596651 h 1160647"/>
              <a:gd name="connsiteX168" fmla="*/ 997892 w 3031519"/>
              <a:gd name="connsiteY168" fmla="*/ 596651 h 1160647"/>
              <a:gd name="connsiteX169" fmla="*/ 1003212 w 3031519"/>
              <a:gd name="connsiteY169" fmla="*/ 596651 h 1160647"/>
              <a:gd name="connsiteX170" fmla="*/ 1003212 w 3031519"/>
              <a:gd name="connsiteY170" fmla="*/ 514503 h 1160647"/>
              <a:gd name="connsiteX171" fmla="*/ 1004986 w 3031519"/>
              <a:gd name="connsiteY171" fmla="*/ 514503 h 1160647"/>
              <a:gd name="connsiteX172" fmla="*/ 1017399 w 3031519"/>
              <a:gd name="connsiteY172" fmla="*/ 514503 h 1160647"/>
              <a:gd name="connsiteX173" fmla="*/ 1017399 w 3031519"/>
              <a:gd name="connsiteY173" fmla="*/ 512612 h 1160647"/>
              <a:gd name="connsiteX174" fmla="*/ 1017399 w 3031519"/>
              <a:gd name="connsiteY174" fmla="*/ 499371 h 1160647"/>
              <a:gd name="connsiteX175" fmla="*/ 1039693 w 3031519"/>
              <a:gd name="connsiteY175" fmla="*/ 499371 h 1160647"/>
              <a:gd name="connsiteX176" fmla="*/ 1039693 w 3031519"/>
              <a:gd name="connsiteY176" fmla="*/ 498290 h 1160647"/>
              <a:gd name="connsiteX177" fmla="*/ 1039693 w 3031519"/>
              <a:gd name="connsiteY177" fmla="*/ 490724 h 1160647"/>
              <a:gd name="connsiteX178" fmla="*/ 1041466 w 3031519"/>
              <a:gd name="connsiteY178" fmla="*/ 490724 h 1160647"/>
              <a:gd name="connsiteX179" fmla="*/ 1053880 w 3031519"/>
              <a:gd name="connsiteY179" fmla="*/ 490724 h 1160647"/>
              <a:gd name="connsiteX180" fmla="*/ 1053880 w 3031519"/>
              <a:gd name="connsiteY180" fmla="*/ 491805 h 1160647"/>
              <a:gd name="connsiteX181" fmla="*/ 1053880 w 3031519"/>
              <a:gd name="connsiteY181" fmla="*/ 499371 h 1160647"/>
              <a:gd name="connsiteX182" fmla="*/ 1054640 w 3031519"/>
              <a:gd name="connsiteY182" fmla="*/ 499371 h 1160647"/>
              <a:gd name="connsiteX183" fmla="*/ 1059960 w 3031519"/>
              <a:gd name="connsiteY183" fmla="*/ 499371 h 1160647"/>
              <a:gd name="connsiteX184" fmla="*/ 1070093 w 3031519"/>
              <a:gd name="connsiteY184" fmla="*/ 495047 h 1160647"/>
              <a:gd name="connsiteX185" fmla="*/ 1074146 w 3031519"/>
              <a:gd name="connsiteY185" fmla="*/ 498290 h 1160647"/>
              <a:gd name="connsiteX186" fmla="*/ 1074146 w 3031519"/>
              <a:gd name="connsiteY186" fmla="*/ 490724 h 1160647"/>
              <a:gd name="connsiteX187" fmla="*/ 1076426 w 3031519"/>
              <a:gd name="connsiteY187" fmla="*/ 490724 h 1160647"/>
              <a:gd name="connsiteX188" fmla="*/ 1092387 w 3031519"/>
              <a:gd name="connsiteY188" fmla="*/ 490724 h 1160647"/>
              <a:gd name="connsiteX189" fmla="*/ 1092387 w 3031519"/>
              <a:gd name="connsiteY189" fmla="*/ 491805 h 1160647"/>
              <a:gd name="connsiteX190" fmla="*/ 1092387 w 3031519"/>
              <a:gd name="connsiteY190" fmla="*/ 499371 h 1160647"/>
              <a:gd name="connsiteX191" fmla="*/ 1122787 w 3031519"/>
              <a:gd name="connsiteY191" fmla="*/ 499371 h 1160647"/>
              <a:gd name="connsiteX192" fmla="*/ 1122787 w 3031519"/>
              <a:gd name="connsiteY192" fmla="*/ 500992 h 1160647"/>
              <a:gd name="connsiteX193" fmla="*/ 1122787 w 3031519"/>
              <a:gd name="connsiteY193" fmla="*/ 512342 h 1160647"/>
              <a:gd name="connsiteX194" fmla="*/ 1149134 w 3031519"/>
              <a:gd name="connsiteY194" fmla="*/ 512342 h 1160647"/>
              <a:gd name="connsiteX195" fmla="*/ 1149134 w 3031519"/>
              <a:gd name="connsiteY195" fmla="*/ 542606 h 1160647"/>
              <a:gd name="connsiteX196" fmla="*/ 1149894 w 3031519"/>
              <a:gd name="connsiteY196" fmla="*/ 542606 h 1160647"/>
              <a:gd name="connsiteX197" fmla="*/ 1155214 w 3031519"/>
              <a:gd name="connsiteY197" fmla="*/ 542606 h 1160647"/>
              <a:gd name="connsiteX198" fmla="*/ 1155214 w 3031519"/>
              <a:gd name="connsiteY198" fmla="*/ 543687 h 1160647"/>
              <a:gd name="connsiteX199" fmla="*/ 1155214 w 3031519"/>
              <a:gd name="connsiteY199" fmla="*/ 551254 h 1160647"/>
              <a:gd name="connsiteX200" fmla="*/ 1159268 w 3031519"/>
              <a:gd name="connsiteY200" fmla="*/ 581518 h 1160647"/>
              <a:gd name="connsiteX201" fmla="*/ 1160028 w 3031519"/>
              <a:gd name="connsiteY201" fmla="*/ 581518 h 1160647"/>
              <a:gd name="connsiteX202" fmla="*/ 1165348 w 3031519"/>
              <a:gd name="connsiteY202" fmla="*/ 581518 h 1160647"/>
              <a:gd name="connsiteX203" fmla="*/ 1165348 w 3031519"/>
              <a:gd name="connsiteY203" fmla="*/ 582329 h 1160647"/>
              <a:gd name="connsiteX204" fmla="*/ 1165348 w 3031519"/>
              <a:gd name="connsiteY204" fmla="*/ 588004 h 1160647"/>
              <a:gd name="connsiteX205" fmla="*/ 1166361 w 3031519"/>
              <a:gd name="connsiteY205" fmla="*/ 588004 h 1160647"/>
              <a:gd name="connsiteX206" fmla="*/ 1173454 w 3031519"/>
              <a:gd name="connsiteY206" fmla="*/ 588004 h 1160647"/>
              <a:gd name="connsiteX207" fmla="*/ 1173454 w 3031519"/>
              <a:gd name="connsiteY207" fmla="*/ 618269 h 1160647"/>
              <a:gd name="connsiteX208" fmla="*/ 1175481 w 3031519"/>
              <a:gd name="connsiteY208" fmla="*/ 618269 h 1160647"/>
              <a:gd name="connsiteX209" fmla="*/ 1189668 w 3031519"/>
              <a:gd name="connsiteY209" fmla="*/ 618269 h 1160647"/>
              <a:gd name="connsiteX210" fmla="*/ 1189668 w 3031519"/>
              <a:gd name="connsiteY210" fmla="*/ 642048 h 1160647"/>
              <a:gd name="connsiteX211" fmla="*/ 1191695 w 3031519"/>
              <a:gd name="connsiteY211" fmla="*/ 643669 h 1160647"/>
              <a:gd name="connsiteX212" fmla="*/ 1191695 w 3031519"/>
              <a:gd name="connsiteY212" fmla="*/ 655019 h 1160647"/>
              <a:gd name="connsiteX213" fmla="*/ 1192455 w 3031519"/>
              <a:gd name="connsiteY213" fmla="*/ 655019 h 1160647"/>
              <a:gd name="connsiteX214" fmla="*/ 1197775 w 3031519"/>
              <a:gd name="connsiteY214" fmla="*/ 655019 h 1160647"/>
              <a:gd name="connsiteX215" fmla="*/ 1197775 w 3031519"/>
              <a:gd name="connsiteY215" fmla="*/ 678798 h 1160647"/>
              <a:gd name="connsiteX216" fmla="*/ 1199041 w 3031519"/>
              <a:gd name="connsiteY216" fmla="*/ 678798 h 1160647"/>
              <a:gd name="connsiteX217" fmla="*/ 1207908 w 3031519"/>
              <a:gd name="connsiteY217" fmla="*/ 678798 h 1160647"/>
              <a:gd name="connsiteX218" fmla="*/ 1209935 w 3031519"/>
              <a:gd name="connsiteY218" fmla="*/ 682852 h 1160647"/>
              <a:gd name="connsiteX219" fmla="*/ 1209935 w 3031519"/>
              <a:gd name="connsiteY219" fmla="*/ 696093 h 1160647"/>
              <a:gd name="connsiteX220" fmla="*/ 1211455 w 3031519"/>
              <a:gd name="connsiteY220" fmla="*/ 694201 h 1160647"/>
              <a:gd name="connsiteX221" fmla="*/ 1222095 w 3031519"/>
              <a:gd name="connsiteY221" fmla="*/ 680960 h 1160647"/>
              <a:gd name="connsiteX222" fmla="*/ 1250469 w 3031519"/>
              <a:gd name="connsiteY222" fmla="*/ 680960 h 1160647"/>
              <a:gd name="connsiteX223" fmla="*/ 1250469 w 3031519"/>
              <a:gd name="connsiteY223" fmla="*/ 767431 h 1160647"/>
              <a:gd name="connsiteX224" fmla="*/ 1251229 w 3031519"/>
              <a:gd name="connsiteY224" fmla="*/ 767431 h 1160647"/>
              <a:gd name="connsiteX225" fmla="*/ 1256549 w 3031519"/>
              <a:gd name="connsiteY225" fmla="*/ 767431 h 1160647"/>
              <a:gd name="connsiteX226" fmla="*/ 1257309 w 3031519"/>
              <a:gd name="connsiteY226" fmla="*/ 766080 h 1160647"/>
              <a:gd name="connsiteX227" fmla="*/ 1262629 w 3031519"/>
              <a:gd name="connsiteY227" fmla="*/ 756622 h 1160647"/>
              <a:gd name="connsiteX228" fmla="*/ 1262629 w 3031519"/>
              <a:gd name="connsiteY228" fmla="*/ 758514 h 1160647"/>
              <a:gd name="connsiteX229" fmla="*/ 1262629 w 3031519"/>
              <a:gd name="connsiteY229" fmla="*/ 771755 h 1160647"/>
              <a:gd name="connsiteX230" fmla="*/ 1266682 w 3031519"/>
              <a:gd name="connsiteY230" fmla="*/ 726358 h 1160647"/>
              <a:gd name="connsiteX231" fmla="*/ 1267442 w 3031519"/>
              <a:gd name="connsiteY231" fmla="*/ 726358 h 1160647"/>
              <a:gd name="connsiteX232" fmla="*/ 1272762 w 3031519"/>
              <a:gd name="connsiteY232" fmla="*/ 726358 h 1160647"/>
              <a:gd name="connsiteX233" fmla="*/ 1272762 w 3031519"/>
              <a:gd name="connsiteY233" fmla="*/ 661504 h 1160647"/>
              <a:gd name="connsiteX234" fmla="*/ 1273776 w 3031519"/>
              <a:gd name="connsiteY234" fmla="*/ 661504 h 1160647"/>
              <a:gd name="connsiteX235" fmla="*/ 1280869 w 3031519"/>
              <a:gd name="connsiteY235" fmla="*/ 661504 h 1160647"/>
              <a:gd name="connsiteX236" fmla="*/ 1293029 w 3031519"/>
              <a:gd name="connsiteY236" fmla="*/ 618269 h 1160647"/>
              <a:gd name="connsiteX237" fmla="*/ 1294296 w 3031519"/>
              <a:gd name="connsiteY237" fmla="*/ 618269 h 1160647"/>
              <a:gd name="connsiteX238" fmla="*/ 1303163 w 3031519"/>
              <a:gd name="connsiteY238" fmla="*/ 618269 h 1160647"/>
              <a:gd name="connsiteX239" fmla="*/ 1313296 w 3031519"/>
              <a:gd name="connsiteY239" fmla="*/ 661504 h 1160647"/>
              <a:gd name="connsiteX240" fmla="*/ 1314309 w 3031519"/>
              <a:gd name="connsiteY240" fmla="*/ 661504 h 1160647"/>
              <a:gd name="connsiteX241" fmla="*/ 1321403 w 3031519"/>
              <a:gd name="connsiteY241" fmla="*/ 661504 h 1160647"/>
              <a:gd name="connsiteX242" fmla="*/ 1321403 w 3031519"/>
              <a:gd name="connsiteY242" fmla="*/ 700416 h 1160647"/>
              <a:gd name="connsiteX243" fmla="*/ 1323176 w 3031519"/>
              <a:gd name="connsiteY243" fmla="*/ 700416 h 1160647"/>
              <a:gd name="connsiteX244" fmla="*/ 1335590 w 3031519"/>
              <a:gd name="connsiteY244" fmla="*/ 700416 h 1160647"/>
              <a:gd name="connsiteX245" fmla="*/ 1335590 w 3031519"/>
              <a:gd name="connsiteY245" fmla="*/ 702578 h 1160647"/>
              <a:gd name="connsiteX246" fmla="*/ 1335590 w 3031519"/>
              <a:gd name="connsiteY246" fmla="*/ 717710 h 1160647"/>
              <a:gd name="connsiteX247" fmla="*/ 1339643 w 3031519"/>
              <a:gd name="connsiteY247" fmla="*/ 715549 h 1160647"/>
              <a:gd name="connsiteX248" fmla="*/ 1339643 w 3031519"/>
              <a:gd name="connsiteY248" fmla="*/ 700416 h 1160647"/>
              <a:gd name="connsiteX249" fmla="*/ 1341163 w 3031519"/>
              <a:gd name="connsiteY249" fmla="*/ 700416 h 1160647"/>
              <a:gd name="connsiteX250" fmla="*/ 1351803 w 3031519"/>
              <a:gd name="connsiteY250" fmla="*/ 700416 h 1160647"/>
              <a:gd name="connsiteX251" fmla="*/ 1351803 w 3031519"/>
              <a:gd name="connsiteY251" fmla="*/ 702037 h 1160647"/>
              <a:gd name="connsiteX252" fmla="*/ 1351803 w 3031519"/>
              <a:gd name="connsiteY252" fmla="*/ 713387 h 1160647"/>
              <a:gd name="connsiteX253" fmla="*/ 1382204 w 3031519"/>
              <a:gd name="connsiteY253" fmla="*/ 713387 h 1160647"/>
              <a:gd name="connsiteX254" fmla="*/ 1382204 w 3031519"/>
              <a:gd name="connsiteY254" fmla="*/ 676637 h 1160647"/>
              <a:gd name="connsiteX255" fmla="*/ 1383470 w 3031519"/>
              <a:gd name="connsiteY255" fmla="*/ 676637 h 1160647"/>
              <a:gd name="connsiteX256" fmla="*/ 1392337 w 3031519"/>
              <a:gd name="connsiteY256" fmla="*/ 676637 h 1160647"/>
              <a:gd name="connsiteX257" fmla="*/ 1392337 w 3031519"/>
              <a:gd name="connsiteY257" fmla="*/ 698254 h 1160647"/>
              <a:gd name="connsiteX258" fmla="*/ 1394364 w 3031519"/>
              <a:gd name="connsiteY258" fmla="*/ 665828 h 1160647"/>
              <a:gd name="connsiteX259" fmla="*/ 1416657 w 3031519"/>
              <a:gd name="connsiteY259" fmla="*/ 665828 h 1160647"/>
              <a:gd name="connsiteX260" fmla="*/ 1416657 w 3031519"/>
              <a:gd name="connsiteY260" fmla="*/ 664206 h 1160647"/>
              <a:gd name="connsiteX261" fmla="*/ 1416657 w 3031519"/>
              <a:gd name="connsiteY261" fmla="*/ 652857 h 1160647"/>
              <a:gd name="connsiteX262" fmla="*/ 1417417 w 3031519"/>
              <a:gd name="connsiteY262" fmla="*/ 652857 h 1160647"/>
              <a:gd name="connsiteX263" fmla="*/ 1422737 w 3031519"/>
              <a:gd name="connsiteY263" fmla="*/ 652857 h 1160647"/>
              <a:gd name="connsiteX264" fmla="*/ 1422737 w 3031519"/>
              <a:gd name="connsiteY264" fmla="*/ 650966 h 1160647"/>
              <a:gd name="connsiteX265" fmla="*/ 1422737 w 3031519"/>
              <a:gd name="connsiteY265" fmla="*/ 637725 h 1160647"/>
              <a:gd name="connsiteX266" fmla="*/ 1426791 w 3031519"/>
              <a:gd name="connsiteY266" fmla="*/ 644210 h 1160647"/>
              <a:gd name="connsiteX267" fmla="*/ 1429071 w 3031519"/>
              <a:gd name="connsiteY267" fmla="*/ 644210 h 1160647"/>
              <a:gd name="connsiteX268" fmla="*/ 1445031 w 3031519"/>
              <a:gd name="connsiteY268" fmla="*/ 644210 h 1160647"/>
              <a:gd name="connsiteX269" fmla="*/ 1445031 w 3031519"/>
              <a:gd name="connsiteY269" fmla="*/ 643399 h 1160647"/>
              <a:gd name="connsiteX270" fmla="*/ 1445031 w 3031519"/>
              <a:gd name="connsiteY270" fmla="*/ 637725 h 1160647"/>
              <a:gd name="connsiteX271" fmla="*/ 1445791 w 3031519"/>
              <a:gd name="connsiteY271" fmla="*/ 637725 h 1160647"/>
              <a:gd name="connsiteX272" fmla="*/ 1451111 w 3031519"/>
              <a:gd name="connsiteY272" fmla="*/ 637725 h 1160647"/>
              <a:gd name="connsiteX273" fmla="*/ 1451111 w 3031519"/>
              <a:gd name="connsiteY273" fmla="*/ 639076 h 1160647"/>
              <a:gd name="connsiteX274" fmla="*/ 1451111 w 3031519"/>
              <a:gd name="connsiteY274" fmla="*/ 648534 h 1160647"/>
              <a:gd name="connsiteX275" fmla="*/ 1489618 w 3031519"/>
              <a:gd name="connsiteY275" fmla="*/ 648534 h 1160647"/>
              <a:gd name="connsiteX276" fmla="*/ 1489618 w 3031519"/>
              <a:gd name="connsiteY276" fmla="*/ 786887 h 1160647"/>
              <a:gd name="connsiteX277" fmla="*/ 1491138 w 3031519"/>
              <a:gd name="connsiteY277" fmla="*/ 786887 h 1160647"/>
              <a:gd name="connsiteX278" fmla="*/ 1501778 w 3031519"/>
              <a:gd name="connsiteY278" fmla="*/ 786887 h 1160647"/>
              <a:gd name="connsiteX279" fmla="*/ 1501778 w 3031519"/>
              <a:gd name="connsiteY279" fmla="*/ 773917 h 1160647"/>
              <a:gd name="connsiteX280" fmla="*/ 1505832 w 3031519"/>
              <a:gd name="connsiteY280" fmla="*/ 773917 h 1160647"/>
              <a:gd name="connsiteX281" fmla="*/ 1505832 w 3031519"/>
              <a:gd name="connsiteY281" fmla="*/ 786887 h 1160647"/>
              <a:gd name="connsiteX282" fmla="*/ 1536232 w 3031519"/>
              <a:gd name="connsiteY282" fmla="*/ 786887 h 1160647"/>
              <a:gd name="connsiteX283" fmla="*/ 1536232 w 3031519"/>
              <a:gd name="connsiteY283" fmla="*/ 756622 h 1160647"/>
              <a:gd name="connsiteX284" fmla="*/ 1548392 w 3031519"/>
              <a:gd name="connsiteY284" fmla="*/ 756622 h 1160647"/>
              <a:gd name="connsiteX285" fmla="*/ 1560552 w 3031519"/>
              <a:gd name="connsiteY285" fmla="*/ 754461 h 1160647"/>
              <a:gd name="connsiteX286" fmla="*/ 1564606 w 3031519"/>
              <a:gd name="connsiteY286" fmla="*/ 756622 h 1160647"/>
              <a:gd name="connsiteX287" fmla="*/ 1574739 w 3031519"/>
              <a:gd name="connsiteY287" fmla="*/ 756622 h 1160647"/>
              <a:gd name="connsiteX288" fmla="*/ 1574739 w 3031519"/>
              <a:gd name="connsiteY288" fmla="*/ 786887 h 1160647"/>
              <a:gd name="connsiteX289" fmla="*/ 1582846 w 3031519"/>
              <a:gd name="connsiteY289" fmla="*/ 786887 h 1160647"/>
              <a:gd name="connsiteX290" fmla="*/ 1582846 w 3031519"/>
              <a:gd name="connsiteY290" fmla="*/ 804182 h 1160647"/>
              <a:gd name="connsiteX291" fmla="*/ 1592182 w 3031519"/>
              <a:gd name="connsiteY291" fmla="*/ 805087 h 1160647"/>
              <a:gd name="connsiteX292" fmla="*/ 1605140 w 3031519"/>
              <a:gd name="connsiteY292" fmla="*/ 805087 h 1160647"/>
              <a:gd name="connsiteX293" fmla="*/ 1605140 w 3031519"/>
              <a:gd name="connsiteY293" fmla="*/ 789049 h 1160647"/>
              <a:gd name="connsiteX294" fmla="*/ 1673096 w 3031519"/>
              <a:gd name="connsiteY294" fmla="*/ 789049 h 1160647"/>
              <a:gd name="connsiteX295" fmla="*/ 1673096 w 3031519"/>
              <a:gd name="connsiteY295" fmla="*/ 703796 h 1160647"/>
              <a:gd name="connsiteX296" fmla="*/ 1745104 w 3031519"/>
              <a:gd name="connsiteY296" fmla="*/ 703796 h 1160647"/>
              <a:gd name="connsiteX297" fmla="*/ 1745104 w 3031519"/>
              <a:gd name="connsiteY297" fmla="*/ 782564 h 1160647"/>
              <a:gd name="connsiteX298" fmla="*/ 1747008 w 3031519"/>
              <a:gd name="connsiteY298" fmla="*/ 782564 h 1160647"/>
              <a:gd name="connsiteX299" fmla="*/ 1748250 w 3031519"/>
              <a:gd name="connsiteY299" fmla="*/ 805087 h 1160647"/>
              <a:gd name="connsiteX300" fmla="*/ 1757926 w 3031519"/>
              <a:gd name="connsiteY300" fmla="*/ 805087 h 1160647"/>
              <a:gd name="connsiteX301" fmla="*/ 1759168 w 3031519"/>
              <a:gd name="connsiteY301" fmla="*/ 782564 h 1160647"/>
              <a:gd name="connsiteX302" fmla="*/ 1765248 w 3031519"/>
              <a:gd name="connsiteY302" fmla="*/ 782564 h 1160647"/>
              <a:gd name="connsiteX303" fmla="*/ 1766490 w 3031519"/>
              <a:gd name="connsiteY303" fmla="*/ 805087 h 1160647"/>
              <a:gd name="connsiteX304" fmla="*/ 1817112 w 3031519"/>
              <a:gd name="connsiteY304" fmla="*/ 805087 h 1160647"/>
              <a:gd name="connsiteX305" fmla="*/ 1817112 w 3031519"/>
              <a:gd name="connsiteY305" fmla="*/ 642059 h 1160647"/>
              <a:gd name="connsiteX306" fmla="*/ 2014439 w 3031519"/>
              <a:gd name="connsiteY306" fmla="*/ 642059 h 1160647"/>
              <a:gd name="connsiteX307" fmla="*/ 2014439 w 3031519"/>
              <a:gd name="connsiteY307" fmla="*/ 805087 h 1160647"/>
              <a:gd name="connsiteX308" fmla="*/ 2033136 w 3031519"/>
              <a:gd name="connsiteY308" fmla="*/ 805087 h 1160647"/>
              <a:gd name="connsiteX309" fmla="*/ 2033136 w 3031519"/>
              <a:gd name="connsiteY309" fmla="*/ 722394 h 1160647"/>
              <a:gd name="connsiteX310" fmla="*/ 2128256 w 3031519"/>
              <a:gd name="connsiteY310" fmla="*/ 722394 h 1160647"/>
              <a:gd name="connsiteX311" fmla="*/ 2140186 w 3031519"/>
              <a:gd name="connsiteY311" fmla="*/ 404253 h 1160647"/>
              <a:gd name="connsiteX312" fmla="*/ 2128026 w 3031519"/>
              <a:gd name="connsiteY312" fmla="*/ 382635 h 1160647"/>
              <a:gd name="connsiteX313" fmla="*/ 2121946 w 3031519"/>
              <a:gd name="connsiteY313" fmla="*/ 378311 h 1160647"/>
              <a:gd name="connsiteX314" fmla="*/ 2130053 w 3031519"/>
              <a:gd name="connsiteY314" fmla="*/ 354532 h 1160647"/>
              <a:gd name="connsiteX315" fmla="*/ 2130053 w 3031519"/>
              <a:gd name="connsiteY315" fmla="*/ 337238 h 1160647"/>
              <a:gd name="connsiteX316" fmla="*/ 2144240 w 3031519"/>
              <a:gd name="connsiteY316" fmla="*/ 337238 h 1160647"/>
              <a:gd name="connsiteX317" fmla="*/ 2144240 w 3031519"/>
              <a:gd name="connsiteY317" fmla="*/ 315620 h 1160647"/>
              <a:gd name="connsiteX318" fmla="*/ 2146266 w 3031519"/>
              <a:gd name="connsiteY318" fmla="*/ 311296 h 1160647"/>
              <a:gd name="connsiteX319" fmla="*/ 2146266 w 3031519"/>
              <a:gd name="connsiteY319" fmla="*/ 233472 h 1160647"/>
              <a:gd name="connsiteX320" fmla="*/ 2144240 w 3031519"/>
              <a:gd name="connsiteY320" fmla="*/ 226987 h 1160647"/>
              <a:gd name="connsiteX321" fmla="*/ 2150320 w 3031519"/>
              <a:gd name="connsiteY321" fmla="*/ 220501 h 1160647"/>
              <a:gd name="connsiteX322" fmla="*/ 2150320 w 3031519"/>
              <a:gd name="connsiteY322" fmla="*/ 162133 h 1160647"/>
              <a:gd name="connsiteX323" fmla="*/ 2152346 w 3031519"/>
              <a:gd name="connsiteY323" fmla="*/ 157810 h 1160647"/>
              <a:gd name="connsiteX324" fmla="*/ 2152346 w 3031519"/>
              <a:gd name="connsiteY324" fmla="*/ 101604 h 1160647"/>
              <a:gd name="connsiteX325" fmla="*/ 2154373 w 3031519"/>
              <a:gd name="connsiteY325" fmla="*/ 82148 h 1160647"/>
              <a:gd name="connsiteX326" fmla="*/ 2158427 w 3031519"/>
              <a:gd name="connsiteY326" fmla="*/ 99442 h 1160647"/>
              <a:gd name="connsiteX327" fmla="*/ 2160453 w 3031519"/>
              <a:gd name="connsiteY327" fmla="*/ 157810 h 1160647"/>
              <a:gd name="connsiteX328" fmla="*/ 2162480 w 3031519"/>
              <a:gd name="connsiteY328" fmla="*/ 220501 h 1160647"/>
              <a:gd name="connsiteX329" fmla="*/ 2168560 w 3031519"/>
              <a:gd name="connsiteY329" fmla="*/ 226987 h 1160647"/>
              <a:gd name="connsiteX330" fmla="*/ 2166533 w 3031519"/>
              <a:gd name="connsiteY330" fmla="*/ 233472 h 1160647"/>
              <a:gd name="connsiteX331" fmla="*/ 2166533 w 3031519"/>
              <a:gd name="connsiteY331" fmla="*/ 311296 h 1160647"/>
              <a:gd name="connsiteX332" fmla="*/ 2168560 w 3031519"/>
              <a:gd name="connsiteY332" fmla="*/ 315620 h 1160647"/>
              <a:gd name="connsiteX333" fmla="*/ 2168560 w 3031519"/>
              <a:gd name="connsiteY333" fmla="*/ 337238 h 1160647"/>
              <a:gd name="connsiteX334" fmla="*/ 2182747 w 3031519"/>
              <a:gd name="connsiteY334" fmla="*/ 337238 h 1160647"/>
              <a:gd name="connsiteX335" fmla="*/ 2182747 w 3031519"/>
              <a:gd name="connsiteY335" fmla="*/ 354532 h 1160647"/>
              <a:gd name="connsiteX336" fmla="*/ 2190854 w 3031519"/>
              <a:gd name="connsiteY336" fmla="*/ 378311 h 1160647"/>
              <a:gd name="connsiteX337" fmla="*/ 2184774 w 3031519"/>
              <a:gd name="connsiteY337" fmla="*/ 382635 h 1160647"/>
              <a:gd name="connsiteX338" fmla="*/ 2172613 w 3031519"/>
              <a:gd name="connsiteY338" fmla="*/ 404253 h 1160647"/>
              <a:gd name="connsiteX339" fmla="*/ 2180720 w 3031519"/>
              <a:gd name="connsiteY339" fmla="*/ 657181 h 1160647"/>
              <a:gd name="connsiteX340" fmla="*/ 2245574 w 3031519"/>
              <a:gd name="connsiteY340" fmla="*/ 657181 h 1160647"/>
              <a:gd name="connsiteX341" fmla="*/ 2245574 w 3031519"/>
              <a:gd name="connsiteY341" fmla="*/ 732843 h 1160647"/>
              <a:gd name="connsiteX342" fmla="*/ 2253681 w 3031519"/>
              <a:gd name="connsiteY342" fmla="*/ 732843 h 1160647"/>
              <a:gd name="connsiteX343" fmla="*/ 2255708 w 3031519"/>
              <a:gd name="connsiteY343" fmla="*/ 726358 h 1160647"/>
              <a:gd name="connsiteX344" fmla="*/ 2261788 w 3031519"/>
              <a:gd name="connsiteY344" fmla="*/ 726358 h 1160647"/>
              <a:gd name="connsiteX345" fmla="*/ 2263815 w 3031519"/>
              <a:gd name="connsiteY345" fmla="*/ 735005 h 1160647"/>
              <a:gd name="connsiteX346" fmla="*/ 2275975 w 3031519"/>
              <a:gd name="connsiteY346" fmla="*/ 735005 h 1160647"/>
              <a:gd name="connsiteX347" fmla="*/ 2275975 w 3031519"/>
              <a:gd name="connsiteY347" fmla="*/ 728519 h 1160647"/>
              <a:gd name="connsiteX348" fmla="*/ 2298268 w 3031519"/>
              <a:gd name="connsiteY348" fmla="*/ 728519 h 1160647"/>
              <a:gd name="connsiteX349" fmla="*/ 2298268 w 3031519"/>
              <a:gd name="connsiteY349" fmla="*/ 735005 h 1160647"/>
              <a:gd name="connsiteX350" fmla="*/ 2318535 w 3031519"/>
              <a:gd name="connsiteY350" fmla="*/ 735005 h 1160647"/>
              <a:gd name="connsiteX351" fmla="*/ 2318535 w 3031519"/>
              <a:gd name="connsiteY351" fmla="*/ 780402 h 1160647"/>
              <a:gd name="connsiteX352" fmla="*/ 2332722 w 3031519"/>
              <a:gd name="connsiteY352" fmla="*/ 780402 h 1160647"/>
              <a:gd name="connsiteX353" fmla="*/ 2332722 w 3031519"/>
              <a:gd name="connsiteY353" fmla="*/ 767431 h 1160647"/>
              <a:gd name="connsiteX354" fmla="*/ 2348936 w 3031519"/>
              <a:gd name="connsiteY354" fmla="*/ 767431 h 1160647"/>
              <a:gd name="connsiteX355" fmla="*/ 2348936 w 3031519"/>
              <a:gd name="connsiteY355" fmla="*/ 588004 h 1160647"/>
              <a:gd name="connsiteX356" fmla="*/ 2355016 w 3031519"/>
              <a:gd name="connsiteY356" fmla="*/ 581518 h 1160647"/>
              <a:gd name="connsiteX357" fmla="*/ 2427977 w 3031519"/>
              <a:gd name="connsiteY357" fmla="*/ 581518 h 1160647"/>
              <a:gd name="connsiteX358" fmla="*/ 2427977 w 3031519"/>
              <a:gd name="connsiteY358" fmla="*/ 590166 h 1160647"/>
              <a:gd name="connsiteX359" fmla="*/ 2438110 w 3031519"/>
              <a:gd name="connsiteY359" fmla="*/ 590166 h 1160647"/>
              <a:gd name="connsiteX360" fmla="*/ 2438110 w 3031519"/>
              <a:gd name="connsiteY360" fmla="*/ 704740 h 1160647"/>
              <a:gd name="connsiteX361" fmla="*/ 2460404 w 3031519"/>
              <a:gd name="connsiteY361" fmla="*/ 704740 h 1160647"/>
              <a:gd name="connsiteX362" fmla="*/ 2460404 w 3031519"/>
              <a:gd name="connsiteY362" fmla="*/ 637725 h 1160647"/>
              <a:gd name="connsiteX363" fmla="*/ 2486751 w 3031519"/>
              <a:gd name="connsiteY363" fmla="*/ 637725 h 1160647"/>
              <a:gd name="connsiteX364" fmla="*/ 2490804 w 3031519"/>
              <a:gd name="connsiteY364" fmla="*/ 633401 h 1160647"/>
              <a:gd name="connsiteX365" fmla="*/ 2498911 w 3031519"/>
              <a:gd name="connsiteY365" fmla="*/ 633401 h 1160647"/>
              <a:gd name="connsiteX366" fmla="*/ 2502964 w 3031519"/>
              <a:gd name="connsiteY366" fmla="*/ 637725 h 1160647"/>
              <a:gd name="connsiteX367" fmla="*/ 2525258 w 3031519"/>
              <a:gd name="connsiteY367" fmla="*/ 637725 h 1160647"/>
              <a:gd name="connsiteX368" fmla="*/ 2525258 w 3031519"/>
              <a:gd name="connsiteY368" fmla="*/ 520989 h 1160647"/>
              <a:gd name="connsiteX369" fmla="*/ 2582005 w 3031519"/>
              <a:gd name="connsiteY369" fmla="*/ 510180 h 1160647"/>
              <a:gd name="connsiteX370" fmla="*/ 2582005 w 3031519"/>
              <a:gd name="connsiteY370" fmla="*/ 511261 h 1160647"/>
              <a:gd name="connsiteX371" fmla="*/ 2582005 w 3031519"/>
              <a:gd name="connsiteY371" fmla="*/ 518827 h 1160647"/>
              <a:gd name="connsiteX372" fmla="*/ 2608352 w 3031519"/>
              <a:gd name="connsiteY372" fmla="*/ 518827 h 1160647"/>
              <a:gd name="connsiteX373" fmla="*/ 2608352 w 3031519"/>
              <a:gd name="connsiteY373" fmla="*/ 773917 h 1160647"/>
              <a:gd name="connsiteX374" fmla="*/ 2630646 w 3031519"/>
              <a:gd name="connsiteY374" fmla="*/ 773917 h 1160647"/>
              <a:gd name="connsiteX375" fmla="*/ 2630646 w 3031519"/>
              <a:gd name="connsiteY375" fmla="*/ 769593 h 1160647"/>
              <a:gd name="connsiteX376" fmla="*/ 2642806 w 3031519"/>
              <a:gd name="connsiteY376" fmla="*/ 769593 h 1160647"/>
              <a:gd name="connsiteX377" fmla="*/ 2642806 w 3031519"/>
              <a:gd name="connsiteY377" fmla="*/ 773917 h 1160647"/>
              <a:gd name="connsiteX378" fmla="*/ 2667126 w 3031519"/>
              <a:gd name="connsiteY378" fmla="*/ 773917 h 1160647"/>
              <a:gd name="connsiteX379" fmla="*/ 2667126 w 3031519"/>
              <a:gd name="connsiteY379" fmla="*/ 760946 h 1160647"/>
              <a:gd name="connsiteX380" fmla="*/ 2695500 w 3031519"/>
              <a:gd name="connsiteY380" fmla="*/ 760946 h 1160647"/>
              <a:gd name="connsiteX381" fmla="*/ 2707660 w 3031519"/>
              <a:gd name="connsiteY381" fmla="*/ 756622 h 1160647"/>
              <a:gd name="connsiteX382" fmla="*/ 2727927 w 3031519"/>
              <a:gd name="connsiteY382" fmla="*/ 760946 h 1160647"/>
              <a:gd name="connsiteX383" fmla="*/ 2727927 w 3031519"/>
              <a:gd name="connsiteY383" fmla="*/ 743652 h 1160647"/>
              <a:gd name="connsiteX384" fmla="*/ 2736034 w 3031519"/>
              <a:gd name="connsiteY384" fmla="*/ 743652 h 1160647"/>
              <a:gd name="connsiteX385" fmla="*/ 2736034 w 3031519"/>
              <a:gd name="connsiteY385" fmla="*/ 730681 h 1160647"/>
              <a:gd name="connsiteX386" fmla="*/ 2792781 w 3031519"/>
              <a:gd name="connsiteY386" fmla="*/ 730681 h 1160647"/>
              <a:gd name="connsiteX387" fmla="*/ 2792781 w 3031519"/>
              <a:gd name="connsiteY387" fmla="*/ 700416 h 1160647"/>
              <a:gd name="connsiteX388" fmla="*/ 2811021 w 3031519"/>
              <a:gd name="connsiteY388" fmla="*/ 700416 h 1160647"/>
              <a:gd name="connsiteX389" fmla="*/ 2811021 w 3031519"/>
              <a:gd name="connsiteY389" fmla="*/ 693931 h 1160647"/>
              <a:gd name="connsiteX390" fmla="*/ 2823181 w 3031519"/>
              <a:gd name="connsiteY390" fmla="*/ 693931 h 1160647"/>
              <a:gd name="connsiteX391" fmla="*/ 2823181 w 3031519"/>
              <a:gd name="connsiteY391" fmla="*/ 700416 h 1160647"/>
              <a:gd name="connsiteX392" fmla="*/ 2839395 w 3031519"/>
              <a:gd name="connsiteY392" fmla="*/ 700416 h 1160647"/>
              <a:gd name="connsiteX393" fmla="*/ 2839395 w 3031519"/>
              <a:gd name="connsiteY393" fmla="*/ 750137 h 1160647"/>
              <a:gd name="connsiteX394" fmla="*/ 2871822 w 3031519"/>
              <a:gd name="connsiteY394" fmla="*/ 750137 h 1160647"/>
              <a:gd name="connsiteX395" fmla="*/ 2871822 w 3031519"/>
              <a:gd name="connsiteY395" fmla="*/ 724196 h 1160647"/>
              <a:gd name="connsiteX396" fmla="*/ 2910329 w 3031519"/>
              <a:gd name="connsiteY396" fmla="*/ 724196 h 1160647"/>
              <a:gd name="connsiteX397" fmla="*/ 2910329 w 3031519"/>
              <a:gd name="connsiteY397" fmla="*/ 693931 h 1160647"/>
              <a:gd name="connsiteX398" fmla="*/ 2958970 w 3031519"/>
              <a:gd name="connsiteY398" fmla="*/ 693931 h 1160647"/>
              <a:gd name="connsiteX399" fmla="*/ 2958970 w 3031519"/>
              <a:gd name="connsiteY399" fmla="*/ 805087 h 1160647"/>
              <a:gd name="connsiteX400" fmla="*/ 2958970 w 3031519"/>
              <a:gd name="connsiteY400" fmla="*/ 818866 h 1160647"/>
              <a:gd name="connsiteX401" fmla="*/ 3031519 w 3031519"/>
              <a:gd name="connsiteY401" fmla="*/ 818866 h 1160647"/>
              <a:gd name="connsiteX402" fmla="*/ 3028183 w 3031519"/>
              <a:gd name="connsiteY402" fmla="*/ 1160647 h 1160647"/>
              <a:gd name="connsiteX403" fmla="*/ 2054 w 3031519"/>
              <a:gd name="connsiteY403" fmla="*/ 1158314 h 1160647"/>
              <a:gd name="connsiteX404" fmla="*/ 0 w 3031519"/>
              <a:gd name="connsiteY404" fmla="*/ 724196 h 1160647"/>
              <a:gd name="connsiteX405" fmla="*/ 20267 w 3031519"/>
              <a:gd name="connsiteY405" fmla="*/ 724196 h 1160647"/>
              <a:gd name="connsiteX406" fmla="*/ 20774 w 3031519"/>
              <a:gd name="connsiteY406" fmla="*/ 723115 h 1160647"/>
              <a:gd name="connsiteX407" fmla="*/ 24320 w 3031519"/>
              <a:gd name="connsiteY407" fmla="*/ 715549 h 1160647"/>
              <a:gd name="connsiteX408" fmla="*/ 26094 w 3031519"/>
              <a:gd name="connsiteY408" fmla="*/ 715819 h 1160647"/>
              <a:gd name="connsiteX409" fmla="*/ 38507 w 3031519"/>
              <a:gd name="connsiteY409" fmla="*/ 717710 h 1160647"/>
              <a:gd name="connsiteX410" fmla="*/ 39014 w 3031519"/>
              <a:gd name="connsiteY410" fmla="*/ 719062 h 1160647"/>
              <a:gd name="connsiteX411" fmla="*/ 42560 w 3031519"/>
              <a:gd name="connsiteY411" fmla="*/ 728519 h 1160647"/>
              <a:gd name="connsiteX412" fmla="*/ 68907 w 3031519"/>
              <a:gd name="connsiteY412" fmla="*/ 730681 h 1160647"/>
              <a:gd name="connsiteX413" fmla="*/ 68907 w 3031519"/>
              <a:gd name="connsiteY413" fmla="*/ 607460 h 1160647"/>
              <a:gd name="connsiteX414" fmla="*/ 70934 w 3031519"/>
              <a:gd name="connsiteY414" fmla="*/ 607460 h 1160647"/>
              <a:gd name="connsiteX415" fmla="*/ 85121 w 3031519"/>
              <a:gd name="connsiteY415" fmla="*/ 607460 h 1160647"/>
              <a:gd name="connsiteX416" fmla="*/ 85121 w 3031519"/>
              <a:gd name="connsiteY416" fmla="*/ 471268 h 1160647"/>
              <a:gd name="connsiteX417" fmla="*/ 86894 w 3031519"/>
              <a:gd name="connsiteY417" fmla="*/ 471268 h 1160647"/>
              <a:gd name="connsiteX418" fmla="*/ 99308 w 3031519"/>
              <a:gd name="connsiteY418" fmla="*/ 471268 h 1160647"/>
              <a:gd name="connsiteX419" fmla="*/ 99308 w 3031519"/>
              <a:gd name="connsiteY419" fmla="*/ 356694 h 1160647"/>
              <a:gd name="connsiteX420" fmla="*/ 103361 w 3031519"/>
              <a:gd name="connsiteY420" fmla="*/ 328590 h 1160647"/>
              <a:gd name="connsiteX421" fmla="*/ 105388 w 3031519"/>
              <a:gd name="connsiteY421" fmla="*/ 328590 h 1160647"/>
              <a:gd name="connsiteX422" fmla="*/ 119575 w 3031519"/>
              <a:gd name="connsiteY422" fmla="*/ 328590 h 1160647"/>
              <a:gd name="connsiteX423" fmla="*/ 156055 w 3031519"/>
              <a:gd name="connsiteY423" fmla="*/ 246443 h 1160647"/>
              <a:gd name="connsiteX424" fmla="*/ 160109 w 3031519"/>
              <a:gd name="connsiteY424" fmla="*/ 0 h 1160647"/>
              <a:gd name="connsiteX0" fmla="*/ 160109 w 3031520"/>
              <a:gd name="connsiteY0" fmla="*/ 0 h 1160647"/>
              <a:gd name="connsiteX1" fmla="*/ 162135 w 3031520"/>
              <a:gd name="connsiteY1" fmla="*/ 246443 h 1160647"/>
              <a:gd name="connsiteX2" fmla="*/ 200642 w 3031520"/>
              <a:gd name="connsiteY2" fmla="*/ 326429 h 1160647"/>
              <a:gd name="connsiteX3" fmla="*/ 202669 w 3031520"/>
              <a:gd name="connsiteY3" fmla="*/ 326429 h 1160647"/>
              <a:gd name="connsiteX4" fmla="*/ 216856 w 3031520"/>
              <a:gd name="connsiteY4" fmla="*/ 326429 h 1160647"/>
              <a:gd name="connsiteX5" fmla="*/ 216856 w 3031520"/>
              <a:gd name="connsiteY5" fmla="*/ 350208 h 1160647"/>
              <a:gd name="connsiteX6" fmla="*/ 217363 w 3031520"/>
              <a:gd name="connsiteY6" fmla="*/ 351019 h 1160647"/>
              <a:gd name="connsiteX7" fmla="*/ 220909 w 3031520"/>
              <a:gd name="connsiteY7" fmla="*/ 356694 h 1160647"/>
              <a:gd name="connsiteX8" fmla="*/ 220909 w 3031520"/>
              <a:gd name="connsiteY8" fmla="*/ 471268 h 1160647"/>
              <a:gd name="connsiteX9" fmla="*/ 223189 w 3031520"/>
              <a:gd name="connsiteY9" fmla="*/ 471268 h 1160647"/>
              <a:gd name="connsiteX10" fmla="*/ 239150 w 3031520"/>
              <a:gd name="connsiteY10" fmla="*/ 471268 h 1160647"/>
              <a:gd name="connsiteX11" fmla="*/ 239150 w 3031520"/>
              <a:gd name="connsiteY11" fmla="*/ 611783 h 1160647"/>
              <a:gd name="connsiteX12" fmla="*/ 240670 w 3031520"/>
              <a:gd name="connsiteY12" fmla="*/ 611513 h 1160647"/>
              <a:gd name="connsiteX13" fmla="*/ 251310 w 3031520"/>
              <a:gd name="connsiteY13" fmla="*/ 609622 h 1160647"/>
              <a:gd name="connsiteX14" fmla="*/ 249283 w 3031520"/>
              <a:gd name="connsiteY14" fmla="*/ 698254 h 1160647"/>
              <a:gd name="connsiteX15" fmla="*/ 250803 w 3031520"/>
              <a:gd name="connsiteY15" fmla="*/ 698525 h 1160647"/>
              <a:gd name="connsiteX16" fmla="*/ 261443 w 3031520"/>
              <a:gd name="connsiteY16" fmla="*/ 700416 h 1160647"/>
              <a:gd name="connsiteX17" fmla="*/ 261696 w 3031520"/>
              <a:gd name="connsiteY17" fmla="*/ 701227 h 1160647"/>
              <a:gd name="connsiteX18" fmla="*/ 263470 w 3031520"/>
              <a:gd name="connsiteY18" fmla="*/ 706902 h 1160647"/>
              <a:gd name="connsiteX19" fmla="*/ 264230 w 3031520"/>
              <a:gd name="connsiteY19" fmla="*/ 704470 h 1160647"/>
              <a:gd name="connsiteX20" fmla="*/ 269550 w 3031520"/>
              <a:gd name="connsiteY20" fmla="*/ 687446 h 1160647"/>
              <a:gd name="connsiteX21" fmla="*/ 271323 w 3031520"/>
              <a:gd name="connsiteY21" fmla="*/ 687446 h 1160647"/>
              <a:gd name="connsiteX22" fmla="*/ 283737 w 3031520"/>
              <a:gd name="connsiteY22" fmla="*/ 687446 h 1160647"/>
              <a:gd name="connsiteX23" fmla="*/ 283737 w 3031520"/>
              <a:gd name="connsiteY23" fmla="*/ 719872 h 1160647"/>
              <a:gd name="connsiteX24" fmla="*/ 284750 w 3031520"/>
              <a:gd name="connsiteY24" fmla="*/ 720413 h 1160647"/>
              <a:gd name="connsiteX25" fmla="*/ 291844 w 3031520"/>
              <a:gd name="connsiteY25" fmla="*/ 724196 h 1160647"/>
              <a:gd name="connsiteX26" fmla="*/ 291844 w 3031520"/>
              <a:gd name="connsiteY26" fmla="*/ 725547 h 1160647"/>
              <a:gd name="connsiteX27" fmla="*/ 291844 w 3031520"/>
              <a:gd name="connsiteY27" fmla="*/ 735005 h 1160647"/>
              <a:gd name="connsiteX28" fmla="*/ 336431 w 3031520"/>
              <a:gd name="connsiteY28" fmla="*/ 735005 h 1160647"/>
              <a:gd name="connsiteX29" fmla="*/ 336431 w 3031520"/>
              <a:gd name="connsiteY29" fmla="*/ 736086 h 1160647"/>
              <a:gd name="connsiteX30" fmla="*/ 336431 w 3031520"/>
              <a:gd name="connsiteY30" fmla="*/ 743652 h 1160647"/>
              <a:gd name="connsiteX31" fmla="*/ 338457 w 3031520"/>
              <a:gd name="connsiteY31" fmla="*/ 743652 h 1160647"/>
              <a:gd name="connsiteX32" fmla="*/ 352644 w 3031520"/>
              <a:gd name="connsiteY32" fmla="*/ 743652 h 1160647"/>
              <a:gd name="connsiteX33" fmla="*/ 352644 w 3031520"/>
              <a:gd name="connsiteY33" fmla="*/ 713387 h 1160647"/>
              <a:gd name="connsiteX34" fmla="*/ 397231 w 3031520"/>
              <a:gd name="connsiteY34" fmla="*/ 713387 h 1160647"/>
              <a:gd name="connsiteX35" fmla="*/ 397231 w 3031520"/>
              <a:gd name="connsiteY35" fmla="*/ 712036 h 1160647"/>
              <a:gd name="connsiteX36" fmla="*/ 397231 w 3031520"/>
              <a:gd name="connsiteY36" fmla="*/ 702578 h 1160647"/>
              <a:gd name="connsiteX37" fmla="*/ 398245 w 3031520"/>
              <a:gd name="connsiteY37" fmla="*/ 702578 h 1160647"/>
              <a:gd name="connsiteX38" fmla="*/ 405338 w 3031520"/>
              <a:gd name="connsiteY38" fmla="*/ 702578 h 1160647"/>
              <a:gd name="connsiteX39" fmla="*/ 405338 w 3031520"/>
              <a:gd name="connsiteY39" fmla="*/ 700687 h 1160647"/>
              <a:gd name="connsiteX40" fmla="*/ 405338 w 3031520"/>
              <a:gd name="connsiteY40" fmla="*/ 687446 h 1160647"/>
              <a:gd name="connsiteX41" fmla="*/ 406098 w 3031520"/>
              <a:gd name="connsiteY41" fmla="*/ 687446 h 1160647"/>
              <a:gd name="connsiteX42" fmla="*/ 411418 w 3031520"/>
              <a:gd name="connsiteY42" fmla="*/ 687446 h 1160647"/>
              <a:gd name="connsiteX43" fmla="*/ 411418 w 3031520"/>
              <a:gd name="connsiteY43" fmla="*/ 686365 h 1160647"/>
              <a:gd name="connsiteX44" fmla="*/ 411418 w 3031520"/>
              <a:gd name="connsiteY44" fmla="*/ 678798 h 1160647"/>
              <a:gd name="connsiteX45" fmla="*/ 413445 w 3031520"/>
              <a:gd name="connsiteY45" fmla="*/ 678798 h 1160647"/>
              <a:gd name="connsiteX46" fmla="*/ 427632 w 3031520"/>
              <a:gd name="connsiteY46" fmla="*/ 678798 h 1160647"/>
              <a:gd name="connsiteX47" fmla="*/ 427632 w 3031520"/>
              <a:gd name="connsiteY47" fmla="*/ 679879 h 1160647"/>
              <a:gd name="connsiteX48" fmla="*/ 427632 w 3031520"/>
              <a:gd name="connsiteY48" fmla="*/ 687446 h 1160647"/>
              <a:gd name="connsiteX49" fmla="*/ 449925 w 3031520"/>
              <a:gd name="connsiteY49" fmla="*/ 687446 h 1160647"/>
              <a:gd name="connsiteX50" fmla="*/ 449925 w 3031520"/>
              <a:gd name="connsiteY50" fmla="*/ 685554 h 1160647"/>
              <a:gd name="connsiteX51" fmla="*/ 449925 w 3031520"/>
              <a:gd name="connsiteY51" fmla="*/ 672313 h 1160647"/>
              <a:gd name="connsiteX52" fmla="*/ 451699 w 3031520"/>
              <a:gd name="connsiteY52" fmla="*/ 672313 h 1160647"/>
              <a:gd name="connsiteX53" fmla="*/ 464112 w 3031520"/>
              <a:gd name="connsiteY53" fmla="*/ 672313 h 1160647"/>
              <a:gd name="connsiteX54" fmla="*/ 464112 w 3031520"/>
              <a:gd name="connsiteY54" fmla="*/ 696093 h 1160647"/>
              <a:gd name="connsiteX55" fmla="*/ 465126 w 3031520"/>
              <a:gd name="connsiteY55" fmla="*/ 696093 h 1160647"/>
              <a:gd name="connsiteX56" fmla="*/ 472219 w 3031520"/>
              <a:gd name="connsiteY56" fmla="*/ 696093 h 1160647"/>
              <a:gd name="connsiteX57" fmla="*/ 472219 w 3031520"/>
              <a:gd name="connsiteY57" fmla="*/ 695012 h 1160647"/>
              <a:gd name="connsiteX58" fmla="*/ 472219 w 3031520"/>
              <a:gd name="connsiteY58" fmla="*/ 687446 h 1160647"/>
              <a:gd name="connsiteX59" fmla="*/ 473992 w 3031520"/>
              <a:gd name="connsiteY59" fmla="*/ 687446 h 1160647"/>
              <a:gd name="connsiteX60" fmla="*/ 486406 w 3031520"/>
              <a:gd name="connsiteY60" fmla="*/ 687446 h 1160647"/>
              <a:gd name="connsiteX61" fmla="*/ 486406 w 3031520"/>
              <a:gd name="connsiteY61" fmla="*/ 713387 h 1160647"/>
              <a:gd name="connsiteX62" fmla="*/ 488433 w 3031520"/>
              <a:gd name="connsiteY62" fmla="*/ 713387 h 1160647"/>
              <a:gd name="connsiteX63" fmla="*/ 502619 w 3031520"/>
              <a:gd name="connsiteY63" fmla="*/ 713387 h 1160647"/>
              <a:gd name="connsiteX64" fmla="*/ 502619 w 3031520"/>
              <a:gd name="connsiteY64" fmla="*/ 715008 h 1160647"/>
              <a:gd name="connsiteX65" fmla="*/ 502619 w 3031520"/>
              <a:gd name="connsiteY65" fmla="*/ 726358 h 1160647"/>
              <a:gd name="connsiteX66" fmla="*/ 503379 w 3031520"/>
              <a:gd name="connsiteY66" fmla="*/ 726358 h 1160647"/>
              <a:gd name="connsiteX67" fmla="*/ 508700 w 3031520"/>
              <a:gd name="connsiteY67" fmla="*/ 726358 h 1160647"/>
              <a:gd name="connsiteX68" fmla="*/ 508700 w 3031520"/>
              <a:gd name="connsiteY68" fmla="*/ 725547 h 1160647"/>
              <a:gd name="connsiteX69" fmla="*/ 508700 w 3031520"/>
              <a:gd name="connsiteY69" fmla="*/ 719872 h 1160647"/>
              <a:gd name="connsiteX70" fmla="*/ 539100 w 3031520"/>
              <a:gd name="connsiteY70" fmla="*/ 719872 h 1160647"/>
              <a:gd name="connsiteX71" fmla="*/ 539100 w 3031520"/>
              <a:gd name="connsiteY71" fmla="*/ 743652 h 1160647"/>
              <a:gd name="connsiteX72" fmla="*/ 540113 w 3031520"/>
              <a:gd name="connsiteY72" fmla="*/ 743652 h 1160647"/>
              <a:gd name="connsiteX73" fmla="*/ 547207 w 3031520"/>
              <a:gd name="connsiteY73" fmla="*/ 743652 h 1160647"/>
              <a:gd name="connsiteX74" fmla="*/ 547207 w 3031520"/>
              <a:gd name="connsiteY74" fmla="*/ 744733 h 1160647"/>
              <a:gd name="connsiteX75" fmla="*/ 547207 w 3031520"/>
              <a:gd name="connsiteY75" fmla="*/ 752299 h 1160647"/>
              <a:gd name="connsiteX76" fmla="*/ 547967 w 3031520"/>
              <a:gd name="connsiteY76" fmla="*/ 752299 h 1160647"/>
              <a:gd name="connsiteX77" fmla="*/ 553287 w 3031520"/>
              <a:gd name="connsiteY77" fmla="*/ 752299 h 1160647"/>
              <a:gd name="connsiteX78" fmla="*/ 553287 w 3031520"/>
              <a:gd name="connsiteY78" fmla="*/ 750137 h 1160647"/>
              <a:gd name="connsiteX79" fmla="*/ 553287 w 3031520"/>
              <a:gd name="connsiteY79" fmla="*/ 735005 h 1160647"/>
              <a:gd name="connsiteX80" fmla="*/ 554300 w 3031520"/>
              <a:gd name="connsiteY80" fmla="*/ 735005 h 1160647"/>
              <a:gd name="connsiteX81" fmla="*/ 561394 w 3031520"/>
              <a:gd name="connsiteY81" fmla="*/ 735005 h 1160647"/>
              <a:gd name="connsiteX82" fmla="*/ 561394 w 3031520"/>
              <a:gd name="connsiteY82" fmla="*/ 736086 h 1160647"/>
              <a:gd name="connsiteX83" fmla="*/ 561394 w 3031520"/>
              <a:gd name="connsiteY83" fmla="*/ 743652 h 1160647"/>
              <a:gd name="connsiteX84" fmla="*/ 566714 w 3031520"/>
              <a:gd name="connsiteY84" fmla="*/ 741659 h 1160647"/>
              <a:gd name="connsiteX85" fmla="*/ 567474 w 3031520"/>
              <a:gd name="connsiteY85" fmla="*/ 740679 h 1160647"/>
              <a:gd name="connsiteX86" fmla="*/ 567474 w 3031520"/>
              <a:gd name="connsiteY86" fmla="*/ 735005 h 1160647"/>
              <a:gd name="connsiteX87" fmla="*/ 605981 w 3031520"/>
              <a:gd name="connsiteY87" fmla="*/ 735005 h 1160647"/>
              <a:gd name="connsiteX88" fmla="*/ 605981 w 3031520"/>
              <a:gd name="connsiteY88" fmla="*/ 758784 h 1160647"/>
              <a:gd name="connsiteX89" fmla="*/ 608007 w 3031520"/>
              <a:gd name="connsiteY89" fmla="*/ 758784 h 1160647"/>
              <a:gd name="connsiteX90" fmla="*/ 622194 w 3031520"/>
              <a:gd name="connsiteY90" fmla="*/ 758784 h 1160647"/>
              <a:gd name="connsiteX91" fmla="*/ 622194 w 3031520"/>
              <a:gd name="connsiteY91" fmla="*/ 759865 h 1160647"/>
              <a:gd name="connsiteX92" fmla="*/ 622194 w 3031520"/>
              <a:gd name="connsiteY92" fmla="*/ 767431 h 1160647"/>
              <a:gd name="connsiteX93" fmla="*/ 623968 w 3031520"/>
              <a:gd name="connsiteY93" fmla="*/ 767431 h 1160647"/>
              <a:gd name="connsiteX94" fmla="*/ 636381 w 3031520"/>
              <a:gd name="connsiteY94" fmla="*/ 767431 h 1160647"/>
              <a:gd name="connsiteX95" fmla="*/ 636381 w 3031520"/>
              <a:gd name="connsiteY95" fmla="*/ 743652 h 1160647"/>
              <a:gd name="connsiteX96" fmla="*/ 637394 w 3031520"/>
              <a:gd name="connsiteY96" fmla="*/ 743652 h 1160647"/>
              <a:gd name="connsiteX97" fmla="*/ 644488 w 3031520"/>
              <a:gd name="connsiteY97" fmla="*/ 743652 h 1160647"/>
              <a:gd name="connsiteX98" fmla="*/ 644488 w 3031520"/>
              <a:gd name="connsiteY98" fmla="*/ 711225 h 1160647"/>
              <a:gd name="connsiteX99" fmla="*/ 645501 w 3031520"/>
              <a:gd name="connsiteY99" fmla="*/ 711225 h 1160647"/>
              <a:gd name="connsiteX100" fmla="*/ 652595 w 3031520"/>
              <a:gd name="connsiteY100" fmla="*/ 711225 h 1160647"/>
              <a:gd name="connsiteX101" fmla="*/ 652595 w 3031520"/>
              <a:gd name="connsiteY101" fmla="*/ 709334 h 1160647"/>
              <a:gd name="connsiteX102" fmla="*/ 652595 w 3031520"/>
              <a:gd name="connsiteY102" fmla="*/ 696093 h 1160647"/>
              <a:gd name="connsiteX103" fmla="*/ 651328 w 3031520"/>
              <a:gd name="connsiteY103" fmla="*/ 694471 h 1160647"/>
              <a:gd name="connsiteX104" fmla="*/ 656648 w 3031520"/>
              <a:gd name="connsiteY104" fmla="*/ 683122 h 1160647"/>
              <a:gd name="connsiteX105" fmla="*/ 664755 w 3031520"/>
              <a:gd name="connsiteY105" fmla="*/ 711225 h 1160647"/>
              <a:gd name="connsiteX106" fmla="*/ 665515 w 3031520"/>
              <a:gd name="connsiteY106" fmla="*/ 711225 h 1160647"/>
              <a:gd name="connsiteX107" fmla="*/ 670835 w 3031520"/>
              <a:gd name="connsiteY107" fmla="*/ 711225 h 1160647"/>
              <a:gd name="connsiteX108" fmla="*/ 670835 w 3031520"/>
              <a:gd name="connsiteY108" fmla="*/ 605298 h 1160647"/>
              <a:gd name="connsiteX109" fmla="*/ 672355 w 3031520"/>
              <a:gd name="connsiteY109" fmla="*/ 605298 h 1160647"/>
              <a:gd name="connsiteX110" fmla="*/ 682995 w 3031520"/>
              <a:gd name="connsiteY110" fmla="*/ 605298 h 1160647"/>
              <a:gd name="connsiteX111" fmla="*/ 682995 w 3031520"/>
              <a:gd name="connsiteY111" fmla="*/ 557739 h 1160647"/>
              <a:gd name="connsiteX112" fmla="*/ 709342 w 3031520"/>
              <a:gd name="connsiteY112" fmla="*/ 557739 h 1160647"/>
              <a:gd name="connsiteX113" fmla="*/ 709342 w 3031520"/>
              <a:gd name="connsiteY113" fmla="*/ 536121 h 1160647"/>
              <a:gd name="connsiteX114" fmla="*/ 743796 w 3031520"/>
              <a:gd name="connsiteY114" fmla="*/ 536121 h 1160647"/>
              <a:gd name="connsiteX115" fmla="*/ 743796 w 3031520"/>
              <a:gd name="connsiteY115" fmla="*/ 538553 h 1160647"/>
              <a:gd name="connsiteX116" fmla="*/ 743796 w 3031520"/>
              <a:gd name="connsiteY116" fmla="*/ 555577 h 1160647"/>
              <a:gd name="connsiteX117" fmla="*/ 746076 w 3031520"/>
              <a:gd name="connsiteY117" fmla="*/ 555577 h 1160647"/>
              <a:gd name="connsiteX118" fmla="*/ 762036 w 3031520"/>
              <a:gd name="connsiteY118" fmla="*/ 555577 h 1160647"/>
              <a:gd name="connsiteX119" fmla="*/ 762036 w 3031520"/>
              <a:gd name="connsiteY119" fmla="*/ 603136 h 1160647"/>
              <a:gd name="connsiteX120" fmla="*/ 763049 w 3031520"/>
              <a:gd name="connsiteY120" fmla="*/ 603136 h 1160647"/>
              <a:gd name="connsiteX121" fmla="*/ 770143 w 3031520"/>
              <a:gd name="connsiteY121" fmla="*/ 603136 h 1160647"/>
              <a:gd name="connsiteX122" fmla="*/ 784330 w 3031520"/>
              <a:gd name="connsiteY122" fmla="*/ 607460 h 1160647"/>
              <a:gd name="connsiteX123" fmla="*/ 784330 w 3031520"/>
              <a:gd name="connsiteY123" fmla="*/ 646372 h 1160647"/>
              <a:gd name="connsiteX124" fmla="*/ 785343 w 3031520"/>
              <a:gd name="connsiteY124" fmla="*/ 646372 h 1160647"/>
              <a:gd name="connsiteX125" fmla="*/ 792436 w 3031520"/>
              <a:gd name="connsiteY125" fmla="*/ 646372 h 1160647"/>
              <a:gd name="connsiteX126" fmla="*/ 792436 w 3031520"/>
              <a:gd name="connsiteY126" fmla="*/ 647993 h 1160647"/>
              <a:gd name="connsiteX127" fmla="*/ 792436 w 3031520"/>
              <a:gd name="connsiteY127" fmla="*/ 659342 h 1160647"/>
              <a:gd name="connsiteX128" fmla="*/ 794463 w 3031520"/>
              <a:gd name="connsiteY128" fmla="*/ 659342 h 1160647"/>
              <a:gd name="connsiteX129" fmla="*/ 808650 w 3031520"/>
              <a:gd name="connsiteY129" fmla="*/ 659342 h 1160647"/>
              <a:gd name="connsiteX130" fmla="*/ 814730 w 3031520"/>
              <a:gd name="connsiteY130" fmla="*/ 665828 h 1160647"/>
              <a:gd name="connsiteX131" fmla="*/ 814730 w 3031520"/>
              <a:gd name="connsiteY131" fmla="*/ 687446 h 1160647"/>
              <a:gd name="connsiteX132" fmla="*/ 817010 w 3031520"/>
              <a:gd name="connsiteY132" fmla="*/ 687446 h 1160647"/>
              <a:gd name="connsiteX133" fmla="*/ 832970 w 3031520"/>
              <a:gd name="connsiteY133" fmla="*/ 687446 h 1160647"/>
              <a:gd name="connsiteX134" fmla="*/ 832970 w 3031520"/>
              <a:gd name="connsiteY134" fmla="*/ 688526 h 1160647"/>
              <a:gd name="connsiteX135" fmla="*/ 832970 w 3031520"/>
              <a:gd name="connsiteY135" fmla="*/ 696093 h 1160647"/>
              <a:gd name="connsiteX136" fmla="*/ 834237 w 3031520"/>
              <a:gd name="connsiteY136" fmla="*/ 696093 h 1160647"/>
              <a:gd name="connsiteX137" fmla="*/ 843104 w 3031520"/>
              <a:gd name="connsiteY137" fmla="*/ 696093 h 1160647"/>
              <a:gd name="connsiteX138" fmla="*/ 843104 w 3031520"/>
              <a:gd name="connsiteY138" fmla="*/ 698254 h 1160647"/>
              <a:gd name="connsiteX139" fmla="*/ 843104 w 3031520"/>
              <a:gd name="connsiteY139" fmla="*/ 713387 h 1160647"/>
              <a:gd name="connsiteX140" fmla="*/ 847157 w 3031520"/>
              <a:gd name="connsiteY140" fmla="*/ 711495 h 1160647"/>
              <a:gd name="connsiteX141" fmla="*/ 847157 w 3031520"/>
              <a:gd name="connsiteY141" fmla="*/ 698254 h 1160647"/>
              <a:gd name="connsiteX142" fmla="*/ 848170 w 3031520"/>
              <a:gd name="connsiteY142" fmla="*/ 698254 h 1160647"/>
              <a:gd name="connsiteX143" fmla="*/ 855264 w 3031520"/>
              <a:gd name="connsiteY143" fmla="*/ 698254 h 1160647"/>
              <a:gd name="connsiteX144" fmla="*/ 855264 w 3031520"/>
              <a:gd name="connsiteY144" fmla="*/ 699876 h 1160647"/>
              <a:gd name="connsiteX145" fmla="*/ 855264 w 3031520"/>
              <a:gd name="connsiteY145" fmla="*/ 711225 h 1160647"/>
              <a:gd name="connsiteX146" fmla="*/ 856024 w 3031520"/>
              <a:gd name="connsiteY146" fmla="*/ 711225 h 1160647"/>
              <a:gd name="connsiteX147" fmla="*/ 861344 w 3031520"/>
              <a:gd name="connsiteY147" fmla="*/ 711225 h 1160647"/>
              <a:gd name="connsiteX148" fmla="*/ 909984 w 3031520"/>
              <a:gd name="connsiteY148" fmla="*/ 706902 h 1160647"/>
              <a:gd name="connsiteX149" fmla="*/ 909984 w 3031520"/>
              <a:gd name="connsiteY149" fmla="*/ 708253 h 1160647"/>
              <a:gd name="connsiteX150" fmla="*/ 909984 w 3031520"/>
              <a:gd name="connsiteY150" fmla="*/ 717710 h 1160647"/>
              <a:gd name="connsiteX151" fmla="*/ 910744 w 3031520"/>
              <a:gd name="connsiteY151" fmla="*/ 717710 h 1160647"/>
              <a:gd name="connsiteX152" fmla="*/ 916065 w 3031520"/>
              <a:gd name="connsiteY152" fmla="*/ 717710 h 1160647"/>
              <a:gd name="connsiteX153" fmla="*/ 916065 w 3031520"/>
              <a:gd name="connsiteY153" fmla="*/ 719872 h 1160647"/>
              <a:gd name="connsiteX154" fmla="*/ 916065 w 3031520"/>
              <a:gd name="connsiteY154" fmla="*/ 735005 h 1160647"/>
              <a:gd name="connsiteX155" fmla="*/ 918091 w 3031520"/>
              <a:gd name="connsiteY155" fmla="*/ 733654 h 1160647"/>
              <a:gd name="connsiteX156" fmla="*/ 932278 w 3031520"/>
              <a:gd name="connsiteY156" fmla="*/ 724196 h 1160647"/>
              <a:gd name="connsiteX157" fmla="*/ 938358 w 3031520"/>
              <a:gd name="connsiteY157" fmla="*/ 683122 h 1160647"/>
              <a:gd name="connsiteX158" fmla="*/ 939118 w 3031520"/>
              <a:gd name="connsiteY158" fmla="*/ 682852 h 1160647"/>
              <a:gd name="connsiteX159" fmla="*/ 944438 w 3031520"/>
              <a:gd name="connsiteY159" fmla="*/ 680960 h 1160647"/>
              <a:gd name="connsiteX160" fmla="*/ 946465 w 3031520"/>
              <a:gd name="connsiteY160" fmla="*/ 611783 h 1160647"/>
              <a:gd name="connsiteX161" fmla="*/ 948492 w 3031520"/>
              <a:gd name="connsiteY161" fmla="*/ 680960 h 1160647"/>
              <a:gd name="connsiteX162" fmla="*/ 949252 w 3031520"/>
              <a:gd name="connsiteY162" fmla="*/ 681230 h 1160647"/>
              <a:gd name="connsiteX163" fmla="*/ 954572 w 3031520"/>
              <a:gd name="connsiteY163" fmla="*/ 683122 h 1160647"/>
              <a:gd name="connsiteX164" fmla="*/ 954572 w 3031520"/>
              <a:gd name="connsiteY164" fmla="*/ 596651 h 1160647"/>
              <a:gd name="connsiteX165" fmla="*/ 958625 w 3031520"/>
              <a:gd name="connsiteY165" fmla="*/ 564224 h 1160647"/>
              <a:gd name="connsiteX166" fmla="*/ 997132 w 3031520"/>
              <a:gd name="connsiteY166" fmla="*/ 564224 h 1160647"/>
              <a:gd name="connsiteX167" fmla="*/ 997132 w 3031520"/>
              <a:gd name="connsiteY167" fmla="*/ 596651 h 1160647"/>
              <a:gd name="connsiteX168" fmla="*/ 997892 w 3031520"/>
              <a:gd name="connsiteY168" fmla="*/ 596651 h 1160647"/>
              <a:gd name="connsiteX169" fmla="*/ 1003212 w 3031520"/>
              <a:gd name="connsiteY169" fmla="*/ 596651 h 1160647"/>
              <a:gd name="connsiteX170" fmla="*/ 1003212 w 3031520"/>
              <a:gd name="connsiteY170" fmla="*/ 514503 h 1160647"/>
              <a:gd name="connsiteX171" fmla="*/ 1004986 w 3031520"/>
              <a:gd name="connsiteY171" fmla="*/ 514503 h 1160647"/>
              <a:gd name="connsiteX172" fmla="*/ 1017399 w 3031520"/>
              <a:gd name="connsiteY172" fmla="*/ 514503 h 1160647"/>
              <a:gd name="connsiteX173" fmla="*/ 1017399 w 3031520"/>
              <a:gd name="connsiteY173" fmla="*/ 512612 h 1160647"/>
              <a:gd name="connsiteX174" fmla="*/ 1017399 w 3031520"/>
              <a:gd name="connsiteY174" fmla="*/ 499371 h 1160647"/>
              <a:gd name="connsiteX175" fmla="*/ 1039693 w 3031520"/>
              <a:gd name="connsiteY175" fmla="*/ 499371 h 1160647"/>
              <a:gd name="connsiteX176" fmla="*/ 1039693 w 3031520"/>
              <a:gd name="connsiteY176" fmla="*/ 498290 h 1160647"/>
              <a:gd name="connsiteX177" fmla="*/ 1039693 w 3031520"/>
              <a:gd name="connsiteY177" fmla="*/ 490724 h 1160647"/>
              <a:gd name="connsiteX178" fmla="*/ 1041466 w 3031520"/>
              <a:gd name="connsiteY178" fmla="*/ 490724 h 1160647"/>
              <a:gd name="connsiteX179" fmla="*/ 1053880 w 3031520"/>
              <a:gd name="connsiteY179" fmla="*/ 490724 h 1160647"/>
              <a:gd name="connsiteX180" fmla="*/ 1053880 w 3031520"/>
              <a:gd name="connsiteY180" fmla="*/ 491805 h 1160647"/>
              <a:gd name="connsiteX181" fmla="*/ 1053880 w 3031520"/>
              <a:gd name="connsiteY181" fmla="*/ 499371 h 1160647"/>
              <a:gd name="connsiteX182" fmla="*/ 1054640 w 3031520"/>
              <a:gd name="connsiteY182" fmla="*/ 499371 h 1160647"/>
              <a:gd name="connsiteX183" fmla="*/ 1059960 w 3031520"/>
              <a:gd name="connsiteY183" fmla="*/ 499371 h 1160647"/>
              <a:gd name="connsiteX184" fmla="*/ 1070093 w 3031520"/>
              <a:gd name="connsiteY184" fmla="*/ 495047 h 1160647"/>
              <a:gd name="connsiteX185" fmla="*/ 1074146 w 3031520"/>
              <a:gd name="connsiteY185" fmla="*/ 498290 h 1160647"/>
              <a:gd name="connsiteX186" fmla="*/ 1074146 w 3031520"/>
              <a:gd name="connsiteY186" fmla="*/ 490724 h 1160647"/>
              <a:gd name="connsiteX187" fmla="*/ 1076426 w 3031520"/>
              <a:gd name="connsiteY187" fmla="*/ 490724 h 1160647"/>
              <a:gd name="connsiteX188" fmla="*/ 1092387 w 3031520"/>
              <a:gd name="connsiteY188" fmla="*/ 490724 h 1160647"/>
              <a:gd name="connsiteX189" fmla="*/ 1092387 w 3031520"/>
              <a:gd name="connsiteY189" fmla="*/ 491805 h 1160647"/>
              <a:gd name="connsiteX190" fmla="*/ 1092387 w 3031520"/>
              <a:gd name="connsiteY190" fmla="*/ 499371 h 1160647"/>
              <a:gd name="connsiteX191" fmla="*/ 1122787 w 3031520"/>
              <a:gd name="connsiteY191" fmla="*/ 499371 h 1160647"/>
              <a:gd name="connsiteX192" fmla="*/ 1122787 w 3031520"/>
              <a:gd name="connsiteY192" fmla="*/ 500992 h 1160647"/>
              <a:gd name="connsiteX193" fmla="*/ 1122787 w 3031520"/>
              <a:gd name="connsiteY193" fmla="*/ 512342 h 1160647"/>
              <a:gd name="connsiteX194" fmla="*/ 1149134 w 3031520"/>
              <a:gd name="connsiteY194" fmla="*/ 512342 h 1160647"/>
              <a:gd name="connsiteX195" fmla="*/ 1149134 w 3031520"/>
              <a:gd name="connsiteY195" fmla="*/ 542606 h 1160647"/>
              <a:gd name="connsiteX196" fmla="*/ 1149894 w 3031520"/>
              <a:gd name="connsiteY196" fmla="*/ 542606 h 1160647"/>
              <a:gd name="connsiteX197" fmla="*/ 1155214 w 3031520"/>
              <a:gd name="connsiteY197" fmla="*/ 542606 h 1160647"/>
              <a:gd name="connsiteX198" fmla="*/ 1155214 w 3031520"/>
              <a:gd name="connsiteY198" fmla="*/ 543687 h 1160647"/>
              <a:gd name="connsiteX199" fmla="*/ 1155214 w 3031520"/>
              <a:gd name="connsiteY199" fmla="*/ 551254 h 1160647"/>
              <a:gd name="connsiteX200" fmla="*/ 1159268 w 3031520"/>
              <a:gd name="connsiteY200" fmla="*/ 581518 h 1160647"/>
              <a:gd name="connsiteX201" fmla="*/ 1160028 w 3031520"/>
              <a:gd name="connsiteY201" fmla="*/ 581518 h 1160647"/>
              <a:gd name="connsiteX202" fmla="*/ 1165348 w 3031520"/>
              <a:gd name="connsiteY202" fmla="*/ 581518 h 1160647"/>
              <a:gd name="connsiteX203" fmla="*/ 1165348 w 3031520"/>
              <a:gd name="connsiteY203" fmla="*/ 582329 h 1160647"/>
              <a:gd name="connsiteX204" fmla="*/ 1165348 w 3031520"/>
              <a:gd name="connsiteY204" fmla="*/ 588004 h 1160647"/>
              <a:gd name="connsiteX205" fmla="*/ 1166361 w 3031520"/>
              <a:gd name="connsiteY205" fmla="*/ 588004 h 1160647"/>
              <a:gd name="connsiteX206" fmla="*/ 1173454 w 3031520"/>
              <a:gd name="connsiteY206" fmla="*/ 588004 h 1160647"/>
              <a:gd name="connsiteX207" fmla="*/ 1173454 w 3031520"/>
              <a:gd name="connsiteY207" fmla="*/ 618269 h 1160647"/>
              <a:gd name="connsiteX208" fmla="*/ 1175481 w 3031520"/>
              <a:gd name="connsiteY208" fmla="*/ 618269 h 1160647"/>
              <a:gd name="connsiteX209" fmla="*/ 1189668 w 3031520"/>
              <a:gd name="connsiteY209" fmla="*/ 618269 h 1160647"/>
              <a:gd name="connsiteX210" fmla="*/ 1189668 w 3031520"/>
              <a:gd name="connsiteY210" fmla="*/ 642048 h 1160647"/>
              <a:gd name="connsiteX211" fmla="*/ 1191695 w 3031520"/>
              <a:gd name="connsiteY211" fmla="*/ 643669 h 1160647"/>
              <a:gd name="connsiteX212" fmla="*/ 1191695 w 3031520"/>
              <a:gd name="connsiteY212" fmla="*/ 655019 h 1160647"/>
              <a:gd name="connsiteX213" fmla="*/ 1192455 w 3031520"/>
              <a:gd name="connsiteY213" fmla="*/ 655019 h 1160647"/>
              <a:gd name="connsiteX214" fmla="*/ 1197775 w 3031520"/>
              <a:gd name="connsiteY214" fmla="*/ 655019 h 1160647"/>
              <a:gd name="connsiteX215" fmla="*/ 1197775 w 3031520"/>
              <a:gd name="connsiteY215" fmla="*/ 678798 h 1160647"/>
              <a:gd name="connsiteX216" fmla="*/ 1199041 w 3031520"/>
              <a:gd name="connsiteY216" fmla="*/ 678798 h 1160647"/>
              <a:gd name="connsiteX217" fmla="*/ 1207908 w 3031520"/>
              <a:gd name="connsiteY217" fmla="*/ 678798 h 1160647"/>
              <a:gd name="connsiteX218" fmla="*/ 1209935 w 3031520"/>
              <a:gd name="connsiteY218" fmla="*/ 682852 h 1160647"/>
              <a:gd name="connsiteX219" fmla="*/ 1209935 w 3031520"/>
              <a:gd name="connsiteY219" fmla="*/ 696093 h 1160647"/>
              <a:gd name="connsiteX220" fmla="*/ 1211455 w 3031520"/>
              <a:gd name="connsiteY220" fmla="*/ 694201 h 1160647"/>
              <a:gd name="connsiteX221" fmla="*/ 1222095 w 3031520"/>
              <a:gd name="connsiteY221" fmla="*/ 680960 h 1160647"/>
              <a:gd name="connsiteX222" fmla="*/ 1250469 w 3031520"/>
              <a:gd name="connsiteY222" fmla="*/ 680960 h 1160647"/>
              <a:gd name="connsiteX223" fmla="*/ 1250469 w 3031520"/>
              <a:gd name="connsiteY223" fmla="*/ 767431 h 1160647"/>
              <a:gd name="connsiteX224" fmla="*/ 1251229 w 3031520"/>
              <a:gd name="connsiteY224" fmla="*/ 767431 h 1160647"/>
              <a:gd name="connsiteX225" fmla="*/ 1256549 w 3031520"/>
              <a:gd name="connsiteY225" fmla="*/ 767431 h 1160647"/>
              <a:gd name="connsiteX226" fmla="*/ 1257309 w 3031520"/>
              <a:gd name="connsiteY226" fmla="*/ 766080 h 1160647"/>
              <a:gd name="connsiteX227" fmla="*/ 1262629 w 3031520"/>
              <a:gd name="connsiteY227" fmla="*/ 756622 h 1160647"/>
              <a:gd name="connsiteX228" fmla="*/ 1262629 w 3031520"/>
              <a:gd name="connsiteY228" fmla="*/ 758514 h 1160647"/>
              <a:gd name="connsiteX229" fmla="*/ 1262629 w 3031520"/>
              <a:gd name="connsiteY229" fmla="*/ 771755 h 1160647"/>
              <a:gd name="connsiteX230" fmla="*/ 1266682 w 3031520"/>
              <a:gd name="connsiteY230" fmla="*/ 726358 h 1160647"/>
              <a:gd name="connsiteX231" fmla="*/ 1267442 w 3031520"/>
              <a:gd name="connsiteY231" fmla="*/ 726358 h 1160647"/>
              <a:gd name="connsiteX232" fmla="*/ 1272762 w 3031520"/>
              <a:gd name="connsiteY232" fmla="*/ 726358 h 1160647"/>
              <a:gd name="connsiteX233" fmla="*/ 1272762 w 3031520"/>
              <a:gd name="connsiteY233" fmla="*/ 661504 h 1160647"/>
              <a:gd name="connsiteX234" fmla="*/ 1273776 w 3031520"/>
              <a:gd name="connsiteY234" fmla="*/ 661504 h 1160647"/>
              <a:gd name="connsiteX235" fmla="*/ 1280869 w 3031520"/>
              <a:gd name="connsiteY235" fmla="*/ 661504 h 1160647"/>
              <a:gd name="connsiteX236" fmla="*/ 1293029 w 3031520"/>
              <a:gd name="connsiteY236" fmla="*/ 618269 h 1160647"/>
              <a:gd name="connsiteX237" fmla="*/ 1294296 w 3031520"/>
              <a:gd name="connsiteY237" fmla="*/ 618269 h 1160647"/>
              <a:gd name="connsiteX238" fmla="*/ 1303163 w 3031520"/>
              <a:gd name="connsiteY238" fmla="*/ 618269 h 1160647"/>
              <a:gd name="connsiteX239" fmla="*/ 1313296 w 3031520"/>
              <a:gd name="connsiteY239" fmla="*/ 661504 h 1160647"/>
              <a:gd name="connsiteX240" fmla="*/ 1314309 w 3031520"/>
              <a:gd name="connsiteY240" fmla="*/ 661504 h 1160647"/>
              <a:gd name="connsiteX241" fmla="*/ 1321403 w 3031520"/>
              <a:gd name="connsiteY241" fmla="*/ 661504 h 1160647"/>
              <a:gd name="connsiteX242" fmla="*/ 1321403 w 3031520"/>
              <a:gd name="connsiteY242" fmla="*/ 700416 h 1160647"/>
              <a:gd name="connsiteX243" fmla="*/ 1323176 w 3031520"/>
              <a:gd name="connsiteY243" fmla="*/ 700416 h 1160647"/>
              <a:gd name="connsiteX244" fmla="*/ 1335590 w 3031520"/>
              <a:gd name="connsiteY244" fmla="*/ 700416 h 1160647"/>
              <a:gd name="connsiteX245" fmla="*/ 1335590 w 3031520"/>
              <a:gd name="connsiteY245" fmla="*/ 702578 h 1160647"/>
              <a:gd name="connsiteX246" fmla="*/ 1335590 w 3031520"/>
              <a:gd name="connsiteY246" fmla="*/ 717710 h 1160647"/>
              <a:gd name="connsiteX247" fmla="*/ 1339643 w 3031520"/>
              <a:gd name="connsiteY247" fmla="*/ 715549 h 1160647"/>
              <a:gd name="connsiteX248" fmla="*/ 1339643 w 3031520"/>
              <a:gd name="connsiteY248" fmla="*/ 700416 h 1160647"/>
              <a:gd name="connsiteX249" fmla="*/ 1341163 w 3031520"/>
              <a:gd name="connsiteY249" fmla="*/ 700416 h 1160647"/>
              <a:gd name="connsiteX250" fmla="*/ 1351803 w 3031520"/>
              <a:gd name="connsiteY250" fmla="*/ 700416 h 1160647"/>
              <a:gd name="connsiteX251" fmla="*/ 1351803 w 3031520"/>
              <a:gd name="connsiteY251" fmla="*/ 702037 h 1160647"/>
              <a:gd name="connsiteX252" fmla="*/ 1351803 w 3031520"/>
              <a:gd name="connsiteY252" fmla="*/ 713387 h 1160647"/>
              <a:gd name="connsiteX253" fmla="*/ 1382204 w 3031520"/>
              <a:gd name="connsiteY253" fmla="*/ 713387 h 1160647"/>
              <a:gd name="connsiteX254" fmla="*/ 1382204 w 3031520"/>
              <a:gd name="connsiteY254" fmla="*/ 676637 h 1160647"/>
              <a:gd name="connsiteX255" fmla="*/ 1383470 w 3031520"/>
              <a:gd name="connsiteY255" fmla="*/ 676637 h 1160647"/>
              <a:gd name="connsiteX256" fmla="*/ 1392337 w 3031520"/>
              <a:gd name="connsiteY256" fmla="*/ 676637 h 1160647"/>
              <a:gd name="connsiteX257" fmla="*/ 1392337 w 3031520"/>
              <a:gd name="connsiteY257" fmla="*/ 698254 h 1160647"/>
              <a:gd name="connsiteX258" fmla="*/ 1394364 w 3031520"/>
              <a:gd name="connsiteY258" fmla="*/ 665828 h 1160647"/>
              <a:gd name="connsiteX259" fmla="*/ 1416657 w 3031520"/>
              <a:gd name="connsiteY259" fmla="*/ 665828 h 1160647"/>
              <a:gd name="connsiteX260" fmla="*/ 1416657 w 3031520"/>
              <a:gd name="connsiteY260" fmla="*/ 664206 h 1160647"/>
              <a:gd name="connsiteX261" fmla="*/ 1416657 w 3031520"/>
              <a:gd name="connsiteY261" fmla="*/ 652857 h 1160647"/>
              <a:gd name="connsiteX262" fmla="*/ 1417417 w 3031520"/>
              <a:gd name="connsiteY262" fmla="*/ 652857 h 1160647"/>
              <a:gd name="connsiteX263" fmla="*/ 1422737 w 3031520"/>
              <a:gd name="connsiteY263" fmla="*/ 652857 h 1160647"/>
              <a:gd name="connsiteX264" fmla="*/ 1422737 w 3031520"/>
              <a:gd name="connsiteY264" fmla="*/ 650966 h 1160647"/>
              <a:gd name="connsiteX265" fmla="*/ 1422737 w 3031520"/>
              <a:gd name="connsiteY265" fmla="*/ 637725 h 1160647"/>
              <a:gd name="connsiteX266" fmla="*/ 1426791 w 3031520"/>
              <a:gd name="connsiteY266" fmla="*/ 644210 h 1160647"/>
              <a:gd name="connsiteX267" fmla="*/ 1429071 w 3031520"/>
              <a:gd name="connsiteY267" fmla="*/ 644210 h 1160647"/>
              <a:gd name="connsiteX268" fmla="*/ 1445031 w 3031520"/>
              <a:gd name="connsiteY268" fmla="*/ 644210 h 1160647"/>
              <a:gd name="connsiteX269" fmla="*/ 1445031 w 3031520"/>
              <a:gd name="connsiteY269" fmla="*/ 643399 h 1160647"/>
              <a:gd name="connsiteX270" fmla="*/ 1445031 w 3031520"/>
              <a:gd name="connsiteY270" fmla="*/ 637725 h 1160647"/>
              <a:gd name="connsiteX271" fmla="*/ 1445791 w 3031520"/>
              <a:gd name="connsiteY271" fmla="*/ 637725 h 1160647"/>
              <a:gd name="connsiteX272" fmla="*/ 1451111 w 3031520"/>
              <a:gd name="connsiteY272" fmla="*/ 637725 h 1160647"/>
              <a:gd name="connsiteX273" fmla="*/ 1451111 w 3031520"/>
              <a:gd name="connsiteY273" fmla="*/ 639076 h 1160647"/>
              <a:gd name="connsiteX274" fmla="*/ 1451111 w 3031520"/>
              <a:gd name="connsiteY274" fmla="*/ 648534 h 1160647"/>
              <a:gd name="connsiteX275" fmla="*/ 1489618 w 3031520"/>
              <a:gd name="connsiteY275" fmla="*/ 648534 h 1160647"/>
              <a:gd name="connsiteX276" fmla="*/ 1489618 w 3031520"/>
              <a:gd name="connsiteY276" fmla="*/ 786887 h 1160647"/>
              <a:gd name="connsiteX277" fmla="*/ 1491138 w 3031520"/>
              <a:gd name="connsiteY277" fmla="*/ 786887 h 1160647"/>
              <a:gd name="connsiteX278" fmla="*/ 1501778 w 3031520"/>
              <a:gd name="connsiteY278" fmla="*/ 786887 h 1160647"/>
              <a:gd name="connsiteX279" fmla="*/ 1501778 w 3031520"/>
              <a:gd name="connsiteY279" fmla="*/ 773917 h 1160647"/>
              <a:gd name="connsiteX280" fmla="*/ 1505832 w 3031520"/>
              <a:gd name="connsiteY280" fmla="*/ 773917 h 1160647"/>
              <a:gd name="connsiteX281" fmla="*/ 1505832 w 3031520"/>
              <a:gd name="connsiteY281" fmla="*/ 786887 h 1160647"/>
              <a:gd name="connsiteX282" fmla="*/ 1536232 w 3031520"/>
              <a:gd name="connsiteY282" fmla="*/ 786887 h 1160647"/>
              <a:gd name="connsiteX283" fmla="*/ 1536232 w 3031520"/>
              <a:gd name="connsiteY283" fmla="*/ 756622 h 1160647"/>
              <a:gd name="connsiteX284" fmla="*/ 1548392 w 3031520"/>
              <a:gd name="connsiteY284" fmla="*/ 756622 h 1160647"/>
              <a:gd name="connsiteX285" fmla="*/ 1560552 w 3031520"/>
              <a:gd name="connsiteY285" fmla="*/ 754461 h 1160647"/>
              <a:gd name="connsiteX286" fmla="*/ 1564606 w 3031520"/>
              <a:gd name="connsiteY286" fmla="*/ 756622 h 1160647"/>
              <a:gd name="connsiteX287" fmla="*/ 1574739 w 3031520"/>
              <a:gd name="connsiteY287" fmla="*/ 756622 h 1160647"/>
              <a:gd name="connsiteX288" fmla="*/ 1574739 w 3031520"/>
              <a:gd name="connsiteY288" fmla="*/ 786887 h 1160647"/>
              <a:gd name="connsiteX289" fmla="*/ 1582846 w 3031520"/>
              <a:gd name="connsiteY289" fmla="*/ 786887 h 1160647"/>
              <a:gd name="connsiteX290" fmla="*/ 1582846 w 3031520"/>
              <a:gd name="connsiteY290" fmla="*/ 804182 h 1160647"/>
              <a:gd name="connsiteX291" fmla="*/ 1592182 w 3031520"/>
              <a:gd name="connsiteY291" fmla="*/ 805087 h 1160647"/>
              <a:gd name="connsiteX292" fmla="*/ 1605140 w 3031520"/>
              <a:gd name="connsiteY292" fmla="*/ 805087 h 1160647"/>
              <a:gd name="connsiteX293" fmla="*/ 1605140 w 3031520"/>
              <a:gd name="connsiteY293" fmla="*/ 789049 h 1160647"/>
              <a:gd name="connsiteX294" fmla="*/ 1673096 w 3031520"/>
              <a:gd name="connsiteY294" fmla="*/ 789049 h 1160647"/>
              <a:gd name="connsiteX295" fmla="*/ 1673096 w 3031520"/>
              <a:gd name="connsiteY295" fmla="*/ 703796 h 1160647"/>
              <a:gd name="connsiteX296" fmla="*/ 1745104 w 3031520"/>
              <a:gd name="connsiteY296" fmla="*/ 703796 h 1160647"/>
              <a:gd name="connsiteX297" fmla="*/ 1745104 w 3031520"/>
              <a:gd name="connsiteY297" fmla="*/ 782564 h 1160647"/>
              <a:gd name="connsiteX298" fmla="*/ 1747008 w 3031520"/>
              <a:gd name="connsiteY298" fmla="*/ 782564 h 1160647"/>
              <a:gd name="connsiteX299" fmla="*/ 1748250 w 3031520"/>
              <a:gd name="connsiteY299" fmla="*/ 805087 h 1160647"/>
              <a:gd name="connsiteX300" fmla="*/ 1757926 w 3031520"/>
              <a:gd name="connsiteY300" fmla="*/ 805087 h 1160647"/>
              <a:gd name="connsiteX301" fmla="*/ 1759168 w 3031520"/>
              <a:gd name="connsiteY301" fmla="*/ 782564 h 1160647"/>
              <a:gd name="connsiteX302" fmla="*/ 1765248 w 3031520"/>
              <a:gd name="connsiteY302" fmla="*/ 782564 h 1160647"/>
              <a:gd name="connsiteX303" fmla="*/ 1766490 w 3031520"/>
              <a:gd name="connsiteY303" fmla="*/ 805087 h 1160647"/>
              <a:gd name="connsiteX304" fmla="*/ 1817112 w 3031520"/>
              <a:gd name="connsiteY304" fmla="*/ 805087 h 1160647"/>
              <a:gd name="connsiteX305" fmla="*/ 1817112 w 3031520"/>
              <a:gd name="connsiteY305" fmla="*/ 642059 h 1160647"/>
              <a:gd name="connsiteX306" fmla="*/ 2014439 w 3031520"/>
              <a:gd name="connsiteY306" fmla="*/ 642059 h 1160647"/>
              <a:gd name="connsiteX307" fmla="*/ 2014439 w 3031520"/>
              <a:gd name="connsiteY307" fmla="*/ 805087 h 1160647"/>
              <a:gd name="connsiteX308" fmla="*/ 2033136 w 3031520"/>
              <a:gd name="connsiteY308" fmla="*/ 805087 h 1160647"/>
              <a:gd name="connsiteX309" fmla="*/ 2033136 w 3031520"/>
              <a:gd name="connsiteY309" fmla="*/ 722394 h 1160647"/>
              <a:gd name="connsiteX310" fmla="*/ 2128256 w 3031520"/>
              <a:gd name="connsiteY310" fmla="*/ 722394 h 1160647"/>
              <a:gd name="connsiteX311" fmla="*/ 2140186 w 3031520"/>
              <a:gd name="connsiteY311" fmla="*/ 404253 h 1160647"/>
              <a:gd name="connsiteX312" fmla="*/ 2128026 w 3031520"/>
              <a:gd name="connsiteY312" fmla="*/ 382635 h 1160647"/>
              <a:gd name="connsiteX313" fmla="*/ 2121946 w 3031520"/>
              <a:gd name="connsiteY313" fmla="*/ 378311 h 1160647"/>
              <a:gd name="connsiteX314" fmla="*/ 2130053 w 3031520"/>
              <a:gd name="connsiteY314" fmla="*/ 354532 h 1160647"/>
              <a:gd name="connsiteX315" fmla="*/ 2130053 w 3031520"/>
              <a:gd name="connsiteY315" fmla="*/ 337238 h 1160647"/>
              <a:gd name="connsiteX316" fmla="*/ 2144240 w 3031520"/>
              <a:gd name="connsiteY316" fmla="*/ 337238 h 1160647"/>
              <a:gd name="connsiteX317" fmla="*/ 2144240 w 3031520"/>
              <a:gd name="connsiteY317" fmla="*/ 315620 h 1160647"/>
              <a:gd name="connsiteX318" fmla="*/ 2146266 w 3031520"/>
              <a:gd name="connsiteY318" fmla="*/ 311296 h 1160647"/>
              <a:gd name="connsiteX319" fmla="*/ 2146266 w 3031520"/>
              <a:gd name="connsiteY319" fmla="*/ 233472 h 1160647"/>
              <a:gd name="connsiteX320" fmla="*/ 2144240 w 3031520"/>
              <a:gd name="connsiteY320" fmla="*/ 226987 h 1160647"/>
              <a:gd name="connsiteX321" fmla="*/ 2150320 w 3031520"/>
              <a:gd name="connsiteY321" fmla="*/ 220501 h 1160647"/>
              <a:gd name="connsiteX322" fmla="*/ 2150320 w 3031520"/>
              <a:gd name="connsiteY322" fmla="*/ 162133 h 1160647"/>
              <a:gd name="connsiteX323" fmla="*/ 2152346 w 3031520"/>
              <a:gd name="connsiteY323" fmla="*/ 157810 h 1160647"/>
              <a:gd name="connsiteX324" fmla="*/ 2152346 w 3031520"/>
              <a:gd name="connsiteY324" fmla="*/ 101604 h 1160647"/>
              <a:gd name="connsiteX325" fmla="*/ 2154373 w 3031520"/>
              <a:gd name="connsiteY325" fmla="*/ 82148 h 1160647"/>
              <a:gd name="connsiteX326" fmla="*/ 2158427 w 3031520"/>
              <a:gd name="connsiteY326" fmla="*/ 99442 h 1160647"/>
              <a:gd name="connsiteX327" fmla="*/ 2160453 w 3031520"/>
              <a:gd name="connsiteY327" fmla="*/ 157810 h 1160647"/>
              <a:gd name="connsiteX328" fmla="*/ 2162480 w 3031520"/>
              <a:gd name="connsiteY328" fmla="*/ 220501 h 1160647"/>
              <a:gd name="connsiteX329" fmla="*/ 2168560 w 3031520"/>
              <a:gd name="connsiteY329" fmla="*/ 226987 h 1160647"/>
              <a:gd name="connsiteX330" fmla="*/ 2166533 w 3031520"/>
              <a:gd name="connsiteY330" fmla="*/ 233472 h 1160647"/>
              <a:gd name="connsiteX331" fmla="*/ 2166533 w 3031520"/>
              <a:gd name="connsiteY331" fmla="*/ 311296 h 1160647"/>
              <a:gd name="connsiteX332" fmla="*/ 2168560 w 3031520"/>
              <a:gd name="connsiteY332" fmla="*/ 315620 h 1160647"/>
              <a:gd name="connsiteX333" fmla="*/ 2168560 w 3031520"/>
              <a:gd name="connsiteY333" fmla="*/ 337238 h 1160647"/>
              <a:gd name="connsiteX334" fmla="*/ 2182747 w 3031520"/>
              <a:gd name="connsiteY334" fmla="*/ 337238 h 1160647"/>
              <a:gd name="connsiteX335" fmla="*/ 2182747 w 3031520"/>
              <a:gd name="connsiteY335" fmla="*/ 354532 h 1160647"/>
              <a:gd name="connsiteX336" fmla="*/ 2190854 w 3031520"/>
              <a:gd name="connsiteY336" fmla="*/ 378311 h 1160647"/>
              <a:gd name="connsiteX337" fmla="*/ 2184774 w 3031520"/>
              <a:gd name="connsiteY337" fmla="*/ 382635 h 1160647"/>
              <a:gd name="connsiteX338" fmla="*/ 2172613 w 3031520"/>
              <a:gd name="connsiteY338" fmla="*/ 404253 h 1160647"/>
              <a:gd name="connsiteX339" fmla="*/ 2180720 w 3031520"/>
              <a:gd name="connsiteY339" fmla="*/ 657181 h 1160647"/>
              <a:gd name="connsiteX340" fmla="*/ 2245574 w 3031520"/>
              <a:gd name="connsiteY340" fmla="*/ 657181 h 1160647"/>
              <a:gd name="connsiteX341" fmla="*/ 2245574 w 3031520"/>
              <a:gd name="connsiteY341" fmla="*/ 732843 h 1160647"/>
              <a:gd name="connsiteX342" fmla="*/ 2253681 w 3031520"/>
              <a:gd name="connsiteY342" fmla="*/ 732843 h 1160647"/>
              <a:gd name="connsiteX343" fmla="*/ 2255708 w 3031520"/>
              <a:gd name="connsiteY343" fmla="*/ 726358 h 1160647"/>
              <a:gd name="connsiteX344" fmla="*/ 2261788 w 3031520"/>
              <a:gd name="connsiteY344" fmla="*/ 726358 h 1160647"/>
              <a:gd name="connsiteX345" fmla="*/ 2263815 w 3031520"/>
              <a:gd name="connsiteY345" fmla="*/ 735005 h 1160647"/>
              <a:gd name="connsiteX346" fmla="*/ 2275975 w 3031520"/>
              <a:gd name="connsiteY346" fmla="*/ 735005 h 1160647"/>
              <a:gd name="connsiteX347" fmla="*/ 2275975 w 3031520"/>
              <a:gd name="connsiteY347" fmla="*/ 728519 h 1160647"/>
              <a:gd name="connsiteX348" fmla="*/ 2298268 w 3031520"/>
              <a:gd name="connsiteY348" fmla="*/ 728519 h 1160647"/>
              <a:gd name="connsiteX349" fmla="*/ 2298268 w 3031520"/>
              <a:gd name="connsiteY349" fmla="*/ 735005 h 1160647"/>
              <a:gd name="connsiteX350" fmla="*/ 2318535 w 3031520"/>
              <a:gd name="connsiteY350" fmla="*/ 735005 h 1160647"/>
              <a:gd name="connsiteX351" fmla="*/ 2318535 w 3031520"/>
              <a:gd name="connsiteY351" fmla="*/ 780402 h 1160647"/>
              <a:gd name="connsiteX352" fmla="*/ 2332722 w 3031520"/>
              <a:gd name="connsiteY352" fmla="*/ 780402 h 1160647"/>
              <a:gd name="connsiteX353" fmla="*/ 2332722 w 3031520"/>
              <a:gd name="connsiteY353" fmla="*/ 767431 h 1160647"/>
              <a:gd name="connsiteX354" fmla="*/ 2348936 w 3031520"/>
              <a:gd name="connsiteY354" fmla="*/ 767431 h 1160647"/>
              <a:gd name="connsiteX355" fmla="*/ 2348936 w 3031520"/>
              <a:gd name="connsiteY355" fmla="*/ 588004 h 1160647"/>
              <a:gd name="connsiteX356" fmla="*/ 2355016 w 3031520"/>
              <a:gd name="connsiteY356" fmla="*/ 581518 h 1160647"/>
              <a:gd name="connsiteX357" fmla="*/ 2427977 w 3031520"/>
              <a:gd name="connsiteY357" fmla="*/ 581518 h 1160647"/>
              <a:gd name="connsiteX358" fmla="*/ 2427977 w 3031520"/>
              <a:gd name="connsiteY358" fmla="*/ 590166 h 1160647"/>
              <a:gd name="connsiteX359" fmla="*/ 2438110 w 3031520"/>
              <a:gd name="connsiteY359" fmla="*/ 590166 h 1160647"/>
              <a:gd name="connsiteX360" fmla="*/ 2438110 w 3031520"/>
              <a:gd name="connsiteY360" fmla="*/ 704740 h 1160647"/>
              <a:gd name="connsiteX361" fmla="*/ 2460404 w 3031520"/>
              <a:gd name="connsiteY361" fmla="*/ 704740 h 1160647"/>
              <a:gd name="connsiteX362" fmla="*/ 2460404 w 3031520"/>
              <a:gd name="connsiteY362" fmla="*/ 637725 h 1160647"/>
              <a:gd name="connsiteX363" fmla="*/ 2486751 w 3031520"/>
              <a:gd name="connsiteY363" fmla="*/ 637725 h 1160647"/>
              <a:gd name="connsiteX364" fmla="*/ 2490804 w 3031520"/>
              <a:gd name="connsiteY364" fmla="*/ 633401 h 1160647"/>
              <a:gd name="connsiteX365" fmla="*/ 2498911 w 3031520"/>
              <a:gd name="connsiteY365" fmla="*/ 633401 h 1160647"/>
              <a:gd name="connsiteX366" fmla="*/ 2502964 w 3031520"/>
              <a:gd name="connsiteY366" fmla="*/ 637725 h 1160647"/>
              <a:gd name="connsiteX367" fmla="*/ 2525258 w 3031520"/>
              <a:gd name="connsiteY367" fmla="*/ 637725 h 1160647"/>
              <a:gd name="connsiteX368" fmla="*/ 2525258 w 3031520"/>
              <a:gd name="connsiteY368" fmla="*/ 520989 h 1160647"/>
              <a:gd name="connsiteX369" fmla="*/ 2582005 w 3031520"/>
              <a:gd name="connsiteY369" fmla="*/ 510180 h 1160647"/>
              <a:gd name="connsiteX370" fmla="*/ 2582005 w 3031520"/>
              <a:gd name="connsiteY370" fmla="*/ 511261 h 1160647"/>
              <a:gd name="connsiteX371" fmla="*/ 2582005 w 3031520"/>
              <a:gd name="connsiteY371" fmla="*/ 518827 h 1160647"/>
              <a:gd name="connsiteX372" fmla="*/ 2608352 w 3031520"/>
              <a:gd name="connsiteY372" fmla="*/ 518827 h 1160647"/>
              <a:gd name="connsiteX373" fmla="*/ 2608352 w 3031520"/>
              <a:gd name="connsiteY373" fmla="*/ 773917 h 1160647"/>
              <a:gd name="connsiteX374" fmla="*/ 2630646 w 3031520"/>
              <a:gd name="connsiteY374" fmla="*/ 773917 h 1160647"/>
              <a:gd name="connsiteX375" fmla="*/ 2630646 w 3031520"/>
              <a:gd name="connsiteY375" fmla="*/ 769593 h 1160647"/>
              <a:gd name="connsiteX376" fmla="*/ 2642806 w 3031520"/>
              <a:gd name="connsiteY376" fmla="*/ 769593 h 1160647"/>
              <a:gd name="connsiteX377" fmla="*/ 2642806 w 3031520"/>
              <a:gd name="connsiteY377" fmla="*/ 773917 h 1160647"/>
              <a:gd name="connsiteX378" fmla="*/ 2667126 w 3031520"/>
              <a:gd name="connsiteY378" fmla="*/ 773917 h 1160647"/>
              <a:gd name="connsiteX379" fmla="*/ 2667126 w 3031520"/>
              <a:gd name="connsiteY379" fmla="*/ 760946 h 1160647"/>
              <a:gd name="connsiteX380" fmla="*/ 2695500 w 3031520"/>
              <a:gd name="connsiteY380" fmla="*/ 760946 h 1160647"/>
              <a:gd name="connsiteX381" fmla="*/ 2707660 w 3031520"/>
              <a:gd name="connsiteY381" fmla="*/ 756622 h 1160647"/>
              <a:gd name="connsiteX382" fmla="*/ 2727927 w 3031520"/>
              <a:gd name="connsiteY382" fmla="*/ 760946 h 1160647"/>
              <a:gd name="connsiteX383" fmla="*/ 2727927 w 3031520"/>
              <a:gd name="connsiteY383" fmla="*/ 743652 h 1160647"/>
              <a:gd name="connsiteX384" fmla="*/ 2736034 w 3031520"/>
              <a:gd name="connsiteY384" fmla="*/ 743652 h 1160647"/>
              <a:gd name="connsiteX385" fmla="*/ 2736034 w 3031520"/>
              <a:gd name="connsiteY385" fmla="*/ 730681 h 1160647"/>
              <a:gd name="connsiteX386" fmla="*/ 2792781 w 3031520"/>
              <a:gd name="connsiteY386" fmla="*/ 730681 h 1160647"/>
              <a:gd name="connsiteX387" fmla="*/ 2792781 w 3031520"/>
              <a:gd name="connsiteY387" fmla="*/ 700416 h 1160647"/>
              <a:gd name="connsiteX388" fmla="*/ 2811021 w 3031520"/>
              <a:gd name="connsiteY388" fmla="*/ 700416 h 1160647"/>
              <a:gd name="connsiteX389" fmla="*/ 2811021 w 3031520"/>
              <a:gd name="connsiteY389" fmla="*/ 693931 h 1160647"/>
              <a:gd name="connsiteX390" fmla="*/ 2823181 w 3031520"/>
              <a:gd name="connsiteY390" fmla="*/ 693931 h 1160647"/>
              <a:gd name="connsiteX391" fmla="*/ 2823181 w 3031520"/>
              <a:gd name="connsiteY391" fmla="*/ 700416 h 1160647"/>
              <a:gd name="connsiteX392" fmla="*/ 2839395 w 3031520"/>
              <a:gd name="connsiteY392" fmla="*/ 700416 h 1160647"/>
              <a:gd name="connsiteX393" fmla="*/ 2839395 w 3031520"/>
              <a:gd name="connsiteY393" fmla="*/ 750137 h 1160647"/>
              <a:gd name="connsiteX394" fmla="*/ 2871822 w 3031520"/>
              <a:gd name="connsiteY394" fmla="*/ 750137 h 1160647"/>
              <a:gd name="connsiteX395" fmla="*/ 2871822 w 3031520"/>
              <a:gd name="connsiteY395" fmla="*/ 724196 h 1160647"/>
              <a:gd name="connsiteX396" fmla="*/ 2910329 w 3031520"/>
              <a:gd name="connsiteY396" fmla="*/ 724196 h 1160647"/>
              <a:gd name="connsiteX397" fmla="*/ 2910329 w 3031520"/>
              <a:gd name="connsiteY397" fmla="*/ 693931 h 1160647"/>
              <a:gd name="connsiteX398" fmla="*/ 2958970 w 3031520"/>
              <a:gd name="connsiteY398" fmla="*/ 693931 h 1160647"/>
              <a:gd name="connsiteX399" fmla="*/ 2958970 w 3031520"/>
              <a:gd name="connsiteY399" fmla="*/ 805087 h 1160647"/>
              <a:gd name="connsiteX400" fmla="*/ 2958970 w 3031520"/>
              <a:gd name="connsiteY400" fmla="*/ 818866 h 1160647"/>
              <a:gd name="connsiteX401" fmla="*/ 3031519 w 3031520"/>
              <a:gd name="connsiteY401" fmla="*/ 818866 h 1160647"/>
              <a:gd name="connsiteX402" fmla="*/ 3031520 w 3031520"/>
              <a:gd name="connsiteY402" fmla="*/ 1160647 h 1160647"/>
              <a:gd name="connsiteX403" fmla="*/ 2054 w 3031520"/>
              <a:gd name="connsiteY403" fmla="*/ 1158314 h 1160647"/>
              <a:gd name="connsiteX404" fmla="*/ 0 w 3031520"/>
              <a:gd name="connsiteY404" fmla="*/ 724196 h 1160647"/>
              <a:gd name="connsiteX405" fmla="*/ 20267 w 3031520"/>
              <a:gd name="connsiteY405" fmla="*/ 724196 h 1160647"/>
              <a:gd name="connsiteX406" fmla="*/ 20774 w 3031520"/>
              <a:gd name="connsiteY406" fmla="*/ 723115 h 1160647"/>
              <a:gd name="connsiteX407" fmla="*/ 24320 w 3031520"/>
              <a:gd name="connsiteY407" fmla="*/ 715549 h 1160647"/>
              <a:gd name="connsiteX408" fmla="*/ 26094 w 3031520"/>
              <a:gd name="connsiteY408" fmla="*/ 715819 h 1160647"/>
              <a:gd name="connsiteX409" fmla="*/ 38507 w 3031520"/>
              <a:gd name="connsiteY409" fmla="*/ 717710 h 1160647"/>
              <a:gd name="connsiteX410" fmla="*/ 39014 w 3031520"/>
              <a:gd name="connsiteY410" fmla="*/ 719062 h 1160647"/>
              <a:gd name="connsiteX411" fmla="*/ 42560 w 3031520"/>
              <a:gd name="connsiteY411" fmla="*/ 728519 h 1160647"/>
              <a:gd name="connsiteX412" fmla="*/ 68907 w 3031520"/>
              <a:gd name="connsiteY412" fmla="*/ 730681 h 1160647"/>
              <a:gd name="connsiteX413" fmla="*/ 68907 w 3031520"/>
              <a:gd name="connsiteY413" fmla="*/ 607460 h 1160647"/>
              <a:gd name="connsiteX414" fmla="*/ 70934 w 3031520"/>
              <a:gd name="connsiteY414" fmla="*/ 607460 h 1160647"/>
              <a:gd name="connsiteX415" fmla="*/ 85121 w 3031520"/>
              <a:gd name="connsiteY415" fmla="*/ 607460 h 1160647"/>
              <a:gd name="connsiteX416" fmla="*/ 85121 w 3031520"/>
              <a:gd name="connsiteY416" fmla="*/ 471268 h 1160647"/>
              <a:gd name="connsiteX417" fmla="*/ 86894 w 3031520"/>
              <a:gd name="connsiteY417" fmla="*/ 471268 h 1160647"/>
              <a:gd name="connsiteX418" fmla="*/ 99308 w 3031520"/>
              <a:gd name="connsiteY418" fmla="*/ 471268 h 1160647"/>
              <a:gd name="connsiteX419" fmla="*/ 99308 w 3031520"/>
              <a:gd name="connsiteY419" fmla="*/ 356694 h 1160647"/>
              <a:gd name="connsiteX420" fmla="*/ 103361 w 3031520"/>
              <a:gd name="connsiteY420" fmla="*/ 328590 h 1160647"/>
              <a:gd name="connsiteX421" fmla="*/ 105388 w 3031520"/>
              <a:gd name="connsiteY421" fmla="*/ 328590 h 1160647"/>
              <a:gd name="connsiteX422" fmla="*/ 119575 w 3031520"/>
              <a:gd name="connsiteY422" fmla="*/ 328590 h 1160647"/>
              <a:gd name="connsiteX423" fmla="*/ 156055 w 3031520"/>
              <a:gd name="connsiteY423" fmla="*/ 246443 h 1160647"/>
              <a:gd name="connsiteX424" fmla="*/ 160109 w 3031520"/>
              <a:gd name="connsiteY424" fmla="*/ 0 h 1160647"/>
              <a:gd name="connsiteX0" fmla="*/ 160109 w 3032161"/>
              <a:gd name="connsiteY0" fmla="*/ 0 h 1160647"/>
              <a:gd name="connsiteX1" fmla="*/ 162135 w 3032161"/>
              <a:gd name="connsiteY1" fmla="*/ 246443 h 1160647"/>
              <a:gd name="connsiteX2" fmla="*/ 200642 w 3032161"/>
              <a:gd name="connsiteY2" fmla="*/ 326429 h 1160647"/>
              <a:gd name="connsiteX3" fmla="*/ 202669 w 3032161"/>
              <a:gd name="connsiteY3" fmla="*/ 326429 h 1160647"/>
              <a:gd name="connsiteX4" fmla="*/ 216856 w 3032161"/>
              <a:gd name="connsiteY4" fmla="*/ 326429 h 1160647"/>
              <a:gd name="connsiteX5" fmla="*/ 216856 w 3032161"/>
              <a:gd name="connsiteY5" fmla="*/ 350208 h 1160647"/>
              <a:gd name="connsiteX6" fmla="*/ 217363 w 3032161"/>
              <a:gd name="connsiteY6" fmla="*/ 351019 h 1160647"/>
              <a:gd name="connsiteX7" fmla="*/ 220909 w 3032161"/>
              <a:gd name="connsiteY7" fmla="*/ 356694 h 1160647"/>
              <a:gd name="connsiteX8" fmla="*/ 220909 w 3032161"/>
              <a:gd name="connsiteY8" fmla="*/ 471268 h 1160647"/>
              <a:gd name="connsiteX9" fmla="*/ 223189 w 3032161"/>
              <a:gd name="connsiteY9" fmla="*/ 471268 h 1160647"/>
              <a:gd name="connsiteX10" fmla="*/ 239150 w 3032161"/>
              <a:gd name="connsiteY10" fmla="*/ 471268 h 1160647"/>
              <a:gd name="connsiteX11" fmla="*/ 239150 w 3032161"/>
              <a:gd name="connsiteY11" fmla="*/ 611783 h 1160647"/>
              <a:gd name="connsiteX12" fmla="*/ 240670 w 3032161"/>
              <a:gd name="connsiteY12" fmla="*/ 611513 h 1160647"/>
              <a:gd name="connsiteX13" fmla="*/ 251310 w 3032161"/>
              <a:gd name="connsiteY13" fmla="*/ 609622 h 1160647"/>
              <a:gd name="connsiteX14" fmla="*/ 249283 w 3032161"/>
              <a:gd name="connsiteY14" fmla="*/ 698254 h 1160647"/>
              <a:gd name="connsiteX15" fmla="*/ 250803 w 3032161"/>
              <a:gd name="connsiteY15" fmla="*/ 698525 h 1160647"/>
              <a:gd name="connsiteX16" fmla="*/ 261443 w 3032161"/>
              <a:gd name="connsiteY16" fmla="*/ 700416 h 1160647"/>
              <a:gd name="connsiteX17" fmla="*/ 261696 w 3032161"/>
              <a:gd name="connsiteY17" fmla="*/ 701227 h 1160647"/>
              <a:gd name="connsiteX18" fmla="*/ 263470 w 3032161"/>
              <a:gd name="connsiteY18" fmla="*/ 706902 h 1160647"/>
              <a:gd name="connsiteX19" fmla="*/ 264230 w 3032161"/>
              <a:gd name="connsiteY19" fmla="*/ 704470 h 1160647"/>
              <a:gd name="connsiteX20" fmla="*/ 269550 w 3032161"/>
              <a:gd name="connsiteY20" fmla="*/ 687446 h 1160647"/>
              <a:gd name="connsiteX21" fmla="*/ 271323 w 3032161"/>
              <a:gd name="connsiteY21" fmla="*/ 687446 h 1160647"/>
              <a:gd name="connsiteX22" fmla="*/ 283737 w 3032161"/>
              <a:gd name="connsiteY22" fmla="*/ 687446 h 1160647"/>
              <a:gd name="connsiteX23" fmla="*/ 283737 w 3032161"/>
              <a:gd name="connsiteY23" fmla="*/ 719872 h 1160647"/>
              <a:gd name="connsiteX24" fmla="*/ 284750 w 3032161"/>
              <a:gd name="connsiteY24" fmla="*/ 720413 h 1160647"/>
              <a:gd name="connsiteX25" fmla="*/ 291844 w 3032161"/>
              <a:gd name="connsiteY25" fmla="*/ 724196 h 1160647"/>
              <a:gd name="connsiteX26" fmla="*/ 291844 w 3032161"/>
              <a:gd name="connsiteY26" fmla="*/ 725547 h 1160647"/>
              <a:gd name="connsiteX27" fmla="*/ 291844 w 3032161"/>
              <a:gd name="connsiteY27" fmla="*/ 735005 h 1160647"/>
              <a:gd name="connsiteX28" fmla="*/ 336431 w 3032161"/>
              <a:gd name="connsiteY28" fmla="*/ 735005 h 1160647"/>
              <a:gd name="connsiteX29" fmla="*/ 336431 w 3032161"/>
              <a:gd name="connsiteY29" fmla="*/ 736086 h 1160647"/>
              <a:gd name="connsiteX30" fmla="*/ 336431 w 3032161"/>
              <a:gd name="connsiteY30" fmla="*/ 743652 h 1160647"/>
              <a:gd name="connsiteX31" fmla="*/ 338457 w 3032161"/>
              <a:gd name="connsiteY31" fmla="*/ 743652 h 1160647"/>
              <a:gd name="connsiteX32" fmla="*/ 352644 w 3032161"/>
              <a:gd name="connsiteY32" fmla="*/ 743652 h 1160647"/>
              <a:gd name="connsiteX33" fmla="*/ 352644 w 3032161"/>
              <a:gd name="connsiteY33" fmla="*/ 713387 h 1160647"/>
              <a:gd name="connsiteX34" fmla="*/ 397231 w 3032161"/>
              <a:gd name="connsiteY34" fmla="*/ 713387 h 1160647"/>
              <a:gd name="connsiteX35" fmla="*/ 397231 w 3032161"/>
              <a:gd name="connsiteY35" fmla="*/ 712036 h 1160647"/>
              <a:gd name="connsiteX36" fmla="*/ 397231 w 3032161"/>
              <a:gd name="connsiteY36" fmla="*/ 702578 h 1160647"/>
              <a:gd name="connsiteX37" fmla="*/ 398245 w 3032161"/>
              <a:gd name="connsiteY37" fmla="*/ 702578 h 1160647"/>
              <a:gd name="connsiteX38" fmla="*/ 405338 w 3032161"/>
              <a:gd name="connsiteY38" fmla="*/ 702578 h 1160647"/>
              <a:gd name="connsiteX39" fmla="*/ 405338 w 3032161"/>
              <a:gd name="connsiteY39" fmla="*/ 700687 h 1160647"/>
              <a:gd name="connsiteX40" fmla="*/ 405338 w 3032161"/>
              <a:gd name="connsiteY40" fmla="*/ 687446 h 1160647"/>
              <a:gd name="connsiteX41" fmla="*/ 406098 w 3032161"/>
              <a:gd name="connsiteY41" fmla="*/ 687446 h 1160647"/>
              <a:gd name="connsiteX42" fmla="*/ 411418 w 3032161"/>
              <a:gd name="connsiteY42" fmla="*/ 687446 h 1160647"/>
              <a:gd name="connsiteX43" fmla="*/ 411418 w 3032161"/>
              <a:gd name="connsiteY43" fmla="*/ 686365 h 1160647"/>
              <a:gd name="connsiteX44" fmla="*/ 411418 w 3032161"/>
              <a:gd name="connsiteY44" fmla="*/ 678798 h 1160647"/>
              <a:gd name="connsiteX45" fmla="*/ 413445 w 3032161"/>
              <a:gd name="connsiteY45" fmla="*/ 678798 h 1160647"/>
              <a:gd name="connsiteX46" fmla="*/ 427632 w 3032161"/>
              <a:gd name="connsiteY46" fmla="*/ 678798 h 1160647"/>
              <a:gd name="connsiteX47" fmla="*/ 427632 w 3032161"/>
              <a:gd name="connsiteY47" fmla="*/ 679879 h 1160647"/>
              <a:gd name="connsiteX48" fmla="*/ 427632 w 3032161"/>
              <a:gd name="connsiteY48" fmla="*/ 687446 h 1160647"/>
              <a:gd name="connsiteX49" fmla="*/ 449925 w 3032161"/>
              <a:gd name="connsiteY49" fmla="*/ 687446 h 1160647"/>
              <a:gd name="connsiteX50" fmla="*/ 449925 w 3032161"/>
              <a:gd name="connsiteY50" fmla="*/ 685554 h 1160647"/>
              <a:gd name="connsiteX51" fmla="*/ 449925 w 3032161"/>
              <a:gd name="connsiteY51" fmla="*/ 672313 h 1160647"/>
              <a:gd name="connsiteX52" fmla="*/ 451699 w 3032161"/>
              <a:gd name="connsiteY52" fmla="*/ 672313 h 1160647"/>
              <a:gd name="connsiteX53" fmla="*/ 464112 w 3032161"/>
              <a:gd name="connsiteY53" fmla="*/ 672313 h 1160647"/>
              <a:gd name="connsiteX54" fmla="*/ 464112 w 3032161"/>
              <a:gd name="connsiteY54" fmla="*/ 696093 h 1160647"/>
              <a:gd name="connsiteX55" fmla="*/ 465126 w 3032161"/>
              <a:gd name="connsiteY55" fmla="*/ 696093 h 1160647"/>
              <a:gd name="connsiteX56" fmla="*/ 472219 w 3032161"/>
              <a:gd name="connsiteY56" fmla="*/ 696093 h 1160647"/>
              <a:gd name="connsiteX57" fmla="*/ 472219 w 3032161"/>
              <a:gd name="connsiteY57" fmla="*/ 695012 h 1160647"/>
              <a:gd name="connsiteX58" fmla="*/ 472219 w 3032161"/>
              <a:gd name="connsiteY58" fmla="*/ 687446 h 1160647"/>
              <a:gd name="connsiteX59" fmla="*/ 473992 w 3032161"/>
              <a:gd name="connsiteY59" fmla="*/ 687446 h 1160647"/>
              <a:gd name="connsiteX60" fmla="*/ 486406 w 3032161"/>
              <a:gd name="connsiteY60" fmla="*/ 687446 h 1160647"/>
              <a:gd name="connsiteX61" fmla="*/ 486406 w 3032161"/>
              <a:gd name="connsiteY61" fmla="*/ 713387 h 1160647"/>
              <a:gd name="connsiteX62" fmla="*/ 488433 w 3032161"/>
              <a:gd name="connsiteY62" fmla="*/ 713387 h 1160647"/>
              <a:gd name="connsiteX63" fmla="*/ 502619 w 3032161"/>
              <a:gd name="connsiteY63" fmla="*/ 713387 h 1160647"/>
              <a:gd name="connsiteX64" fmla="*/ 502619 w 3032161"/>
              <a:gd name="connsiteY64" fmla="*/ 715008 h 1160647"/>
              <a:gd name="connsiteX65" fmla="*/ 502619 w 3032161"/>
              <a:gd name="connsiteY65" fmla="*/ 726358 h 1160647"/>
              <a:gd name="connsiteX66" fmla="*/ 503379 w 3032161"/>
              <a:gd name="connsiteY66" fmla="*/ 726358 h 1160647"/>
              <a:gd name="connsiteX67" fmla="*/ 508700 w 3032161"/>
              <a:gd name="connsiteY67" fmla="*/ 726358 h 1160647"/>
              <a:gd name="connsiteX68" fmla="*/ 508700 w 3032161"/>
              <a:gd name="connsiteY68" fmla="*/ 725547 h 1160647"/>
              <a:gd name="connsiteX69" fmla="*/ 508700 w 3032161"/>
              <a:gd name="connsiteY69" fmla="*/ 719872 h 1160647"/>
              <a:gd name="connsiteX70" fmla="*/ 539100 w 3032161"/>
              <a:gd name="connsiteY70" fmla="*/ 719872 h 1160647"/>
              <a:gd name="connsiteX71" fmla="*/ 539100 w 3032161"/>
              <a:gd name="connsiteY71" fmla="*/ 743652 h 1160647"/>
              <a:gd name="connsiteX72" fmla="*/ 540113 w 3032161"/>
              <a:gd name="connsiteY72" fmla="*/ 743652 h 1160647"/>
              <a:gd name="connsiteX73" fmla="*/ 547207 w 3032161"/>
              <a:gd name="connsiteY73" fmla="*/ 743652 h 1160647"/>
              <a:gd name="connsiteX74" fmla="*/ 547207 w 3032161"/>
              <a:gd name="connsiteY74" fmla="*/ 744733 h 1160647"/>
              <a:gd name="connsiteX75" fmla="*/ 547207 w 3032161"/>
              <a:gd name="connsiteY75" fmla="*/ 752299 h 1160647"/>
              <a:gd name="connsiteX76" fmla="*/ 547967 w 3032161"/>
              <a:gd name="connsiteY76" fmla="*/ 752299 h 1160647"/>
              <a:gd name="connsiteX77" fmla="*/ 553287 w 3032161"/>
              <a:gd name="connsiteY77" fmla="*/ 752299 h 1160647"/>
              <a:gd name="connsiteX78" fmla="*/ 553287 w 3032161"/>
              <a:gd name="connsiteY78" fmla="*/ 750137 h 1160647"/>
              <a:gd name="connsiteX79" fmla="*/ 553287 w 3032161"/>
              <a:gd name="connsiteY79" fmla="*/ 735005 h 1160647"/>
              <a:gd name="connsiteX80" fmla="*/ 554300 w 3032161"/>
              <a:gd name="connsiteY80" fmla="*/ 735005 h 1160647"/>
              <a:gd name="connsiteX81" fmla="*/ 561394 w 3032161"/>
              <a:gd name="connsiteY81" fmla="*/ 735005 h 1160647"/>
              <a:gd name="connsiteX82" fmla="*/ 561394 w 3032161"/>
              <a:gd name="connsiteY82" fmla="*/ 736086 h 1160647"/>
              <a:gd name="connsiteX83" fmla="*/ 561394 w 3032161"/>
              <a:gd name="connsiteY83" fmla="*/ 743652 h 1160647"/>
              <a:gd name="connsiteX84" fmla="*/ 566714 w 3032161"/>
              <a:gd name="connsiteY84" fmla="*/ 741659 h 1160647"/>
              <a:gd name="connsiteX85" fmla="*/ 567474 w 3032161"/>
              <a:gd name="connsiteY85" fmla="*/ 740679 h 1160647"/>
              <a:gd name="connsiteX86" fmla="*/ 567474 w 3032161"/>
              <a:gd name="connsiteY86" fmla="*/ 735005 h 1160647"/>
              <a:gd name="connsiteX87" fmla="*/ 605981 w 3032161"/>
              <a:gd name="connsiteY87" fmla="*/ 735005 h 1160647"/>
              <a:gd name="connsiteX88" fmla="*/ 605981 w 3032161"/>
              <a:gd name="connsiteY88" fmla="*/ 758784 h 1160647"/>
              <a:gd name="connsiteX89" fmla="*/ 608007 w 3032161"/>
              <a:gd name="connsiteY89" fmla="*/ 758784 h 1160647"/>
              <a:gd name="connsiteX90" fmla="*/ 622194 w 3032161"/>
              <a:gd name="connsiteY90" fmla="*/ 758784 h 1160647"/>
              <a:gd name="connsiteX91" fmla="*/ 622194 w 3032161"/>
              <a:gd name="connsiteY91" fmla="*/ 759865 h 1160647"/>
              <a:gd name="connsiteX92" fmla="*/ 622194 w 3032161"/>
              <a:gd name="connsiteY92" fmla="*/ 767431 h 1160647"/>
              <a:gd name="connsiteX93" fmla="*/ 623968 w 3032161"/>
              <a:gd name="connsiteY93" fmla="*/ 767431 h 1160647"/>
              <a:gd name="connsiteX94" fmla="*/ 636381 w 3032161"/>
              <a:gd name="connsiteY94" fmla="*/ 767431 h 1160647"/>
              <a:gd name="connsiteX95" fmla="*/ 636381 w 3032161"/>
              <a:gd name="connsiteY95" fmla="*/ 743652 h 1160647"/>
              <a:gd name="connsiteX96" fmla="*/ 637394 w 3032161"/>
              <a:gd name="connsiteY96" fmla="*/ 743652 h 1160647"/>
              <a:gd name="connsiteX97" fmla="*/ 644488 w 3032161"/>
              <a:gd name="connsiteY97" fmla="*/ 743652 h 1160647"/>
              <a:gd name="connsiteX98" fmla="*/ 644488 w 3032161"/>
              <a:gd name="connsiteY98" fmla="*/ 711225 h 1160647"/>
              <a:gd name="connsiteX99" fmla="*/ 645501 w 3032161"/>
              <a:gd name="connsiteY99" fmla="*/ 711225 h 1160647"/>
              <a:gd name="connsiteX100" fmla="*/ 652595 w 3032161"/>
              <a:gd name="connsiteY100" fmla="*/ 711225 h 1160647"/>
              <a:gd name="connsiteX101" fmla="*/ 652595 w 3032161"/>
              <a:gd name="connsiteY101" fmla="*/ 709334 h 1160647"/>
              <a:gd name="connsiteX102" fmla="*/ 652595 w 3032161"/>
              <a:gd name="connsiteY102" fmla="*/ 696093 h 1160647"/>
              <a:gd name="connsiteX103" fmla="*/ 651328 w 3032161"/>
              <a:gd name="connsiteY103" fmla="*/ 694471 h 1160647"/>
              <a:gd name="connsiteX104" fmla="*/ 656648 w 3032161"/>
              <a:gd name="connsiteY104" fmla="*/ 683122 h 1160647"/>
              <a:gd name="connsiteX105" fmla="*/ 664755 w 3032161"/>
              <a:gd name="connsiteY105" fmla="*/ 711225 h 1160647"/>
              <a:gd name="connsiteX106" fmla="*/ 665515 w 3032161"/>
              <a:gd name="connsiteY106" fmla="*/ 711225 h 1160647"/>
              <a:gd name="connsiteX107" fmla="*/ 670835 w 3032161"/>
              <a:gd name="connsiteY107" fmla="*/ 711225 h 1160647"/>
              <a:gd name="connsiteX108" fmla="*/ 670835 w 3032161"/>
              <a:gd name="connsiteY108" fmla="*/ 605298 h 1160647"/>
              <a:gd name="connsiteX109" fmla="*/ 672355 w 3032161"/>
              <a:gd name="connsiteY109" fmla="*/ 605298 h 1160647"/>
              <a:gd name="connsiteX110" fmla="*/ 682995 w 3032161"/>
              <a:gd name="connsiteY110" fmla="*/ 605298 h 1160647"/>
              <a:gd name="connsiteX111" fmla="*/ 682995 w 3032161"/>
              <a:gd name="connsiteY111" fmla="*/ 557739 h 1160647"/>
              <a:gd name="connsiteX112" fmla="*/ 709342 w 3032161"/>
              <a:gd name="connsiteY112" fmla="*/ 557739 h 1160647"/>
              <a:gd name="connsiteX113" fmla="*/ 709342 w 3032161"/>
              <a:gd name="connsiteY113" fmla="*/ 536121 h 1160647"/>
              <a:gd name="connsiteX114" fmla="*/ 743796 w 3032161"/>
              <a:gd name="connsiteY114" fmla="*/ 536121 h 1160647"/>
              <a:gd name="connsiteX115" fmla="*/ 743796 w 3032161"/>
              <a:gd name="connsiteY115" fmla="*/ 538553 h 1160647"/>
              <a:gd name="connsiteX116" fmla="*/ 743796 w 3032161"/>
              <a:gd name="connsiteY116" fmla="*/ 555577 h 1160647"/>
              <a:gd name="connsiteX117" fmla="*/ 746076 w 3032161"/>
              <a:gd name="connsiteY117" fmla="*/ 555577 h 1160647"/>
              <a:gd name="connsiteX118" fmla="*/ 762036 w 3032161"/>
              <a:gd name="connsiteY118" fmla="*/ 555577 h 1160647"/>
              <a:gd name="connsiteX119" fmla="*/ 762036 w 3032161"/>
              <a:gd name="connsiteY119" fmla="*/ 603136 h 1160647"/>
              <a:gd name="connsiteX120" fmla="*/ 763049 w 3032161"/>
              <a:gd name="connsiteY120" fmla="*/ 603136 h 1160647"/>
              <a:gd name="connsiteX121" fmla="*/ 770143 w 3032161"/>
              <a:gd name="connsiteY121" fmla="*/ 603136 h 1160647"/>
              <a:gd name="connsiteX122" fmla="*/ 784330 w 3032161"/>
              <a:gd name="connsiteY122" fmla="*/ 607460 h 1160647"/>
              <a:gd name="connsiteX123" fmla="*/ 784330 w 3032161"/>
              <a:gd name="connsiteY123" fmla="*/ 646372 h 1160647"/>
              <a:gd name="connsiteX124" fmla="*/ 785343 w 3032161"/>
              <a:gd name="connsiteY124" fmla="*/ 646372 h 1160647"/>
              <a:gd name="connsiteX125" fmla="*/ 792436 w 3032161"/>
              <a:gd name="connsiteY125" fmla="*/ 646372 h 1160647"/>
              <a:gd name="connsiteX126" fmla="*/ 792436 w 3032161"/>
              <a:gd name="connsiteY126" fmla="*/ 647993 h 1160647"/>
              <a:gd name="connsiteX127" fmla="*/ 792436 w 3032161"/>
              <a:gd name="connsiteY127" fmla="*/ 659342 h 1160647"/>
              <a:gd name="connsiteX128" fmla="*/ 794463 w 3032161"/>
              <a:gd name="connsiteY128" fmla="*/ 659342 h 1160647"/>
              <a:gd name="connsiteX129" fmla="*/ 808650 w 3032161"/>
              <a:gd name="connsiteY129" fmla="*/ 659342 h 1160647"/>
              <a:gd name="connsiteX130" fmla="*/ 814730 w 3032161"/>
              <a:gd name="connsiteY130" fmla="*/ 665828 h 1160647"/>
              <a:gd name="connsiteX131" fmla="*/ 814730 w 3032161"/>
              <a:gd name="connsiteY131" fmla="*/ 687446 h 1160647"/>
              <a:gd name="connsiteX132" fmla="*/ 817010 w 3032161"/>
              <a:gd name="connsiteY132" fmla="*/ 687446 h 1160647"/>
              <a:gd name="connsiteX133" fmla="*/ 832970 w 3032161"/>
              <a:gd name="connsiteY133" fmla="*/ 687446 h 1160647"/>
              <a:gd name="connsiteX134" fmla="*/ 832970 w 3032161"/>
              <a:gd name="connsiteY134" fmla="*/ 688526 h 1160647"/>
              <a:gd name="connsiteX135" fmla="*/ 832970 w 3032161"/>
              <a:gd name="connsiteY135" fmla="*/ 696093 h 1160647"/>
              <a:gd name="connsiteX136" fmla="*/ 834237 w 3032161"/>
              <a:gd name="connsiteY136" fmla="*/ 696093 h 1160647"/>
              <a:gd name="connsiteX137" fmla="*/ 843104 w 3032161"/>
              <a:gd name="connsiteY137" fmla="*/ 696093 h 1160647"/>
              <a:gd name="connsiteX138" fmla="*/ 843104 w 3032161"/>
              <a:gd name="connsiteY138" fmla="*/ 698254 h 1160647"/>
              <a:gd name="connsiteX139" fmla="*/ 843104 w 3032161"/>
              <a:gd name="connsiteY139" fmla="*/ 713387 h 1160647"/>
              <a:gd name="connsiteX140" fmla="*/ 847157 w 3032161"/>
              <a:gd name="connsiteY140" fmla="*/ 711495 h 1160647"/>
              <a:gd name="connsiteX141" fmla="*/ 847157 w 3032161"/>
              <a:gd name="connsiteY141" fmla="*/ 698254 h 1160647"/>
              <a:gd name="connsiteX142" fmla="*/ 848170 w 3032161"/>
              <a:gd name="connsiteY142" fmla="*/ 698254 h 1160647"/>
              <a:gd name="connsiteX143" fmla="*/ 855264 w 3032161"/>
              <a:gd name="connsiteY143" fmla="*/ 698254 h 1160647"/>
              <a:gd name="connsiteX144" fmla="*/ 855264 w 3032161"/>
              <a:gd name="connsiteY144" fmla="*/ 699876 h 1160647"/>
              <a:gd name="connsiteX145" fmla="*/ 855264 w 3032161"/>
              <a:gd name="connsiteY145" fmla="*/ 711225 h 1160647"/>
              <a:gd name="connsiteX146" fmla="*/ 856024 w 3032161"/>
              <a:gd name="connsiteY146" fmla="*/ 711225 h 1160647"/>
              <a:gd name="connsiteX147" fmla="*/ 861344 w 3032161"/>
              <a:gd name="connsiteY147" fmla="*/ 711225 h 1160647"/>
              <a:gd name="connsiteX148" fmla="*/ 909984 w 3032161"/>
              <a:gd name="connsiteY148" fmla="*/ 706902 h 1160647"/>
              <a:gd name="connsiteX149" fmla="*/ 909984 w 3032161"/>
              <a:gd name="connsiteY149" fmla="*/ 708253 h 1160647"/>
              <a:gd name="connsiteX150" fmla="*/ 909984 w 3032161"/>
              <a:gd name="connsiteY150" fmla="*/ 717710 h 1160647"/>
              <a:gd name="connsiteX151" fmla="*/ 910744 w 3032161"/>
              <a:gd name="connsiteY151" fmla="*/ 717710 h 1160647"/>
              <a:gd name="connsiteX152" fmla="*/ 916065 w 3032161"/>
              <a:gd name="connsiteY152" fmla="*/ 717710 h 1160647"/>
              <a:gd name="connsiteX153" fmla="*/ 916065 w 3032161"/>
              <a:gd name="connsiteY153" fmla="*/ 719872 h 1160647"/>
              <a:gd name="connsiteX154" fmla="*/ 916065 w 3032161"/>
              <a:gd name="connsiteY154" fmla="*/ 735005 h 1160647"/>
              <a:gd name="connsiteX155" fmla="*/ 918091 w 3032161"/>
              <a:gd name="connsiteY155" fmla="*/ 733654 h 1160647"/>
              <a:gd name="connsiteX156" fmla="*/ 932278 w 3032161"/>
              <a:gd name="connsiteY156" fmla="*/ 724196 h 1160647"/>
              <a:gd name="connsiteX157" fmla="*/ 938358 w 3032161"/>
              <a:gd name="connsiteY157" fmla="*/ 683122 h 1160647"/>
              <a:gd name="connsiteX158" fmla="*/ 939118 w 3032161"/>
              <a:gd name="connsiteY158" fmla="*/ 682852 h 1160647"/>
              <a:gd name="connsiteX159" fmla="*/ 944438 w 3032161"/>
              <a:gd name="connsiteY159" fmla="*/ 680960 h 1160647"/>
              <a:gd name="connsiteX160" fmla="*/ 946465 w 3032161"/>
              <a:gd name="connsiteY160" fmla="*/ 611783 h 1160647"/>
              <a:gd name="connsiteX161" fmla="*/ 948492 w 3032161"/>
              <a:gd name="connsiteY161" fmla="*/ 680960 h 1160647"/>
              <a:gd name="connsiteX162" fmla="*/ 949252 w 3032161"/>
              <a:gd name="connsiteY162" fmla="*/ 681230 h 1160647"/>
              <a:gd name="connsiteX163" fmla="*/ 954572 w 3032161"/>
              <a:gd name="connsiteY163" fmla="*/ 683122 h 1160647"/>
              <a:gd name="connsiteX164" fmla="*/ 954572 w 3032161"/>
              <a:gd name="connsiteY164" fmla="*/ 596651 h 1160647"/>
              <a:gd name="connsiteX165" fmla="*/ 958625 w 3032161"/>
              <a:gd name="connsiteY165" fmla="*/ 564224 h 1160647"/>
              <a:gd name="connsiteX166" fmla="*/ 997132 w 3032161"/>
              <a:gd name="connsiteY166" fmla="*/ 564224 h 1160647"/>
              <a:gd name="connsiteX167" fmla="*/ 997132 w 3032161"/>
              <a:gd name="connsiteY167" fmla="*/ 596651 h 1160647"/>
              <a:gd name="connsiteX168" fmla="*/ 997892 w 3032161"/>
              <a:gd name="connsiteY168" fmla="*/ 596651 h 1160647"/>
              <a:gd name="connsiteX169" fmla="*/ 1003212 w 3032161"/>
              <a:gd name="connsiteY169" fmla="*/ 596651 h 1160647"/>
              <a:gd name="connsiteX170" fmla="*/ 1003212 w 3032161"/>
              <a:gd name="connsiteY170" fmla="*/ 514503 h 1160647"/>
              <a:gd name="connsiteX171" fmla="*/ 1004986 w 3032161"/>
              <a:gd name="connsiteY171" fmla="*/ 514503 h 1160647"/>
              <a:gd name="connsiteX172" fmla="*/ 1017399 w 3032161"/>
              <a:gd name="connsiteY172" fmla="*/ 514503 h 1160647"/>
              <a:gd name="connsiteX173" fmla="*/ 1017399 w 3032161"/>
              <a:gd name="connsiteY173" fmla="*/ 512612 h 1160647"/>
              <a:gd name="connsiteX174" fmla="*/ 1017399 w 3032161"/>
              <a:gd name="connsiteY174" fmla="*/ 499371 h 1160647"/>
              <a:gd name="connsiteX175" fmla="*/ 1039693 w 3032161"/>
              <a:gd name="connsiteY175" fmla="*/ 499371 h 1160647"/>
              <a:gd name="connsiteX176" fmla="*/ 1039693 w 3032161"/>
              <a:gd name="connsiteY176" fmla="*/ 498290 h 1160647"/>
              <a:gd name="connsiteX177" fmla="*/ 1039693 w 3032161"/>
              <a:gd name="connsiteY177" fmla="*/ 490724 h 1160647"/>
              <a:gd name="connsiteX178" fmla="*/ 1041466 w 3032161"/>
              <a:gd name="connsiteY178" fmla="*/ 490724 h 1160647"/>
              <a:gd name="connsiteX179" fmla="*/ 1053880 w 3032161"/>
              <a:gd name="connsiteY179" fmla="*/ 490724 h 1160647"/>
              <a:gd name="connsiteX180" fmla="*/ 1053880 w 3032161"/>
              <a:gd name="connsiteY180" fmla="*/ 491805 h 1160647"/>
              <a:gd name="connsiteX181" fmla="*/ 1053880 w 3032161"/>
              <a:gd name="connsiteY181" fmla="*/ 499371 h 1160647"/>
              <a:gd name="connsiteX182" fmla="*/ 1054640 w 3032161"/>
              <a:gd name="connsiteY182" fmla="*/ 499371 h 1160647"/>
              <a:gd name="connsiteX183" fmla="*/ 1059960 w 3032161"/>
              <a:gd name="connsiteY183" fmla="*/ 499371 h 1160647"/>
              <a:gd name="connsiteX184" fmla="*/ 1070093 w 3032161"/>
              <a:gd name="connsiteY184" fmla="*/ 495047 h 1160647"/>
              <a:gd name="connsiteX185" fmla="*/ 1074146 w 3032161"/>
              <a:gd name="connsiteY185" fmla="*/ 498290 h 1160647"/>
              <a:gd name="connsiteX186" fmla="*/ 1074146 w 3032161"/>
              <a:gd name="connsiteY186" fmla="*/ 490724 h 1160647"/>
              <a:gd name="connsiteX187" fmla="*/ 1076426 w 3032161"/>
              <a:gd name="connsiteY187" fmla="*/ 490724 h 1160647"/>
              <a:gd name="connsiteX188" fmla="*/ 1092387 w 3032161"/>
              <a:gd name="connsiteY188" fmla="*/ 490724 h 1160647"/>
              <a:gd name="connsiteX189" fmla="*/ 1092387 w 3032161"/>
              <a:gd name="connsiteY189" fmla="*/ 491805 h 1160647"/>
              <a:gd name="connsiteX190" fmla="*/ 1092387 w 3032161"/>
              <a:gd name="connsiteY190" fmla="*/ 499371 h 1160647"/>
              <a:gd name="connsiteX191" fmla="*/ 1122787 w 3032161"/>
              <a:gd name="connsiteY191" fmla="*/ 499371 h 1160647"/>
              <a:gd name="connsiteX192" fmla="*/ 1122787 w 3032161"/>
              <a:gd name="connsiteY192" fmla="*/ 500992 h 1160647"/>
              <a:gd name="connsiteX193" fmla="*/ 1122787 w 3032161"/>
              <a:gd name="connsiteY193" fmla="*/ 512342 h 1160647"/>
              <a:gd name="connsiteX194" fmla="*/ 1149134 w 3032161"/>
              <a:gd name="connsiteY194" fmla="*/ 512342 h 1160647"/>
              <a:gd name="connsiteX195" fmla="*/ 1149134 w 3032161"/>
              <a:gd name="connsiteY195" fmla="*/ 542606 h 1160647"/>
              <a:gd name="connsiteX196" fmla="*/ 1149894 w 3032161"/>
              <a:gd name="connsiteY196" fmla="*/ 542606 h 1160647"/>
              <a:gd name="connsiteX197" fmla="*/ 1155214 w 3032161"/>
              <a:gd name="connsiteY197" fmla="*/ 542606 h 1160647"/>
              <a:gd name="connsiteX198" fmla="*/ 1155214 w 3032161"/>
              <a:gd name="connsiteY198" fmla="*/ 543687 h 1160647"/>
              <a:gd name="connsiteX199" fmla="*/ 1155214 w 3032161"/>
              <a:gd name="connsiteY199" fmla="*/ 551254 h 1160647"/>
              <a:gd name="connsiteX200" fmla="*/ 1159268 w 3032161"/>
              <a:gd name="connsiteY200" fmla="*/ 581518 h 1160647"/>
              <a:gd name="connsiteX201" fmla="*/ 1160028 w 3032161"/>
              <a:gd name="connsiteY201" fmla="*/ 581518 h 1160647"/>
              <a:gd name="connsiteX202" fmla="*/ 1165348 w 3032161"/>
              <a:gd name="connsiteY202" fmla="*/ 581518 h 1160647"/>
              <a:gd name="connsiteX203" fmla="*/ 1165348 w 3032161"/>
              <a:gd name="connsiteY203" fmla="*/ 582329 h 1160647"/>
              <a:gd name="connsiteX204" fmla="*/ 1165348 w 3032161"/>
              <a:gd name="connsiteY204" fmla="*/ 588004 h 1160647"/>
              <a:gd name="connsiteX205" fmla="*/ 1166361 w 3032161"/>
              <a:gd name="connsiteY205" fmla="*/ 588004 h 1160647"/>
              <a:gd name="connsiteX206" fmla="*/ 1173454 w 3032161"/>
              <a:gd name="connsiteY206" fmla="*/ 588004 h 1160647"/>
              <a:gd name="connsiteX207" fmla="*/ 1173454 w 3032161"/>
              <a:gd name="connsiteY207" fmla="*/ 618269 h 1160647"/>
              <a:gd name="connsiteX208" fmla="*/ 1175481 w 3032161"/>
              <a:gd name="connsiteY208" fmla="*/ 618269 h 1160647"/>
              <a:gd name="connsiteX209" fmla="*/ 1189668 w 3032161"/>
              <a:gd name="connsiteY209" fmla="*/ 618269 h 1160647"/>
              <a:gd name="connsiteX210" fmla="*/ 1189668 w 3032161"/>
              <a:gd name="connsiteY210" fmla="*/ 642048 h 1160647"/>
              <a:gd name="connsiteX211" fmla="*/ 1191695 w 3032161"/>
              <a:gd name="connsiteY211" fmla="*/ 643669 h 1160647"/>
              <a:gd name="connsiteX212" fmla="*/ 1191695 w 3032161"/>
              <a:gd name="connsiteY212" fmla="*/ 655019 h 1160647"/>
              <a:gd name="connsiteX213" fmla="*/ 1192455 w 3032161"/>
              <a:gd name="connsiteY213" fmla="*/ 655019 h 1160647"/>
              <a:gd name="connsiteX214" fmla="*/ 1197775 w 3032161"/>
              <a:gd name="connsiteY214" fmla="*/ 655019 h 1160647"/>
              <a:gd name="connsiteX215" fmla="*/ 1197775 w 3032161"/>
              <a:gd name="connsiteY215" fmla="*/ 678798 h 1160647"/>
              <a:gd name="connsiteX216" fmla="*/ 1199041 w 3032161"/>
              <a:gd name="connsiteY216" fmla="*/ 678798 h 1160647"/>
              <a:gd name="connsiteX217" fmla="*/ 1207908 w 3032161"/>
              <a:gd name="connsiteY217" fmla="*/ 678798 h 1160647"/>
              <a:gd name="connsiteX218" fmla="*/ 1209935 w 3032161"/>
              <a:gd name="connsiteY218" fmla="*/ 682852 h 1160647"/>
              <a:gd name="connsiteX219" fmla="*/ 1209935 w 3032161"/>
              <a:gd name="connsiteY219" fmla="*/ 696093 h 1160647"/>
              <a:gd name="connsiteX220" fmla="*/ 1211455 w 3032161"/>
              <a:gd name="connsiteY220" fmla="*/ 694201 h 1160647"/>
              <a:gd name="connsiteX221" fmla="*/ 1222095 w 3032161"/>
              <a:gd name="connsiteY221" fmla="*/ 680960 h 1160647"/>
              <a:gd name="connsiteX222" fmla="*/ 1250469 w 3032161"/>
              <a:gd name="connsiteY222" fmla="*/ 680960 h 1160647"/>
              <a:gd name="connsiteX223" fmla="*/ 1250469 w 3032161"/>
              <a:gd name="connsiteY223" fmla="*/ 767431 h 1160647"/>
              <a:gd name="connsiteX224" fmla="*/ 1251229 w 3032161"/>
              <a:gd name="connsiteY224" fmla="*/ 767431 h 1160647"/>
              <a:gd name="connsiteX225" fmla="*/ 1256549 w 3032161"/>
              <a:gd name="connsiteY225" fmla="*/ 767431 h 1160647"/>
              <a:gd name="connsiteX226" fmla="*/ 1257309 w 3032161"/>
              <a:gd name="connsiteY226" fmla="*/ 766080 h 1160647"/>
              <a:gd name="connsiteX227" fmla="*/ 1262629 w 3032161"/>
              <a:gd name="connsiteY227" fmla="*/ 756622 h 1160647"/>
              <a:gd name="connsiteX228" fmla="*/ 1262629 w 3032161"/>
              <a:gd name="connsiteY228" fmla="*/ 758514 h 1160647"/>
              <a:gd name="connsiteX229" fmla="*/ 1262629 w 3032161"/>
              <a:gd name="connsiteY229" fmla="*/ 771755 h 1160647"/>
              <a:gd name="connsiteX230" fmla="*/ 1266682 w 3032161"/>
              <a:gd name="connsiteY230" fmla="*/ 726358 h 1160647"/>
              <a:gd name="connsiteX231" fmla="*/ 1267442 w 3032161"/>
              <a:gd name="connsiteY231" fmla="*/ 726358 h 1160647"/>
              <a:gd name="connsiteX232" fmla="*/ 1272762 w 3032161"/>
              <a:gd name="connsiteY232" fmla="*/ 726358 h 1160647"/>
              <a:gd name="connsiteX233" fmla="*/ 1272762 w 3032161"/>
              <a:gd name="connsiteY233" fmla="*/ 661504 h 1160647"/>
              <a:gd name="connsiteX234" fmla="*/ 1273776 w 3032161"/>
              <a:gd name="connsiteY234" fmla="*/ 661504 h 1160647"/>
              <a:gd name="connsiteX235" fmla="*/ 1280869 w 3032161"/>
              <a:gd name="connsiteY235" fmla="*/ 661504 h 1160647"/>
              <a:gd name="connsiteX236" fmla="*/ 1293029 w 3032161"/>
              <a:gd name="connsiteY236" fmla="*/ 618269 h 1160647"/>
              <a:gd name="connsiteX237" fmla="*/ 1294296 w 3032161"/>
              <a:gd name="connsiteY237" fmla="*/ 618269 h 1160647"/>
              <a:gd name="connsiteX238" fmla="*/ 1303163 w 3032161"/>
              <a:gd name="connsiteY238" fmla="*/ 618269 h 1160647"/>
              <a:gd name="connsiteX239" fmla="*/ 1313296 w 3032161"/>
              <a:gd name="connsiteY239" fmla="*/ 661504 h 1160647"/>
              <a:gd name="connsiteX240" fmla="*/ 1314309 w 3032161"/>
              <a:gd name="connsiteY240" fmla="*/ 661504 h 1160647"/>
              <a:gd name="connsiteX241" fmla="*/ 1321403 w 3032161"/>
              <a:gd name="connsiteY241" fmla="*/ 661504 h 1160647"/>
              <a:gd name="connsiteX242" fmla="*/ 1321403 w 3032161"/>
              <a:gd name="connsiteY242" fmla="*/ 700416 h 1160647"/>
              <a:gd name="connsiteX243" fmla="*/ 1323176 w 3032161"/>
              <a:gd name="connsiteY243" fmla="*/ 700416 h 1160647"/>
              <a:gd name="connsiteX244" fmla="*/ 1335590 w 3032161"/>
              <a:gd name="connsiteY244" fmla="*/ 700416 h 1160647"/>
              <a:gd name="connsiteX245" fmla="*/ 1335590 w 3032161"/>
              <a:gd name="connsiteY245" fmla="*/ 702578 h 1160647"/>
              <a:gd name="connsiteX246" fmla="*/ 1335590 w 3032161"/>
              <a:gd name="connsiteY246" fmla="*/ 717710 h 1160647"/>
              <a:gd name="connsiteX247" fmla="*/ 1339643 w 3032161"/>
              <a:gd name="connsiteY247" fmla="*/ 715549 h 1160647"/>
              <a:gd name="connsiteX248" fmla="*/ 1339643 w 3032161"/>
              <a:gd name="connsiteY248" fmla="*/ 700416 h 1160647"/>
              <a:gd name="connsiteX249" fmla="*/ 1341163 w 3032161"/>
              <a:gd name="connsiteY249" fmla="*/ 700416 h 1160647"/>
              <a:gd name="connsiteX250" fmla="*/ 1351803 w 3032161"/>
              <a:gd name="connsiteY250" fmla="*/ 700416 h 1160647"/>
              <a:gd name="connsiteX251" fmla="*/ 1351803 w 3032161"/>
              <a:gd name="connsiteY251" fmla="*/ 702037 h 1160647"/>
              <a:gd name="connsiteX252" fmla="*/ 1351803 w 3032161"/>
              <a:gd name="connsiteY252" fmla="*/ 713387 h 1160647"/>
              <a:gd name="connsiteX253" fmla="*/ 1382204 w 3032161"/>
              <a:gd name="connsiteY253" fmla="*/ 713387 h 1160647"/>
              <a:gd name="connsiteX254" fmla="*/ 1382204 w 3032161"/>
              <a:gd name="connsiteY254" fmla="*/ 676637 h 1160647"/>
              <a:gd name="connsiteX255" fmla="*/ 1383470 w 3032161"/>
              <a:gd name="connsiteY255" fmla="*/ 676637 h 1160647"/>
              <a:gd name="connsiteX256" fmla="*/ 1392337 w 3032161"/>
              <a:gd name="connsiteY256" fmla="*/ 676637 h 1160647"/>
              <a:gd name="connsiteX257" fmla="*/ 1392337 w 3032161"/>
              <a:gd name="connsiteY257" fmla="*/ 698254 h 1160647"/>
              <a:gd name="connsiteX258" fmla="*/ 1394364 w 3032161"/>
              <a:gd name="connsiteY258" fmla="*/ 665828 h 1160647"/>
              <a:gd name="connsiteX259" fmla="*/ 1416657 w 3032161"/>
              <a:gd name="connsiteY259" fmla="*/ 665828 h 1160647"/>
              <a:gd name="connsiteX260" fmla="*/ 1416657 w 3032161"/>
              <a:gd name="connsiteY260" fmla="*/ 664206 h 1160647"/>
              <a:gd name="connsiteX261" fmla="*/ 1416657 w 3032161"/>
              <a:gd name="connsiteY261" fmla="*/ 652857 h 1160647"/>
              <a:gd name="connsiteX262" fmla="*/ 1417417 w 3032161"/>
              <a:gd name="connsiteY262" fmla="*/ 652857 h 1160647"/>
              <a:gd name="connsiteX263" fmla="*/ 1422737 w 3032161"/>
              <a:gd name="connsiteY263" fmla="*/ 652857 h 1160647"/>
              <a:gd name="connsiteX264" fmla="*/ 1422737 w 3032161"/>
              <a:gd name="connsiteY264" fmla="*/ 650966 h 1160647"/>
              <a:gd name="connsiteX265" fmla="*/ 1422737 w 3032161"/>
              <a:gd name="connsiteY265" fmla="*/ 637725 h 1160647"/>
              <a:gd name="connsiteX266" fmla="*/ 1426791 w 3032161"/>
              <a:gd name="connsiteY266" fmla="*/ 644210 h 1160647"/>
              <a:gd name="connsiteX267" fmla="*/ 1429071 w 3032161"/>
              <a:gd name="connsiteY267" fmla="*/ 644210 h 1160647"/>
              <a:gd name="connsiteX268" fmla="*/ 1445031 w 3032161"/>
              <a:gd name="connsiteY268" fmla="*/ 644210 h 1160647"/>
              <a:gd name="connsiteX269" fmla="*/ 1445031 w 3032161"/>
              <a:gd name="connsiteY269" fmla="*/ 643399 h 1160647"/>
              <a:gd name="connsiteX270" fmla="*/ 1445031 w 3032161"/>
              <a:gd name="connsiteY270" fmla="*/ 637725 h 1160647"/>
              <a:gd name="connsiteX271" fmla="*/ 1445791 w 3032161"/>
              <a:gd name="connsiteY271" fmla="*/ 637725 h 1160647"/>
              <a:gd name="connsiteX272" fmla="*/ 1451111 w 3032161"/>
              <a:gd name="connsiteY272" fmla="*/ 637725 h 1160647"/>
              <a:gd name="connsiteX273" fmla="*/ 1451111 w 3032161"/>
              <a:gd name="connsiteY273" fmla="*/ 639076 h 1160647"/>
              <a:gd name="connsiteX274" fmla="*/ 1451111 w 3032161"/>
              <a:gd name="connsiteY274" fmla="*/ 648534 h 1160647"/>
              <a:gd name="connsiteX275" fmla="*/ 1489618 w 3032161"/>
              <a:gd name="connsiteY275" fmla="*/ 648534 h 1160647"/>
              <a:gd name="connsiteX276" fmla="*/ 1489618 w 3032161"/>
              <a:gd name="connsiteY276" fmla="*/ 786887 h 1160647"/>
              <a:gd name="connsiteX277" fmla="*/ 1491138 w 3032161"/>
              <a:gd name="connsiteY277" fmla="*/ 786887 h 1160647"/>
              <a:gd name="connsiteX278" fmla="*/ 1501778 w 3032161"/>
              <a:gd name="connsiteY278" fmla="*/ 786887 h 1160647"/>
              <a:gd name="connsiteX279" fmla="*/ 1501778 w 3032161"/>
              <a:gd name="connsiteY279" fmla="*/ 773917 h 1160647"/>
              <a:gd name="connsiteX280" fmla="*/ 1505832 w 3032161"/>
              <a:gd name="connsiteY280" fmla="*/ 773917 h 1160647"/>
              <a:gd name="connsiteX281" fmla="*/ 1505832 w 3032161"/>
              <a:gd name="connsiteY281" fmla="*/ 786887 h 1160647"/>
              <a:gd name="connsiteX282" fmla="*/ 1536232 w 3032161"/>
              <a:gd name="connsiteY282" fmla="*/ 786887 h 1160647"/>
              <a:gd name="connsiteX283" fmla="*/ 1536232 w 3032161"/>
              <a:gd name="connsiteY283" fmla="*/ 756622 h 1160647"/>
              <a:gd name="connsiteX284" fmla="*/ 1548392 w 3032161"/>
              <a:gd name="connsiteY284" fmla="*/ 756622 h 1160647"/>
              <a:gd name="connsiteX285" fmla="*/ 1560552 w 3032161"/>
              <a:gd name="connsiteY285" fmla="*/ 754461 h 1160647"/>
              <a:gd name="connsiteX286" fmla="*/ 1564606 w 3032161"/>
              <a:gd name="connsiteY286" fmla="*/ 756622 h 1160647"/>
              <a:gd name="connsiteX287" fmla="*/ 1574739 w 3032161"/>
              <a:gd name="connsiteY287" fmla="*/ 756622 h 1160647"/>
              <a:gd name="connsiteX288" fmla="*/ 1574739 w 3032161"/>
              <a:gd name="connsiteY288" fmla="*/ 786887 h 1160647"/>
              <a:gd name="connsiteX289" fmla="*/ 1582846 w 3032161"/>
              <a:gd name="connsiteY289" fmla="*/ 786887 h 1160647"/>
              <a:gd name="connsiteX290" fmla="*/ 1582846 w 3032161"/>
              <a:gd name="connsiteY290" fmla="*/ 804182 h 1160647"/>
              <a:gd name="connsiteX291" fmla="*/ 1592182 w 3032161"/>
              <a:gd name="connsiteY291" fmla="*/ 805087 h 1160647"/>
              <a:gd name="connsiteX292" fmla="*/ 1605140 w 3032161"/>
              <a:gd name="connsiteY292" fmla="*/ 805087 h 1160647"/>
              <a:gd name="connsiteX293" fmla="*/ 1605140 w 3032161"/>
              <a:gd name="connsiteY293" fmla="*/ 789049 h 1160647"/>
              <a:gd name="connsiteX294" fmla="*/ 1673096 w 3032161"/>
              <a:gd name="connsiteY294" fmla="*/ 789049 h 1160647"/>
              <a:gd name="connsiteX295" fmla="*/ 1673096 w 3032161"/>
              <a:gd name="connsiteY295" fmla="*/ 703796 h 1160647"/>
              <a:gd name="connsiteX296" fmla="*/ 1745104 w 3032161"/>
              <a:gd name="connsiteY296" fmla="*/ 703796 h 1160647"/>
              <a:gd name="connsiteX297" fmla="*/ 1745104 w 3032161"/>
              <a:gd name="connsiteY297" fmla="*/ 782564 h 1160647"/>
              <a:gd name="connsiteX298" fmla="*/ 1747008 w 3032161"/>
              <a:gd name="connsiteY298" fmla="*/ 782564 h 1160647"/>
              <a:gd name="connsiteX299" fmla="*/ 1748250 w 3032161"/>
              <a:gd name="connsiteY299" fmla="*/ 805087 h 1160647"/>
              <a:gd name="connsiteX300" fmla="*/ 1757926 w 3032161"/>
              <a:gd name="connsiteY300" fmla="*/ 805087 h 1160647"/>
              <a:gd name="connsiteX301" fmla="*/ 1759168 w 3032161"/>
              <a:gd name="connsiteY301" fmla="*/ 782564 h 1160647"/>
              <a:gd name="connsiteX302" fmla="*/ 1765248 w 3032161"/>
              <a:gd name="connsiteY302" fmla="*/ 782564 h 1160647"/>
              <a:gd name="connsiteX303" fmla="*/ 1766490 w 3032161"/>
              <a:gd name="connsiteY303" fmla="*/ 805087 h 1160647"/>
              <a:gd name="connsiteX304" fmla="*/ 1817112 w 3032161"/>
              <a:gd name="connsiteY304" fmla="*/ 805087 h 1160647"/>
              <a:gd name="connsiteX305" fmla="*/ 1817112 w 3032161"/>
              <a:gd name="connsiteY305" fmla="*/ 642059 h 1160647"/>
              <a:gd name="connsiteX306" fmla="*/ 2014439 w 3032161"/>
              <a:gd name="connsiteY306" fmla="*/ 642059 h 1160647"/>
              <a:gd name="connsiteX307" fmla="*/ 2014439 w 3032161"/>
              <a:gd name="connsiteY307" fmla="*/ 805087 h 1160647"/>
              <a:gd name="connsiteX308" fmla="*/ 2033136 w 3032161"/>
              <a:gd name="connsiteY308" fmla="*/ 805087 h 1160647"/>
              <a:gd name="connsiteX309" fmla="*/ 2033136 w 3032161"/>
              <a:gd name="connsiteY309" fmla="*/ 722394 h 1160647"/>
              <a:gd name="connsiteX310" fmla="*/ 2128256 w 3032161"/>
              <a:gd name="connsiteY310" fmla="*/ 722394 h 1160647"/>
              <a:gd name="connsiteX311" fmla="*/ 2140186 w 3032161"/>
              <a:gd name="connsiteY311" fmla="*/ 404253 h 1160647"/>
              <a:gd name="connsiteX312" fmla="*/ 2128026 w 3032161"/>
              <a:gd name="connsiteY312" fmla="*/ 382635 h 1160647"/>
              <a:gd name="connsiteX313" fmla="*/ 2121946 w 3032161"/>
              <a:gd name="connsiteY313" fmla="*/ 378311 h 1160647"/>
              <a:gd name="connsiteX314" fmla="*/ 2130053 w 3032161"/>
              <a:gd name="connsiteY314" fmla="*/ 354532 h 1160647"/>
              <a:gd name="connsiteX315" fmla="*/ 2130053 w 3032161"/>
              <a:gd name="connsiteY315" fmla="*/ 337238 h 1160647"/>
              <a:gd name="connsiteX316" fmla="*/ 2144240 w 3032161"/>
              <a:gd name="connsiteY316" fmla="*/ 337238 h 1160647"/>
              <a:gd name="connsiteX317" fmla="*/ 2144240 w 3032161"/>
              <a:gd name="connsiteY317" fmla="*/ 315620 h 1160647"/>
              <a:gd name="connsiteX318" fmla="*/ 2146266 w 3032161"/>
              <a:gd name="connsiteY318" fmla="*/ 311296 h 1160647"/>
              <a:gd name="connsiteX319" fmla="*/ 2146266 w 3032161"/>
              <a:gd name="connsiteY319" fmla="*/ 233472 h 1160647"/>
              <a:gd name="connsiteX320" fmla="*/ 2144240 w 3032161"/>
              <a:gd name="connsiteY320" fmla="*/ 226987 h 1160647"/>
              <a:gd name="connsiteX321" fmla="*/ 2150320 w 3032161"/>
              <a:gd name="connsiteY321" fmla="*/ 220501 h 1160647"/>
              <a:gd name="connsiteX322" fmla="*/ 2150320 w 3032161"/>
              <a:gd name="connsiteY322" fmla="*/ 162133 h 1160647"/>
              <a:gd name="connsiteX323" fmla="*/ 2152346 w 3032161"/>
              <a:gd name="connsiteY323" fmla="*/ 157810 h 1160647"/>
              <a:gd name="connsiteX324" fmla="*/ 2152346 w 3032161"/>
              <a:gd name="connsiteY324" fmla="*/ 101604 h 1160647"/>
              <a:gd name="connsiteX325" fmla="*/ 2154373 w 3032161"/>
              <a:gd name="connsiteY325" fmla="*/ 82148 h 1160647"/>
              <a:gd name="connsiteX326" fmla="*/ 2158427 w 3032161"/>
              <a:gd name="connsiteY326" fmla="*/ 99442 h 1160647"/>
              <a:gd name="connsiteX327" fmla="*/ 2160453 w 3032161"/>
              <a:gd name="connsiteY327" fmla="*/ 157810 h 1160647"/>
              <a:gd name="connsiteX328" fmla="*/ 2162480 w 3032161"/>
              <a:gd name="connsiteY328" fmla="*/ 220501 h 1160647"/>
              <a:gd name="connsiteX329" fmla="*/ 2168560 w 3032161"/>
              <a:gd name="connsiteY329" fmla="*/ 226987 h 1160647"/>
              <a:gd name="connsiteX330" fmla="*/ 2166533 w 3032161"/>
              <a:gd name="connsiteY330" fmla="*/ 233472 h 1160647"/>
              <a:gd name="connsiteX331" fmla="*/ 2166533 w 3032161"/>
              <a:gd name="connsiteY331" fmla="*/ 311296 h 1160647"/>
              <a:gd name="connsiteX332" fmla="*/ 2168560 w 3032161"/>
              <a:gd name="connsiteY332" fmla="*/ 315620 h 1160647"/>
              <a:gd name="connsiteX333" fmla="*/ 2168560 w 3032161"/>
              <a:gd name="connsiteY333" fmla="*/ 337238 h 1160647"/>
              <a:gd name="connsiteX334" fmla="*/ 2182747 w 3032161"/>
              <a:gd name="connsiteY334" fmla="*/ 337238 h 1160647"/>
              <a:gd name="connsiteX335" fmla="*/ 2182747 w 3032161"/>
              <a:gd name="connsiteY335" fmla="*/ 354532 h 1160647"/>
              <a:gd name="connsiteX336" fmla="*/ 2190854 w 3032161"/>
              <a:gd name="connsiteY336" fmla="*/ 378311 h 1160647"/>
              <a:gd name="connsiteX337" fmla="*/ 2184774 w 3032161"/>
              <a:gd name="connsiteY337" fmla="*/ 382635 h 1160647"/>
              <a:gd name="connsiteX338" fmla="*/ 2172613 w 3032161"/>
              <a:gd name="connsiteY338" fmla="*/ 404253 h 1160647"/>
              <a:gd name="connsiteX339" fmla="*/ 2180720 w 3032161"/>
              <a:gd name="connsiteY339" fmla="*/ 657181 h 1160647"/>
              <a:gd name="connsiteX340" fmla="*/ 2245574 w 3032161"/>
              <a:gd name="connsiteY340" fmla="*/ 657181 h 1160647"/>
              <a:gd name="connsiteX341" fmla="*/ 2245574 w 3032161"/>
              <a:gd name="connsiteY341" fmla="*/ 732843 h 1160647"/>
              <a:gd name="connsiteX342" fmla="*/ 2253681 w 3032161"/>
              <a:gd name="connsiteY342" fmla="*/ 732843 h 1160647"/>
              <a:gd name="connsiteX343" fmla="*/ 2255708 w 3032161"/>
              <a:gd name="connsiteY343" fmla="*/ 726358 h 1160647"/>
              <a:gd name="connsiteX344" fmla="*/ 2261788 w 3032161"/>
              <a:gd name="connsiteY344" fmla="*/ 726358 h 1160647"/>
              <a:gd name="connsiteX345" fmla="*/ 2263815 w 3032161"/>
              <a:gd name="connsiteY345" fmla="*/ 735005 h 1160647"/>
              <a:gd name="connsiteX346" fmla="*/ 2275975 w 3032161"/>
              <a:gd name="connsiteY346" fmla="*/ 735005 h 1160647"/>
              <a:gd name="connsiteX347" fmla="*/ 2275975 w 3032161"/>
              <a:gd name="connsiteY347" fmla="*/ 728519 h 1160647"/>
              <a:gd name="connsiteX348" fmla="*/ 2298268 w 3032161"/>
              <a:gd name="connsiteY348" fmla="*/ 728519 h 1160647"/>
              <a:gd name="connsiteX349" fmla="*/ 2298268 w 3032161"/>
              <a:gd name="connsiteY349" fmla="*/ 735005 h 1160647"/>
              <a:gd name="connsiteX350" fmla="*/ 2318535 w 3032161"/>
              <a:gd name="connsiteY350" fmla="*/ 735005 h 1160647"/>
              <a:gd name="connsiteX351" fmla="*/ 2318535 w 3032161"/>
              <a:gd name="connsiteY351" fmla="*/ 780402 h 1160647"/>
              <a:gd name="connsiteX352" fmla="*/ 2332722 w 3032161"/>
              <a:gd name="connsiteY352" fmla="*/ 780402 h 1160647"/>
              <a:gd name="connsiteX353" fmla="*/ 2332722 w 3032161"/>
              <a:gd name="connsiteY353" fmla="*/ 767431 h 1160647"/>
              <a:gd name="connsiteX354" fmla="*/ 2348936 w 3032161"/>
              <a:gd name="connsiteY354" fmla="*/ 767431 h 1160647"/>
              <a:gd name="connsiteX355" fmla="*/ 2348936 w 3032161"/>
              <a:gd name="connsiteY355" fmla="*/ 588004 h 1160647"/>
              <a:gd name="connsiteX356" fmla="*/ 2355016 w 3032161"/>
              <a:gd name="connsiteY356" fmla="*/ 581518 h 1160647"/>
              <a:gd name="connsiteX357" fmla="*/ 2427977 w 3032161"/>
              <a:gd name="connsiteY357" fmla="*/ 581518 h 1160647"/>
              <a:gd name="connsiteX358" fmla="*/ 2427977 w 3032161"/>
              <a:gd name="connsiteY358" fmla="*/ 590166 h 1160647"/>
              <a:gd name="connsiteX359" fmla="*/ 2438110 w 3032161"/>
              <a:gd name="connsiteY359" fmla="*/ 590166 h 1160647"/>
              <a:gd name="connsiteX360" fmla="*/ 2438110 w 3032161"/>
              <a:gd name="connsiteY360" fmla="*/ 704740 h 1160647"/>
              <a:gd name="connsiteX361" fmla="*/ 2460404 w 3032161"/>
              <a:gd name="connsiteY361" fmla="*/ 704740 h 1160647"/>
              <a:gd name="connsiteX362" fmla="*/ 2460404 w 3032161"/>
              <a:gd name="connsiteY362" fmla="*/ 637725 h 1160647"/>
              <a:gd name="connsiteX363" fmla="*/ 2486751 w 3032161"/>
              <a:gd name="connsiteY363" fmla="*/ 637725 h 1160647"/>
              <a:gd name="connsiteX364" fmla="*/ 2490804 w 3032161"/>
              <a:gd name="connsiteY364" fmla="*/ 633401 h 1160647"/>
              <a:gd name="connsiteX365" fmla="*/ 2498911 w 3032161"/>
              <a:gd name="connsiteY365" fmla="*/ 633401 h 1160647"/>
              <a:gd name="connsiteX366" fmla="*/ 2502964 w 3032161"/>
              <a:gd name="connsiteY366" fmla="*/ 637725 h 1160647"/>
              <a:gd name="connsiteX367" fmla="*/ 2525258 w 3032161"/>
              <a:gd name="connsiteY367" fmla="*/ 637725 h 1160647"/>
              <a:gd name="connsiteX368" fmla="*/ 2525258 w 3032161"/>
              <a:gd name="connsiteY368" fmla="*/ 520989 h 1160647"/>
              <a:gd name="connsiteX369" fmla="*/ 2582005 w 3032161"/>
              <a:gd name="connsiteY369" fmla="*/ 510180 h 1160647"/>
              <a:gd name="connsiteX370" fmla="*/ 2582005 w 3032161"/>
              <a:gd name="connsiteY370" fmla="*/ 511261 h 1160647"/>
              <a:gd name="connsiteX371" fmla="*/ 2582005 w 3032161"/>
              <a:gd name="connsiteY371" fmla="*/ 518827 h 1160647"/>
              <a:gd name="connsiteX372" fmla="*/ 2608352 w 3032161"/>
              <a:gd name="connsiteY372" fmla="*/ 518827 h 1160647"/>
              <a:gd name="connsiteX373" fmla="*/ 2608352 w 3032161"/>
              <a:gd name="connsiteY373" fmla="*/ 773917 h 1160647"/>
              <a:gd name="connsiteX374" fmla="*/ 2630646 w 3032161"/>
              <a:gd name="connsiteY374" fmla="*/ 773917 h 1160647"/>
              <a:gd name="connsiteX375" fmla="*/ 2630646 w 3032161"/>
              <a:gd name="connsiteY375" fmla="*/ 769593 h 1160647"/>
              <a:gd name="connsiteX376" fmla="*/ 2642806 w 3032161"/>
              <a:gd name="connsiteY376" fmla="*/ 769593 h 1160647"/>
              <a:gd name="connsiteX377" fmla="*/ 2642806 w 3032161"/>
              <a:gd name="connsiteY377" fmla="*/ 773917 h 1160647"/>
              <a:gd name="connsiteX378" fmla="*/ 2667126 w 3032161"/>
              <a:gd name="connsiteY378" fmla="*/ 773917 h 1160647"/>
              <a:gd name="connsiteX379" fmla="*/ 2667126 w 3032161"/>
              <a:gd name="connsiteY379" fmla="*/ 760946 h 1160647"/>
              <a:gd name="connsiteX380" fmla="*/ 2695500 w 3032161"/>
              <a:gd name="connsiteY380" fmla="*/ 760946 h 1160647"/>
              <a:gd name="connsiteX381" fmla="*/ 2707660 w 3032161"/>
              <a:gd name="connsiteY381" fmla="*/ 756622 h 1160647"/>
              <a:gd name="connsiteX382" fmla="*/ 2727927 w 3032161"/>
              <a:gd name="connsiteY382" fmla="*/ 760946 h 1160647"/>
              <a:gd name="connsiteX383" fmla="*/ 2727927 w 3032161"/>
              <a:gd name="connsiteY383" fmla="*/ 743652 h 1160647"/>
              <a:gd name="connsiteX384" fmla="*/ 2736034 w 3032161"/>
              <a:gd name="connsiteY384" fmla="*/ 743652 h 1160647"/>
              <a:gd name="connsiteX385" fmla="*/ 2736034 w 3032161"/>
              <a:gd name="connsiteY385" fmla="*/ 730681 h 1160647"/>
              <a:gd name="connsiteX386" fmla="*/ 2792781 w 3032161"/>
              <a:gd name="connsiteY386" fmla="*/ 730681 h 1160647"/>
              <a:gd name="connsiteX387" fmla="*/ 2792781 w 3032161"/>
              <a:gd name="connsiteY387" fmla="*/ 700416 h 1160647"/>
              <a:gd name="connsiteX388" fmla="*/ 2811021 w 3032161"/>
              <a:gd name="connsiteY388" fmla="*/ 700416 h 1160647"/>
              <a:gd name="connsiteX389" fmla="*/ 2811021 w 3032161"/>
              <a:gd name="connsiteY389" fmla="*/ 693931 h 1160647"/>
              <a:gd name="connsiteX390" fmla="*/ 2823181 w 3032161"/>
              <a:gd name="connsiteY390" fmla="*/ 693931 h 1160647"/>
              <a:gd name="connsiteX391" fmla="*/ 2823181 w 3032161"/>
              <a:gd name="connsiteY391" fmla="*/ 700416 h 1160647"/>
              <a:gd name="connsiteX392" fmla="*/ 2839395 w 3032161"/>
              <a:gd name="connsiteY392" fmla="*/ 700416 h 1160647"/>
              <a:gd name="connsiteX393" fmla="*/ 2839395 w 3032161"/>
              <a:gd name="connsiteY393" fmla="*/ 750137 h 1160647"/>
              <a:gd name="connsiteX394" fmla="*/ 2871822 w 3032161"/>
              <a:gd name="connsiteY394" fmla="*/ 750137 h 1160647"/>
              <a:gd name="connsiteX395" fmla="*/ 2871822 w 3032161"/>
              <a:gd name="connsiteY395" fmla="*/ 724196 h 1160647"/>
              <a:gd name="connsiteX396" fmla="*/ 2910329 w 3032161"/>
              <a:gd name="connsiteY396" fmla="*/ 724196 h 1160647"/>
              <a:gd name="connsiteX397" fmla="*/ 2910329 w 3032161"/>
              <a:gd name="connsiteY397" fmla="*/ 693931 h 1160647"/>
              <a:gd name="connsiteX398" fmla="*/ 2958970 w 3032161"/>
              <a:gd name="connsiteY398" fmla="*/ 693931 h 1160647"/>
              <a:gd name="connsiteX399" fmla="*/ 2958970 w 3032161"/>
              <a:gd name="connsiteY399" fmla="*/ 805087 h 1160647"/>
              <a:gd name="connsiteX400" fmla="*/ 2958970 w 3032161"/>
              <a:gd name="connsiteY400" fmla="*/ 818866 h 1160647"/>
              <a:gd name="connsiteX401" fmla="*/ 3031519 w 3032161"/>
              <a:gd name="connsiteY401" fmla="*/ 818866 h 1160647"/>
              <a:gd name="connsiteX402" fmla="*/ 3031520 w 3032161"/>
              <a:gd name="connsiteY402" fmla="*/ 1160647 h 1160647"/>
              <a:gd name="connsiteX403" fmla="*/ 2054 w 3032161"/>
              <a:gd name="connsiteY403" fmla="*/ 1158314 h 1160647"/>
              <a:gd name="connsiteX404" fmla="*/ 0 w 3032161"/>
              <a:gd name="connsiteY404" fmla="*/ 724196 h 1160647"/>
              <a:gd name="connsiteX405" fmla="*/ 20267 w 3032161"/>
              <a:gd name="connsiteY405" fmla="*/ 724196 h 1160647"/>
              <a:gd name="connsiteX406" fmla="*/ 20774 w 3032161"/>
              <a:gd name="connsiteY406" fmla="*/ 723115 h 1160647"/>
              <a:gd name="connsiteX407" fmla="*/ 24320 w 3032161"/>
              <a:gd name="connsiteY407" fmla="*/ 715549 h 1160647"/>
              <a:gd name="connsiteX408" fmla="*/ 26094 w 3032161"/>
              <a:gd name="connsiteY408" fmla="*/ 715819 h 1160647"/>
              <a:gd name="connsiteX409" fmla="*/ 38507 w 3032161"/>
              <a:gd name="connsiteY409" fmla="*/ 717710 h 1160647"/>
              <a:gd name="connsiteX410" fmla="*/ 39014 w 3032161"/>
              <a:gd name="connsiteY410" fmla="*/ 719062 h 1160647"/>
              <a:gd name="connsiteX411" fmla="*/ 42560 w 3032161"/>
              <a:gd name="connsiteY411" fmla="*/ 728519 h 1160647"/>
              <a:gd name="connsiteX412" fmla="*/ 68907 w 3032161"/>
              <a:gd name="connsiteY412" fmla="*/ 730681 h 1160647"/>
              <a:gd name="connsiteX413" fmla="*/ 68907 w 3032161"/>
              <a:gd name="connsiteY413" fmla="*/ 607460 h 1160647"/>
              <a:gd name="connsiteX414" fmla="*/ 70934 w 3032161"/>
              <a:gd name="connsiteY414" fmla="*/ 607460 h 1160647"/>
              <a:gd name="connsiteX415" fmla="*/ 85121 w 3032161"/>
              <a:gd name="connsiteY415" fmla="*/ 607460 h 1160647"/>
              <a:gd name="connsiteX416" fmla="*/ 85121 w 3032161"/>
              <a:gd name="connsiteY416" fmla="*/ 471268 h 1160647"/>
              <a:gd name="connsiteX417" fmla="*/ 86894 w 3032161"/>
              <a:gd name="connsiteY417" fmla="*/ 471268 h 1160647"/>
              <a:gd name="connsiteX418" fmla="*/ 99308 w 3032161"/>
              <a:gd name="connsiteY418" fmla="*/ 471268 h 1160647"/>
              <a:gd name="connsiteX419" fmla="*/ 99308 w 3032161"/>
              <a:gd name="connsiteY419" fmla="*/ 356694 h 1160647"/>
              <a:gd name="connsiteX420" fmla="*/ 103361 w 3032161"/>
              <a:gd name="connsiteY420" fmla="*/ 328590 h 1160647"/>
              <a:gd name="connsiteX421" fmla="*/ 105388 w 3032161"/>
              <a:gd name="connsiteY421" fmla="*/ 328590 h 1160647"/>
              <a:gd name="connsiteX422" fmla="*/ 119575 w 3032161"/>
              <a:gd name="connsiteY422" fmla="*/ 328590 h 1160647"/>
              <a:gd name="connsiteX423" fmla="*/ 156055 w 3032161"/>
              <a:gd name="connsiteY423" fmla="*/ 246443 h 1160647"/>
              <a:gd name="connsiteX424" fmla="*/ 160109 w 3032161"/>
              <a:gd name="connsiteY424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032161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3031519" y="818866"/>
                </a:lnTo>
                <a:cubicBezTo>
                  <a:pt x="3029295" y="939467"/>
                  <a:pt x="3033744" y="999999"/>
                  <a:pt x="3031520" y="1160647"/>
                </a:cubicBez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xmlns="" id="{B6C7D413-79A6-41AA-B322-4CD1CBF2BD90}"/>
              </a:ext>
            </a:extLst>
          </p:cNvPr>
          <p:cNvSpPr/>
          <p:nvPr/>
        </p:nvSpPr>
        <p:spPr>
          <a:xfrm>
            <a:off x="3643306" y="3982871"/>
            <a:ext cx="3643306" cy="1160647"/>
          </a:xfrm>
          <a:custGeom>
            <a:avLst/>
            <a:gdLst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842946 w 3079941"/>
              <a:gd name="connsiteY405" fmla="*/ 1160647 h 1160647"/>
              <a:gd name="connsiteX406" fmla="*/ 200958 w 3079941"/>
              <a:gd name="connsiteY406" fmla="*/ 1160647 h 1160647"/>
              <a:gd name="connsiteX407" fmla="*/ 200958 w 3079941"/>
              <a:gd name="connsiteY407" fmla="*/ 1126882 h 1160647"/>
              <a:gd name="connsiteX408" fmla="*/ 0 w 3079941"/>
              <a:gd name="connsiteY408" fmla="*/ 1126882 h 1160647"/>
              <a:gd name="connsiteX409" fmla="*/ 0 w 3079941"/>
              <a:gd name="connsiteY409" fmla="*/ 915339 h 1160647"/>
              <a:gd name="connsiteX410" fmla="*/ 103377 w 3079941"/>
              <a:gd name="connsiteY410" fmla="*/ 915339 h 1160647"/>
              <a:gd name="connsiteX411" fmla="*/ 103377 w 3079941"/>
              <a:gd name="connsiteY411" fmla="*/ 886329 h 1160647"/>
              <a:gd name="connsiteX412" fmla="*/ 55096 w 3079941"/>
              <a:gd name="connsiteY412" fmla="*/ 886329 h 1160647"/>
              <a:gd name="connsiteX413" fmla="*/ 55096 w 3079941"/>
              <a:gd name="connsiteY413" fmla="*/ 724196 h 1160647"/>
              <a:gd name="connsiteX414" fmla="*/ 75363 w 3079941"/>
              <a:gd name="connsiteY414" fmla="*/ 724196 h 1160647"/>
              <a:gd name="connsiteX415" fmla="*/ 75870 w 3079941"/>
              <a:gd name="connsiteY415" fmla="*/ 723115 h 1160647"/>
              <a:gd name="connsiteX416" fmla="*/ 79416 w 3079941"/>
              <a:gd name="connsiteY416" fmla="*/ 715549 h 1160647"/>
              <a:gd name="connsiteX417" fmla="*/ 81190 w 3079941"/>
              <a:gd name="connsiteY417" fmla="*/ 715819 h 1160647"/>
              <a:gd name="connsiteX418" fmla="*/ 93603 w 3079941"/>
              <a:gd name="connsiteY418" fmla="*/ 717710 h 1160647"/>
              <a:gd name="connsiteX419" fmla="*/ 94110 w 3079941"/>
              <a:gd name="connsiteY419" fmla="*/ 719062 h 1160647"/>
              <a:gd name="connsiteX420" fmla="*/ 97656 w 3079941"/>
              <a:gd name="connsiteY420" fmla="*/ 728519 h 1160647"/>
              <a:gd name="connsiteX421" fmla="*/ 124003 w 3079941"/>
              <a:gd name="connsiteY421" fmla="*/ 730681 h 1160647"/>
              <a:gd name="connsiteX422" fmla="*/ 124003 w 3079941"/>
              <a:gd name="connsiteY422" fmla="*/ 607460 h 1160647"/>
              <a:gd name="connsiteX423" fmla="*/ 126030 w 3079941"/>
              <a:gd name="connsiteY423" fmla="*/ 607460 h 1160647"/>
              <a:gd name="connsiteX424" fmla="*/ 140217 w 3079941"/>
              <a:gd name="connsiteY424" fmla="*/ 607460 h 1160647"/>
              <a:gd name="connsiteX425" fmla="*/ 140217 w 3079941"/>
              <a:gd name="connsiteY425" fmla="*/ 471268 h 1160647"/>
              <a:gd name="connsiteX426" fmla="*/ 141990 w 3079941"/>
              <a:gd name="connsiteY426" fmla="*/ 471268 h 1160647"/>
              <a:gd name="connsiteX427" fmla="*/ 154404 w 3079941"/>
              <a:gd name="connsiteY427" fmla="*/ 471268 h 1160647"/>
              <a:gd name="connsiteX428" fmla="*/ 154404 w 3079941"/>
              <a:gd name="connsiteY428" fmla="*/ 356694 h 1160647"/>
              <a:gd name="connsiteX429" fmla="*/ 158457 w 3079941"/>
              <a:gd name="connsiteY429" fmla="*/ 328590 h 1160647"/>
              <a:gd name="connsiteX430" fmla="*/ 160484 w 3079941"/>
              <a:gd name="connsiteY430" fmla="*/ 328590 h 1160647"/>
              <a:gd name="connsiteX431" fmla="*/ 174671 w 3079941"/>
              <a:gd name="connsiteY431" fmla="*/ 328590 h 1160647"/>
              <a:gd name="connsiteX432" fmla="*/ 211151 w 3079941"/>
              <a:gd name="connsiteY432" fmla="*/ 246443 h 1160647"/>
              <a:gd name="connsiteX433" fmla="*/ 215205 w 3079941"/>
              <a:gd name="connsiteY433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00958 w 3079941"/>
              <a:gd name="connsiteY405" fmla="*/ 1160647 h 1160647"/>
              <a:gd name="connsiteX406" fmla="*/ 200958 w 3079941"/>
              <a:gd name="connsiteY406" fmla="*/ 1126882 h 1160647"/>
              <a:gd name="connsiteX407" fmla="*/ 0 w 3079941"/>
              <a:gd name="connsiteY407" fmla="*/ 1126882 h 1160647"/>
              <a:gd name="connsiteX408" fmla="*/ 0 w 3079941"/>
              <a:gd name="connsiteY408" fmla="*/ 915339 h 1160647"/>
              <a:gd name="connsiteX409" fmla="*/ 103377 w 3079941"/>
              <a:gd name="connsiteY409" fmla="*/ 915339 h 1160647"/>
              <a:gd name="connsiteX410" fmla="*/ 103377 w 3079941"/>
              <a:gd name="connsiteY410" fmla="*/ 886329 h 1160647"/>
              <a:gd name="connsiteX411" fmla="*/ 55096 w 3079941"/>
              <a:gd name="connsiteY411" fmla="*/ 886329 h 1160647"/>
              <a:gd name="connsiteX412" fmla="*/ 55096 w 3079941"/>
              <a:gd name="connsiteY412" fmla="*/ 724196 h 1160647"/>
              <a:gd name="connsiteX413" fmla="*/ 75363 w 3079941"/>
              <a:gd name="connsiteY413" fmla="*/ 724196 h 1160647"/>
              <a:gd name="connsiteX414" fmla="*/ 75870 w 3079941"/>
              <a:gd name="connsiteY414" fmla="*/ 723115 h 1160647"/>
              <a:gd name="connsiteX415" fmla="*/ 79416 w 3079941"/>
              <a:gd name="connsiteY415" fmla="*/ 715549 h 1160647"/>
              <a:gd name="connsiteX416" fmla="*/ 81190 w 3079941"/>
              <a:gd name="connsiteY416" fmla="*/ 715819 h 1160647"/>
              <a:gd name="connsiteX417" fmla="*/ 93603 w 3079941"/>
              <a:gd name="connsiteY417" fmla="*/ 717710 h 1160647"/>
              <a:gd name="connsiteX418" fmla="*/ 94110 w 3079941"/>
              <a:gd name="connsiteY418" fmla="*/ 719062 h 1160647"/>
              <a:gd name="connsiteX419" fmla="*/ 97656 w 3079941"/>
              <a:gd name="connsiteY419" fmla="*/ 728519 h 1160647"/>
              <a:gd name="connsiteX420" fmla="*/ 124003 w 3079941"/>
              <a:gd name="connsiteY420" fmla="*/ 730681 h 1160647"/>
              <a:gd name="connsiteX421" fmla="*/ 124003 w 3079941"/>
              <a:gd name="connsiteY421" fmla="*/ 607460 h 1160647"/>
              <a:gd name="connsiteX422" fmla="*/ 126030 w 3079941"/>
              <a:gd name="connsiteY422" fmla="*/ 607460 h 1160647"/>
              <a:gd name="connsiteX423" fmla="*/ 140217 w 3079941"/>
              <a:gd name="connsiteY423" fmla="*/ 607460 h 1160647"/>
              <a:gd name="connsiteX424" fmla="*/ 140217 w 3079941"/>
              <a:gd name="connsiteY424" fmla="*/ 471268 h 1160647"/>
              <a:gd name="connsiteX425" fmla="*/ 141990 w 3079941"/>
              <a:gd name="connsiteY425" fmla="*/ 471268 h 1160647"/>
              <a:gd name="connsiteX426" fmla="*/ 154404 w 3079941"/>
              <a:gd name="connsiteY426" fmla="*/ 471268 h 1160647"/>
              <a:gd name="connsiteX427" fmla="*/ 154404 w 3079941"/>
              <a:gd name="connsiteY427" fmla="*/ 356694 h 1160647"/>
              <a:gd name="connsiteX428" fmla="*/ 158457 w 3079941"/>
              <a:gd name="connsiteY428" fmla="*/ 328590 h 1160647"/>
              <a:gd name="connsiteX429" fmla="*/ 160484 w 3079941"/>
              <a:gd name="connsiteY429" fmla="*/ 328590 h 1160647"/>
              <a:gd name="connsiteX430" fmla="*/ 174671 w 3079941"/>
              <a:gd name="connsiteY430" fmla="*/ 328590 h 1160647"/>
              <a:gd name="connsiteX431" fmla="*/ 211151 w 3079941"/>
              <a:gd name="connsiteY431" fmla="*/ 246443 h 1160647"/>
              <a:gd name="connsiteX432" fmla="*/ 215205 w 3079941"/>
              <a:gd name="connsiteY432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030409 h 1160647"/>
              <a:gd name="connsiteX403" fmla="*/ 3079941 w 3079941"/>
              <a:gd name="connsiteY403" fmla="*/ 1160647 h 1160647"/>
              <a:gd name="connsiteX404" fmla="*/ 200958 w 3079941"/>
              <a:gd name="connsiteY404" fmla="*/ 1160647 h 1160647"/>
              <a:gd name="connsiteX405" fmla="*/ 200958 w 3079941"/>
              <a:gd name="connsiteY405" fmla="*/ 1126882 h 1160647"/>
              <a:gd name="connsiteX406" fmla="*/ 0 w 3079941"/>
              <a:gd name="connsiteY406" fmla="*/ 1126882 h 1160647"/>
              <a:gd name="connsiteX407" fmla="*/ 0 w 3079941"/>
              <a:gd name="connsiteY407" fmla="*/ 915339 h 1160647"/>
              <a:gd name="connsiteX408" fmla="*/ 103377 w 3079941"/>
              <a:gd name="connsiteY408" fmla="*/ 915339 h 1160647"/>
              <a:gd name="connsiteX409" fmla="*/ 103377 w 3079941"/>
              <a:gd name="connsiteY409" fmla="*/ 886329 h 1160647"/>
              <a:gd name="connsiteX410" fmla="*/ 55096 w 3079941"/>
              <a:gd name="connsiteY410" fmla="*/ 886329 h 1160647"/>
              <a:gd name="connsiteX411" fmla="*/ 55096 w 3079941"/>
              <a:gd name="connsiteY411" fmla="*/ 724196 h 1160647"/>
              <a:gd name="connsiteX412" fmla="*/ 75363 w 3079941"/>
              <a:gd name="connsiteY412" fmla="*/ 724196 h 1160647"/>
              <a:gd name="connsiteX413" fmla="*/ 75870 w 3079941"/>
              <a:gd name="connsiteY413" fmla="*/ 723115 h 1160647"/>
              <a:gd name="connsiteX414" fmla="*/ 79416 w 3079941"/>
              <a:gd name="connsiteY414" fmla="*/ 715549 h 1160647"/>
              <a:gd name="connsiteX415" fmla="*/ 81190 w 3079941"/>
              <a:gd name="connsiteY415" fmla="*/ 715819 h 1160647"/>
              <a:gd name="connsiteX416" fmla="*/ 93603 w 3079941"/>
              <a:gd name="connsiteY416" fmla="*/ 717710 h 1160647"/>
              <a:gd name="connsiteX417" fmla="*/ 94110 w 3079941"/>
              <a:gd name="connsiteY417" fmla="*/ 719062 h 1160647"/>
              <a:gd name="connsiteX418" fmla="*/ 97656 w 3079941"/>
              <a:gd name="connsiteY418" fmla="*/ 728519 h 1160647"/>
              <a:gd name="connsiteX419" fmla="*/ 124003 w 3079941"/>
              <a:gd name="connsiteY419" fmla="*/ 730681 h 1160647"/>
              <a:gd name="connsiteX420" fmla="*/ 124003 w 3079941"/>
              <a:gd name="connsiteY420" fmla="*/ 607460 h 1160647"/>
              <a:gd name="connsiteX421" fmla="*/ 126030 w 3079941"/>
              <a:gd name="connsiteY421" fmla="*/ 607460 h 1160647"/>
              <a:gd name="connsiteX422" fmla="*/ 140217 w 3079941"/>
              <a:gd name="connsiteY422" fmla="*/ 607460 h 1160647"/>
              <a:gd name="connsiteX423" fmla="*/ 140217 w 3079941"/>
              <a:gd name="connsiteY423" fmla="*/ 471268 h 1160647"/>
              <a:gd name="connsiteX424" fmla="*/ 141990 w 3079941"/>
              <a:gd name="connsiteY424" fmla="*/ 471268 h 1160647"/>
              <a:gd name="connsiteX425" fmla="*/ 154404 w 3079941"/>
              <a:gd name="connsiteY425" fmla="*/ 471268 h 1160647"/>
              <a:gd name="connsiteX426" fmla="*/ 154404 w 3079941"/>
              <a:gd name="connsiteY426" fmla="*/ 356694 h 1160647"/>
              <a:gd name="connsiteX427" fmla="*/ 158457 w 3079941"/>
              <a:gd name="connsiteY427" fmla="*/ 328590 h 1160647"/>
              <a:gd name="connsiteX428" fmla="*/ 160484 w 3079941"/>
              <a:gd name="connsiteY428" fmla="*/ 328590 h 1160647"/>
              <a:gd name="connsiteX429" fmla="*/ 174671 w 3079941"/>
              <a:gd name="connsiteY429" fmla="*/ 328590 h 1160647"/>
              <a:gd name="connsiteX430" fmla="*/ 211151 w 3079941"/>
              <a:gd name="connsiteY430" fmla="*/ 246443 h 1160647"/>
              <a:gd name="connsiteX431" fmla="*/ 215205 w 3079941"/>
              <a:gd name="connsiteY431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200958 w 3079941"/>
              <a:gd name="connsiteY404" fmla="*/ 1126882 h 1160647"/>
              <a:gd name="connsiteX405" fmla="*/ 0 w 3079941"/>
              <a:gd name="connsiteY405" fmla="*/ 1126882 h 1160647"/>
              <a:gd name="connsiteX406" fmla="*/ 0 w 3079941"/>
              <a:gd name="connsiteY406" fmla="*/ 915339 h 1160647"/>
              <a:gd name="connsiteX407" fmla="*/ 103377 w 3079941"/>
              <a:gd name="connsiteY407" fmla="*/ 915339 h 1160647"/>
              <a:gd name="connsiteX408" fmla="*/ 103377 w 3079941"/>
              <a:gd name="connsiteY408" fmla="*/ 886329 h 1160647"/>
              <a:gd name="connsiteX409" fmla="*/ 55096 w 3079941"/>
              <a:gd name="connsiteY409" fmla="*/ 886329 h 1160647"/>
              <a:gd name="connsiteX410" fmla="*/ 55096 w 3079941"/>
              <a:gd name="connsiteY410" fmla="*/ 724196 h 1160647"/>
              <a:gd name="connsiteX411" fmla="*/ 75363 w 3079941"/>
              <a:gd name="connsiteY411" fmla="*/ 724196 h 1160647"/>
              <a:gd name="connsiteX412" fmla="*/ 75870 w 3079941"/>
              <a:gd name="connsiteY412" fmla="*/ 723115 h 1160647"/>
              <a:gd name="connsiteX413" fmla="*/ 79416 w 3079941"/>
              <a:gd name="connsiteY413" fmla="*/ 715549 h 1160647"/>
              <a:gd name="connsiteX414" fmla="*/ 81190 w 3079941"/>
              <a:gd name="connsiteY414" fmla="*/ 715819 h 1160647"/>
              <a:gd name="connsiteX415" fmla="*/ 93603 w 3079941"/>
              <a:gd name="connsiteY415" fmla="*/ 717710 h 1160647"/>
              <a:gd name="connsiteX416" fmla="*/ 94110 w 3079941"/>
              <a:gd name="connsiteY416" fmla="*/ 719062 h 1160647"/>
              <a:gd name="connsiteX417" fmla="*/ 97656 w 3079941"/>
              <a:gd name="connsiteY417" fmla="*/ 728519 h 1160647"/>
              <a:gd name="connsiteX418" fmla="*/ 124003 w 3079941"/>
              <a:gd name="connsiteY418" fmla="*/ 730681 h 1160647"/>
              <a:gd name="connsiteX419" fmla="*/ 124003 w 3079941"/>
              <a:gd name="connsiteY419" fmla="*/ 607460 h 1160647"/>
              <a:gd name="connsiteX420" fmla="*/ 126030 w 3079941"/>
              <a:gd name="connsiteY420" fmla="*/ 607460 h 1160647"/>
              <a:gd name="connsiteX421" fmla="*/ 140217 w 3079941"/>
              <a:gd name="connsiteY421" fmla="*/ 607460 h 1160647"/>
              <a:gd name="connsiteX422" fmla="*/ 140217 w 3079941"/>
              <a:gd name="connsiteY422" fmla="*/ 471268 h 1160647"/>
              <a:gd name="connsiteX423" fmla="*/ 141990 w 3079941"/>
              <a:gd name="connsiteY423" fmla="*/ 471268 h 1160647"/>
              <a:gd name="connsiteX424" fmla="*/ 154404 w 3079941"/>
              <a:gd name="connsiteY424" fmla="*/ 471268 h 1160647"/>
              <a:gd name="connsiteX425" fmla="*/ 154404 w 3079941"/>
              <a:gd name="connsiteY425" fmla="*/ 356694 h 1160647"/>
              <a:gd name="connsiteX426" fmla="*/ 158457 w 3079941"/>
              <a:gd name="connsiteY426" fmla="*/ 328590 h 1160647"/>
              <a:gd name="connsiteX427" fmla="*/ 160484 w 3079941"/>
              <a:gd name="connsiteY427" fmla="*/ 328590 h 1160647"/>
              <a:gd name="connsiteX428" fmla="*/ 174671 w 3079941"/>
              <a:gd name="connsiteY428" fmla="*/ 328590 h 1160647"/>
              <a:gd name="connsiteX429" fmla="*/ 211151 w 3079941"/>
              <a:gd name="connsiteY429" fmla="*/ 246443 h 1160647"/>
              <a:gd name="connsiteX430" fmla="*/ 215205 w 3079941"/>
              <a:gd name="connsiteY430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103377 w 3079941"/>
              <a:gd name="connsiteY407" fmla="*/ 886329 h 1160647"/>
              <a:gd name="connsiteX408" fmla="*/ 55096 w 3079941"/>
              <a:gd name="connsiteY408" fmla="*/ 886329 h 1160647"/>
              <a:gd name="connsiteX409" fmla="*/ 55096 w 3079941"/>
              <a:gd name="connsiteY409" fmla="*/ 724196 h 1160647"/>
              <a:gd name="connsiteX410" fmla="*/ 75363 w 3079941"/>
              <a:gd name="connsiteY410" fmla="*/ 724196 h 1160647"/>
              <a:gd name="connsiteX411" fmla="*/ 75870 w 3079941"/>
              <a:gd name="connsiteY411" fmla="*/ 723115 h 1160647"/>
              <a:gd name="connsiteX412" fmla="*/ 79416 w 3079941"/>
              <a:gd name="connsiteY412" fmla="*/ 715549 h 1160647"/>
              <a:gd name="connsiteX413" fmla="*/ 81190 w 3079941"/>
              <a:gd name="connsiteY413" fmla="*/ 715819 h 1160647"/>
              <a:gd name="connsiteX414" fmla="*/ 93603 w 3079941"/>
              <a:gd name="connsiteY414" fmla="*/ 717710 h 1160647"/>
              <a:gd name="connsiteX415" fmla="*/ 94110 w 3079941"/>
              <a:gd name="connsiteY415" fmla="*/ 719062 h 1160647"/>
              <a:gd name="connsiteX416" fmla="*/ 97656 w 3079941"/>
              <a:gd name="connsiteY416" fmla="*/ 728519 h 1160647"/>
              <a:gd name="connsiteX417" fmla="*/ 124003 w 3079941"/>
              <a:gd name="connsiteY417" fmla="*/ 730681 h 1160647"/>
              <a:gd name="connsiteX418" fmla="*/ 124003 w 3079941"/>
              <a:gd name="connsiteY418" fmla="*/ 607460 h 1160647"/>
              <a:gd name="connsiteX419" fmla="*/ 126030 w 3079941"/>
              <a:gd name="connsiteY419" fmla="*/ 607460 h 1160647"/>
              <a:gd name="connsiteX420" fmla="*/ 140217 w 3079941"/>
              <a:gd name="connsiteY420" fmla="*/ 607460 h 1160647"/>
              <a:gd name="connsiteX421" fmla="*/ 140217 w 3079941"/>
              <a:gd name="connsiteY421" fmla="*/ 471268 h 1160647"/>
              <a:gd name="connsiteX422" fmla="*/ 141990 w 3079941"/>
              <a:gd name="connsiteY422" fmla="*/ 471268 h 1160647"/>
              <a:gd name="connsiteX423" fmla="*/ 154404 w 3079941"/>
              <a:gd name="connsiteY423" fmla="*/ 471268 h 1160647"/>
              <a:gd name="connsiteX424" fmla="*/ 154404 w 3079941"/>
              <a:gd name="connsiteY424" fmla="*/ 356694 h 1160647"/>
              <a:gd name="connsiteX425" fmla="*/ 158457 w 3079941"/>
              <a:gd name="connsiteY425" fmla="*/ 328590 h 1160647"/>
              <a:gd name="connsiteX426" fmla="*/ 160484 w 3079941"/>
              <a:gd name="connsiteY426" fmla="*/ 328590 h 1160647"/>
              <a:gd name="connsiteX427" fmla="*/ 174671 w 3079941"/>
              <a:gd name="connsiteY427" fmla="*/ 328590 h 1160647"/>
              <a:gd name="connsiteX428" fmla="*/ 211151 w 3079941"/>
              <a:gd name="connsiteY428" fmla="*/ 246443 h 1160647"/>
              <a:gd name="connsiteX429" fmla="*/ 215205 w 3079941"/>
              <a:gd name="connsiteY429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55096 w 3079941"/>
              <a:gd name="connsiteY407" fmla="*/ 886329 h 1160647"/>
              <a:gd name="connsiteX408" fmla="*/ 55096 w 3079941"/>
              <a:gd name="connsiteY408" fmla="*/ 724196 h 1160647"/>
              <a:gd name="connsiteX409" fmla="*/ 75363 w 3079941"/>
              <a:gd name="connsiteY409" fmla="*/ 724196 h 1160647"/>
              <a:gd name="connsiteX410" fmla="*/ 75870 w 3079941"/>
              <a:gd name="connsiteY410" fmla="*/ 723115 h 1160647"/>
              <a:gd name="connsiteX411" fmla="*/ 79416 w 3079941"/>
              <a:gd name="connsiteY411" fmla="*/ 715549 h 1160647"/>
              <a:gd name="connsiteX412" fmla="*/ 81190 w 3079941"/>
              <a:gd name="connsiteY412" fmla="*/ 715819 h 1160647"/>
              <a:gd name="connsiteX413" fmla="*/ 93603 w 3079941"/>
              <a:gd name="connsiteY413" fmla="*/ 717710 h 1160647"/>
              <a:gd name="connsiteX414" fmla="*/ 94110 w 3079941"/>
              <a:gd name="connsiteY414" fmla="*/ 719062 h 1160647"/>
              <a:gd name="connsiteX415" fmla="*/ 97656 w 3079941"/>
              <a:gd name="connsiteY415" fmla="*/ 728519 h 1160647"/>
              <a:gd name="connsiteX416" fmla="*/ 124003 w 3079941"/>
              <a:gd name="connsiteY416" fmla="*/ 730681 h 1160647"/>
              <a:gd name="connsiteX417" fmla="*/ 124003 w 3079941"/>
              <a:gd name="connsiteY417" fmla="*/ 607460 h 1160647"/>
              <a:gd name="connsiteX418" fmla="*/ 126030 w 3079941"/>
              <a:gd name="connsiteY418" fmla="*/ 607460 h 1160647"/>
              <a:gd name="connsiteX419" fmla="*/ 140217 w 3079941"/>
              <a:gd name="connsiteY419" fmla="*/ 607460 h 1160647"/>
              <a:gd name="connsiteX420" fmla="*/ 140217 w 3079941"/>
              <a:gd name="connsiteY420" fmla="*/ 471268 h 1160647"/>
              <a:gd name="connsiteX421" fmla="*/ 141990 w 3079941"/>
              <a:gd name="connsiteY421" fmla="*/ 471268 h 1160647"/>
              <a:gd name="connsiteX422" fmla="*/ 154404 w 3079941"/>
              <a:gd name="connsiteY422" fmla="*/ 471268 h 1160647"/>
              <a:gd name="connsiteX423" fmla="*/ 154404 w 3079941"/>
              <a:gd name="connsiteY423" fmla="*/ 356694 h 1160647"/>
              <a:gd name="connsiteX424" fmla="*/ 158457 w 3079941"/>
              <a:gd name="connsiteY424" fmla="*/ 328590 h 1160647"/>
              <a:gd name="connsiteX425" fmla="*/ 160484 w 3079941"/>
              <a:gd name="connsiteY425" fmla="*/ 328590 h 1160647"/>
              <a:gd name="connsiteX426" fmla="*/ 174671 w 3079941"/>
              <a:gd name="connsiteY426" fmla="*/ 328590 h 1160647"/>
              <a:gd name="connsiteX427" fmla="*/ 211151 w 3079941"/>
              <a:gd name="connsiteY427" fmla="*/ 246443 h 1160647"/>
              <a:gd name="connsiteX428" fmla="*/ 215205 w 3079941"/>
              <a:gd name="connsiteY428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55096 w 3079941"/>
              <a:gd name="connsiteY406" fmla="*/ 886329 h 1160647"/>
              <a:gd name="connsiteX407" fmla="*/ 55096 w 3079941"/>
              <a:gd name="connsiteY407" fmla="*/ 724196 h 1160647"/>
              <a:gd name="connsiteX408" fmla="*/ 75363 w 3079941"/>
              <a:gd name="connsiteY408" fmla="*/ 724196 h 1160647"/>
              <a:gd name="connsiteX409" fmla="*/ 75870 w 3079941"/>
              <a:gd name="connsiteY409" fmla="*/ 723115 h 1160647"/>
              <a:gd name="connsiteX410" fmla="*/ 79416 w 3079941"/>
              <a:gd name="connsiteY410" fmla="*/ 715549 h 1160647"/>
              <a:gd name="connsiteX411" fmla="*/ 81190 w 3079941"/>
              <a:gd name="connsiteY411" fmla="*/ 715819 h 1160647"/>
              <a:gd name="connsiteX412" fmla="*/ 93603 w 3079941"/>
              <a:gd name="connsiteY412" fmla="*/ 717710 h 1160647"/>
              <a:gd name="connsiteX413" fmla="*/ 94110 w 3079941"/>
              <a:gd name="connsiteY413" fmla="*/ 719062 h 1160647"/>
              <a:gd name="connsiteX414" fmla="*/ 97656 w 3079941"/>
              <a:gd name="connsiteY414" fmla="*/ 728519 h 1160647"/>
              <a:gd name="connsiteX415" fmla="*/ 124003 w 3079941"/>
              <a:gd name="connsiteY415" fmla="*/ 730681 h 1160647"/>
              <a:gd name="connsiteX416" fmla="*/ 124003 w 3079941"/>
              <a:gd name="connsiteY416" fmla="*/ 607460 h 1160647"/>
              <a:gd name="connsiteX417" fmla="*/ 126030 w 3079941"/>
              <a:gd name="connsiteY417" fmla="*/ 607460 h 1160647"/>
              <a:gd name="connsiteX418" fmla="*/ 140217 w 3079941"/>
              <a:gd name="connsiteY418" fmla="*/ 607460 h 1160647"/>
              <a:gd name="connsiteX419" fmla="*/ 140217 w 3079941"/>
              <a:gd name="connsiteY419" fmla="*/ 471268 h 1160647"/>
              <a:gd name="connsiteX420" fmla="*/ 141990 w 3079941"/>
              <a:gd name="connsiteY420" fmla="*/ 471268 h 1160647"/>
              <a:gd name="connsiteX421" fmla="*/ 154404 w 3079941"/>
              <a:gd name="connsiteY421" fmla="*/ 471268 h 1160647"/>
              <a:gd name="connsiteX422" fmla="*/ 154404 w 3079941"/>
              <a:gd name="connsiteY422" fmla="*/ 356694 h 1160647"/>
              <a:gd name="connsiteX423" fmla="*/ 158457 w 3079941"/>
              <a:gd name="connsiteY423" fmla="*/ 328590 h 1160647"/>
              <a:gd name="connsiteX424" fmla="*/ 160484 w 3079941"/>
              <a:gd name="connsiteY424" fmla="*/ 328590 h 1160647"/>
              <a:gd name="connsiteX425" fmla="*/ 174671 w 3079941"/>
              <a:gd name="connsiteY425" fmla="*/ 328590 h 1160647"/>
              <a:gd name="connsiteX426" fmla="*/ 211151 w 3079941"/>
              <a:gd name="connsiteY426" fmla="*/ 246443 h 1160647"/>
              <a:gd name="connsiteX427" fmla="*/ 215205 w 3079941"/>
              <a:gd name="connsiteY427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886329 h 1160647"/>
              <a:gd name="connsiteX406" fmla="*/ 55096 w 3079941"/>
              <a:gd name="connsiteY406" fmla="*/ 724196 h 1160647"/>
              <a:gd name="connsiteX407" fmla="*/ 75363 w 3079941"/>
              <a:gd name="connsiteY407" fmla="*/ 724196 h 1160647"/>
              <a:gd name="connsiteX408" fmla="*/ 75870 w 3079941"/>
              <a:gd name="connsiteY408" fmla="*/ 723115 h 1160647"/>
              <a:gd name="connsiteX409" fmla="*/ 79416 w 3079941"/>
              <a:gd name="connsiteY409" fmla="*/ 715549 h 1160647"/>
              <a:gd name="connsiteX410" fmla="*/ 81190 w 3079941"/>
              <a:gd name="connsiteY410" fmla="*/ 715819 h 1160647"/>
              <a:gd name="connsiteX411" fmla="*/ 93603 w 3079941"/>
              <a:gd name="connsiteY411" fmla="*/ 717710 h 1160647"/>
              <a:gd name="connsiteX412" fmla="*/ 94110 w 3079941"/>
              <a:gd name="connsiteY412" fmla="*/ 719062 h 1160647"/>
              <a:gd name="connsiteX413" fmla="*/ 97656 w 3079941"/>
              <a:gd name="connsiteY413" fmla="*/ 728519 h 1160647"/>
              <a:gd name="connsiteX414" fmla="*/ 124003 w 3079941"/>
              <a:gd name="connsiteY414" fmla="*/ 730681 h 1160647"/>
              <a:gd name="connsiteX415" fmla="*/ 124003 w 3079941"/>
              <a:gd name="connsiteY415" fmla="*/ 607460 h 1160647"/>
              <a:gd name="connsiteX416" fmla="*/ 126030 w 3079941"/>
              <a:gd name="connsiteY416" fmla="*/ 607460 h 1160647"/>
              <a:gd name="connsiteX417" fmla="*/ 140217 w 3079941"/>
              <a:gd name="connsiteY417" fmla="*/ 607460 h 1160647"/>
              <a:gd name="connsiteX418" fmla="*/ 140217 w 3079941"/>
              <a:gd name="connsiteY418" fmla="*/ 471268 h 1160647"/>
              <a:gd name="connsiteX419" fmla="*/ 141990 w 3079941"/>
              <a:gd name="connsiteY419" fmla="*/ 471268 h 1160647"/>
              <a:gd name="connsiteX420" fmla="*/ 154404 w 3079941"/>
              <a:gd name="connsiteY420" fmla="*/ 471268 h 1160647"/>
              <a:gd name="connsiteX421" fmla="*/ 154404 w 3079941"/>
              <a:gd name="connsiteY421" fmla="*/ 356694 h 1160647"/>
              <a:gd name="connsiteX422" fmla="*/ 158457 w 3079941"/>
              <a:gd name="connsiteY422" fmla="*/ 328590 h 1160647"/>
              <a:gd name="connsiteX423" fmla="*/ 160484 w 3079941"/>
              <a:gd name="connsiteY423" fmla="*/ 328590 h 1160647"/>
              <a:gd name="connsiteX424" fmla="*/ 174671 w 3079941"/>
              <a:gd name="connsiteY424" fmla="*/ 328590 h 1160647"/>
              <a:gd name="connsiteX425" fmla="*/ 211151 w 3079941"/>
              <a:gd name="connsiteY425" fmla="*/ 246443 h 1160647"/>
              <a:gd name="connsiteX426" fmla="*/ 215205 w 3079941"/>
              <a:gd name="connsiteY426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724196 h 1160647"/>
              <a:gd name="connsiteX406" fmla="*/ 75363 w 3079941"/>
              <a:gd name="connsiteY406" fmla="*/ 724196 h 1160647"/>
              <a:gd name="connsiteX407" fmla="*/ 75870 w 3079941"/>
              <a:gd name="connsiteY407" fmla="*/ 723115 h 1160647"/>
              <a:gd name="connsiteX408" fmla="*/ 79416 w 3079941"/>
              <a:gd name="connsiteY408" fmla="*/ 715549 h 1160647"/>
              <a:gd name="connsiteX409" fmla="*/ 81190 w 3079941"/>
              <a:gd name="connsiteY409" fmla="*/ 715819 h 1160647"/>
              <a:gd name="connsiteX410" fmla="*/ 93603 w 3079941"/>
              <a:gd name="connsiteY410" fmla="*/ 717710 h 1160647"/>
              <a:gd name="connsiteX411" fmla="*/ 94110 w 3079941"/>
              <a:gd name="connsiteY411" fmla="*/ 719062 h 1160647"/>
              <a:gd name="connsiteX412" fmla="*/ 97656 w 3079941"/>
              <a:gd name="connsiteY412" fmla="*/ 728519 h 1160647"/>
              <a:gd name="connsiteX413" fmla="*/ 124003 w 3079941"/>
              <a:gd name="connsiteY413" fmla="*/ 730681 h 1160647"/>
              <a:gd name="connsiteX414" fmla="*/ 124003 w 3079941"/>
              <a:gd name="connsiteY414" fmla="*/ 607460 h 1160647"/>
              <a:gd name="connsiteX415" fmla="*/ 126030 w 3079941"/>
              <a:gd name="connsiteY415" fmla="*/ 607460 h 1160647"/>
              <a:gd name="connsiteX416" fmla="*/ 140217 w 3079941"/>
              <a:gd name="connsiteY416" fmla="*/ 607460 h 1160647"/>
              <a:gd name="connsiteX417" fmla="*/ 140217 w 3079941"/>
              <a:gd name="connsiteY417" fmla="*/ 471268 h 1160647"/>
              <a:gd name="connsiteX418" fmla="*/ 141990 w 3079941"/>
              <a:gd name="connsiteY418" fmla="*/ 471268 h 1160647"/>
              <a:gd name="connsiteX419" fmla="*/ 154404 w 3079941"/>
              <a:gd name="connsiteY419" fmla="*/ 471268 h 1160647"/>
              <a:gd name="connsiteX420" fmla="*/ 154404 w 3079941"/>
              <a:gd name="connsiteY420" fmla="*/ 356694 h 1160647"/>
              <a:gd name="connsiteX421" fmla="*/ 158457 w 3079941"/>
              <a:gd name="connsiteY421" fmla="*/ 328590 h 1160647"/>
              <a:gd name="connsiteX422" fmla="*/ 160484 w 3079941"/>
              <a:gd name="connsiteY422" fmla="*/ 328590 h 1160647"/>
              <a:gd name="connsiteX423" fmla="*/ 174671 w 3079941"/>
              <a:gd name="connsiteY423" fmla="*/ 328590 h 1160647"/>
              <a:gd name="connsiteX424" fmla="*/ 211151 w 3079941"/>
              <a:gd name="connsiteY424" fmla="*/ 246443 h 1160647"/>
              <a:gd name="connsiteX425" fmla="*/ 215205 w 3079941"/>
              <a:gd name="connsiteY425" fmla="*/ 0 h 1160647"/>
              <a:gd name="connsiteX0" fmla="*/ 160109 w 3024845"/>
              <a:gd name="connsiteY0" fmla="*/ 0 h 1166887"/>
              <a:gd name="connsiteX1" fmla="*/ 162135 w 3024845"/>
              <a:gd name="connsiteY1" fmla="*/ 246443 h 1166887"/>
              <a:gd name="connsiteX2" fmla="*/ 200642 w 3024845"/>
              <a:gd name="connsiteY2" fmla="*/ 326429 h 1166887"/>
              <a:gd name="connsiteX3" fmla="*/ 202669 w 3024845"/>
              <a:gd name="connsiteY3" fmla="*/ 326429 h 1166887"/>
              <a:gd name="connsiteX4" fmla="*/ 216856 w 3024845"/>
              <a:gd name="connsiteY4" fmla="*/ 326429 h 1166887"/>
              <a:gd name="connsiteX5" fmla="*/ 216856 w 3024845"/>
              <a:gd name="connsiteY5" fmla="*/ 350208 h 1166887"/>
              <a:gd name="connsiteX6" fmla="*/ 217363 w 3024845"/>
              <a:gd name="connsiteY6" fmla="*/ 351019 h 1166887"/>
              <a:gd name="connsiteX7" fmla="*/ 220909 w 3024845"/>
              <a:gd name="connsiteY7" fmla="*/ 356694 h 1166887"/>
              <a:gd name="connsiteX8" fmla="*/ 220909 w 3024845"/>
              <a:gd name="connsiteY8" fmla="*/ 471268 h 1166887"/>
              <a:gd name="connsiteX9" fmla="*/ 223189 w 3024845"/>
              <a:gd name="connsiteY9" fmla="*/ 471268 h 1166887"/>
              <a:gd name="connsiteX10" fmla="*/ 239150 w 3024845"/>
              <a:gd name="connsiteY10" fmla="*/ 471268 h 1166887"/>
              <a:gd name="connsiteX11" fmla="*/ 239150 w 3024845"/>
              <a:gd name="connsiteY11" fmla="*/ 611783 h 1166887"/>
              <a:gd name="connsiteX12" fmla="*/ 240670 w 3024845"/>
              <a:gd name="connsiteY12" fmla="*/ 611513 h 1166887"/>
              <a:gd name="connsiteX13" fmla="*/ 251310 w 3024845"/>
              <a:gd name="connsiteY13" fmla="*/ 609622 h 1166887"/>
              <a:gd name="connsiteX14" fmla="*/ 249283 w 3024845"/>
              <a:gd name="connsiteY14" fmla="*/ 698254 h 1166887"/>
              <a:gd name="connsiteX15" fmla="*/ 250803 w 3024845"/>
              <a:gd name="connsiteY15" fmla="*/ 698525 h 1166887"/>
              <a:gd name="connsiteX16" fmla="*/ 261443 w 3024845"/>
              <a:gd name="connsiteY16" fmla="*/ 700416 h 1166887"/>
              <a:gd name="connsiteX17" fmla="*/ 261696 w 3024845"/>
              <a:gd name="connsiteY17" fmla="*/ 701227 h 1166887"/>
              <a:gd name="connsiteX18" fmla="*/ 263470 w 3024845"/>
              <a:gd name="connsiteY18" fmla="*/ 706902 h 1166887"/>
              <a:gd name="connsiteX19" fmla="*/ 264230 w 3024845"/>
              <a:gd name="connsiteY19" fmla="*/ 704470 h 1166887"/>
              <a:gd name="connsiteX20" fmla="*/ 269550 w 3024845"/>
              <a:gd name="connsiteY20" fmla="*/ 687446 h 1166887"/>
              <a:gd name="connsiteX21" fmla="*/ 271323 w 3024845"/>
              <a:gd name="connsiteY21" fmla="*/ 687446 h 1166887"/>
              <a:gd name="connsiteX22" fmla="*/ 283737 w 3024845"/>
              <a:gd name="connsiteY22" fmla="*/ 687446 h 1166887"/>
              <a:gd name="connsiteX23" fmla="*/ 283737 w 3024845"/>
              <a:gd name="connsiteY23" fmla="*/ 719872 h 1166887"/>
              <a:gd name="connsiteX24" fmla="*/ 284750 w 3024845"/>
              <a:gd name="connsiteY24" fmla="*/ 720413 h 1166887"/>
              <a:gd name="connsiteX25" fmla="*/ 291844 w 3024845"/>
              <a:gd name="connsiteY25" fmla="*/ 724196 h 1166887"/>
              <a:gd name="connsiteX26" fmla="*/ 291844 w 3024845"/>
              <a:gd name="connsiteY26" fmla="*/ 725547 h 1166887"/>
              <a:gd name="connsiteX27" fmla="*/ 291844 w 3024845"/>
              <a:gd name="connsiteY27" fmla="*/ 735005 h 1166887"/>
              <a:gd name="connsiteX28" fmla="*/ 336431 w 3024845"/>
              <a:gd name="connsiteY28" fmla="*/ 735005 h 1166887"/>
              <a:gd name="connsiteX29" fmla="*/ 336431 w 3024845"/>
              <a:gd name="connsiteY29" fmla="*/ 736086 h 1166887"/>
              <a:gd name="connsiteX30" fmla="*/ 336431 w 3024845"/>
              <a:gd name="connsiteY30" fmla="*/ 743652 h 1166887"/>
              <a:gd name="connsiteX31" fmla="*/ 338457 w 3024845"/>
              <a:gd name="connsiteY31" fmla="*/ 743652 h 1166887"/>
              <a:gd name="connsiteX32" fmla="*/ 352644 w 3024845"/>
              <a:gd name="connsiteY32" fmla="*/ 743652 h 1166887"/>
              <a:gd name="connsiteX33" fmla="*/ 352644 w 3024845"/>
              <a:gd name="connsiteY33" fmla="*/ 713387 h 1166887"/>
              <a:gd name="connsiteX34" fmla="*/ 397231 w 3024845"/>
              <a:gd name="connsiteY34" fmla="*/ 713387 h 1166887"/>
              <a:gd name="connsiteX35" fmla="*/ 397231 w 3024845"/>
              <a:gd name="connsiteY35" fmla="*/ 712036 h 1166887"/>
              <a:gd name="connsiteX36" fmla="*/ 397231 w 3024845"/>
              <a:gd name="connsiteY36" fmla="*/ 702578 h 1166887"/>
              <a:gd name="connsiteX37" fmla="*/ 398245 w 3024845"/>
              <a:gd name="connsiteY37" fmla="*/ 702578 h 1166887"/>
              <a:gd name="connsiteX38" fmla="*/ 405338 w 3024845"/>
              <a:gd name="connsiteY38" fmla="*/ 702578 h 1166887"/>
              <a:gd name="connsiteX39" fmla="*/ 405338 w 3024845"/>
              <a:gd name="connsiteY39" fmla="*/ 700687 h 1166887"/>
              <a:gd name="connsiteX40" fmla="*/ 405338 w 3024845"/>
              <a:gd name="connsiteY40" fmla="*/ 687446 h 1166887"/>
              <a:gd name="connsiteX41" fmla="*/ 406098 w 3024845"/>
              <a:gd name="connsiteY41" fmla="*/ 687446 h 1166887"/>
              <a:gd name="connsiteX42" fmla="*/ 411418 w 3024845"/>
              <a:gd name="connsiteY42" fmla="*/ 687446 h 1166887"/>
              <a:gd name="connsiteX43" fmla="*/ 411418 w 3024845"/>
              <a:gd name="connsiteY43" fmla="*/ 686365 h 1166887"/>
              <a:gd name="connsiteX44" fmla="*/ 411418 w 3024845"/>
              <a:gd name="connsiteY44" fmla="*/ 678798 h 1166887"/>
              <a:gd name="connsiteX45" fmla="*/ 413445 w 3024845"/>
              <a:gd name="connsiteY45" fmla="*/ 678798 h 1166887"/>
              <a:gd name="connsiteX46" fmla="*/ 427632 w 3024845"/>
              <a:gd name="connsiteY46" fmla="*/ 678798 h 1166887"/>
              <a:gd name="connsiteX47" fmla="*/ 427632 w 3024845"/>
              <a:gd name="connsiteY47" fmla="*/ 679879 h 1166887"/>
              <a:gd name="connsiteX48" fmla="*/ 427632 w 3024845"/>
              <a:gd name="connsiteY48" fmla="*/ 687446 h 1166887"/>
              <a:gd name="connsiteX49" fmla="*/ 449925 w 3024845"/>
              <a:gd name="connsiteY49" fmla="*/ 687446 h 1166887"/>
              <a:gd name="connsiteX50" fmla="*/ 449925 w 3024845"/>
              <a:gd name="connsiteY50" fmla="*/ 685554 h 1166887"/>
              <a:gd name="connsiteX51" fmla="*/ 449925 w 3024845"/>
              <a:gd name="connsiteY51" fmla="*/ 672313 h 1166887"/>
              <a:gd name="connsiteX52" fmla="*/ 451699 w 3024845"/>
              <a:gd name="connsiteY52" fmla="*/ 672313 h 1166887"/>
              <a:gd name="connsiteX53" fmla="*/ 464112 w 3024845"/>
              <a:gd name="connsiteY53" fmla="*/ 672313 h 1166887"/>
              <a:gd name="connsiteX54" fmla="*/ 464112 w 3024845"/>
              <a:gd name="connsiteY54" fmla="*/ 696093 h 1166887"/>
              <a:gd name="connsiteX55" fmla="*/ 465126 w 3024845"/>
              <a:gd name="connsiteY55" fmla="*/ 696093 h 1166887"/>
              <a:gd name="connsiteX56" fmla="*/ 472219 w 3024845"/>
              <a:gd name="connsiteY56" fmla="*/ 696093 h 1166887"/>
              <a:gd name="connsiteX57" fmla="*/ 472219 w 3024845"/>
              <a:gd name="connsiteY57" fmla="*/ 695012 h 1166887"/>
              <a:gd name="connsiteX58" fmla="*/ 472219 w 3024845"/>
              <a:gd name="connsiteY58" fmla="*/ 687446 h 1166887"/>
              <a:gd name="connsiteX59" fmla="*/ 473992 w 3024845"/>
              <a:gd name="connsiteY59" fmla="*/ 687446 h 1166887"/>
              <a:gd name="connsiteX60" fmla="*/ 486406 w 3024845"/>
              <a:gd name="connsiteY60" fmla="*/ 687446 h 1166887"/>
              <a:gd name="connsiteX61" fmla="*/ 486406 w 3024845"/>
              <a:gd name="connsiteY61" fmla="*/ 713387 h 1166887"/>
              <a:gd name="connsiteX62" fmla="*/ 488433 w 3024845"/>
              <a:gd name="connsiteY62" fmla="*/ 713387 h 1166887"/>
              <a:gd name="connsiteX63" fmla="*/ 502619 w 3024845"/>
              <a:gd name="connsiteY63" fmla="*/ 713387 h 1166887"/>
              <a:gd name="connsiteX64" fmla="*/ 502619 w 3024845"/>
              <a:gd name="connsiteY64" fmla="*/ 715008 h 1166887"/>
              <a:gd name="connsiteX65" fmla="*/ 502619 w 3024845"/>
              <a:gd name="connsiteY65" fmla="*/ 726358 h 1166887"/>
              <a:gd name="connsiteX66" fmla="*/ 503379 w 3024845"/>
              <a:gd name="connsiteY66" fmla="*/ 726358 h 1166887"/>
              <a:gd name="connsiteX67" fmla="*/ 508700 w 3024845"/>
              <a:gd name="connsiteY67" fmla="*/ 726358 h 1166887"/>
              <a:gd name="connsiteX68" fmla="*/ 508700 w 3024845"/>
              <a:gd name="connsiteY68" fmla="*/ 725547 h 1166887"/>
              <a:gd name="connsiteX69" fmla="*/ 508700 w 3024845"/>
              <a:gd name="connsiteY69" fmla="*/ 719872 h 1166887"/>
              <a:gd name="connsiteX70" fmla="*/ 539100 w 3024845"/>
              <a:gd name="connsiteY70" fmla="*/ 719872 h 1166887"/>
              <a:gd name="connsiteX71" fmla="*/ 539100 w 3024845"/>
              <a:gd name="connsiteY71" fmla="*/ 743652 h 1166887"/>
              <a:gd name="connsiteX72" fmla="*/ 540113 w 3024845"/>
              <a:gd name="connsiteY72" fmla="*/ 743652 h 1166887"/>
              <a:gd name="connsiteX73" fmla="*/ 547207 w 3024845"/>
              <a:gd name="connsiteY73" fmla="*/ 743652 h 1166887"/>
              <a:gd name="connsiteX74" fmla="*/ 547207 w 3024845"/>
              <a:gd name="connsiteY74" fmla="*/ 744733 h 1166887"/>
              <a:gd name="connsiteX75" fmla="*/ 547207 w 3024845"/>
              <a:gd name="connsiteY75" fmla="*/ 752299 h 1166887"/>
              <a:gd name="connsiteX76" fmla="*/ 547967 w 3024845"/>
              <a:gd name="connsiteY76" fmla="*/ 752299 h 1166887"/>
              <a:gd name="connsiteX77" fmla="*/ 553287 w 3024845"/>
              <a:gd name="connsiteY77" fmla="*/ 752299 h 1166887"/>
              <a:gd name="connsiteX78" fmla="*/ 553287 w 3024845"/>
              <a:gd name="connsiteY78" fmla="*/ 750137 h 1166887"/>
              <a:gd name="connsiteX79" fmla="*/ 553287 w 3024845"/>
              <a:gd name="connsiteY79" fmla="*/ 735005 h 1166887"/>
              <a:gd name="connsiteX80" fmla="*/ 554300 w 3024845"/>
              <a:gd name="connsiteY80" fmla="*/ 735005 h 1166887"/>
              <a:gd name="connsiteX81" fmla="*/ 561394 w 3024845"/>
              <a:gd name="connsiteY81" fmla="*/ 735005 h 1166887"/>
              <a:gd name="connsiteX82" fmla="*/ 561394 w 3024845"/>
              <a:gd name="connsiteY82" fmla="*/ 736086 h 1166887"/>
              <a:gd name="connsiteX83" fmla="*/ 561394 w 3024845"/>
              <a:gd name="connsiteY83" fmla="*/ 743652 h 1166887"/>
              <a:gd name="connsiteX84" fmla="*/ 566714 w 3024845"/>
              <a:gd name="connsiteY84" fmla="*/ 741659 h 1166887"/>
              <a:gd name="connsiteX85" fmla="*/ 567474 w 3024845"/>
              <a:gd name="connsiteY85" fmla="*/ 740679 h 1166887"/>
              <a:gd name="connsiteX86" fmla="*/ 567474 w 3024845"/>
              <a:gd name="connsiteY86" fmla="*/ 735005 h 1166887"/>
              <a:gd name="connsiteX87" fmla="*/ 605981 w 3024845"/>
              <a:gd name="connsiteY87" fmla="*/ 735005 h 1166887"/>
              <a:gd name="connsiteX88" fmla="*/ 605981 w 3024845"/>
              <a:gd name="connsiteY88" fmla="*/ 758784 h 1166887"/>
              <a:gd name="connsiteX89" fmla="*/ 608007 w 3024845"/>
              <a:gd name="connsiteY89" fmla="*/ 758784 h 1166887"/>
              <a:gd name="connsiteX90" fmla="*/ 622194 w 3024845"/>
              <a:gd name="connsiteY90" fmla="*/ 758784 h 1166887"/>
              <a:gd name="connsiteX91" fmla="*/ 622194 w 3024845"/>
              <a:gd name="connsiteY91" fmla="*/ 759865 h 1166887"/>
              <a:gd name="connsiteX92" fmla="*/ 622194 w 3024845"/>
              <a:gd name="connsiteY92" fmla="*/ 767431 h 1166887"/>
              <a:gd name="connsiteX93" fmla="*/ 623968 w 3024845"/>
              <a:gd name="connsiteY93" fmla="*/ 767431 h 1166887"/>
              <a:gd name="connsiteX94" fmla="*/ 636381 w 3024845"/>
              <a:gd name="connsiteY94" fmla="*/ 767431 h 1166887"/>
              <a:gd name="connsiteX95" fmla="*/ 636381 w 3024845"/>
              <a:gd name="connsiteY95" fmla="*/ 743652 h 1166887"/>
              <a:gd name="connsiteX96" fmla="*/ 637394 w 3024845"/>
              <a:gd name="connsiteY96" fmla="*/ 743652 h 1166887"/>
              <a:gd name="connsiteX97" fmla="*/ 644488 w 3024845"/>
              <a:gd name="connsiteY97" fmla="*/ 743652 h 1166887"/>
              <a:gd name="connsiteX98" fmla="*/ 644488 w 3024845"/>
              <a:gd name="connsiteY98" fmla="*/ 711225 h 1166887"/>
              <a:gd name="connsiteX99" fmla="*/ 645501 w 3024845"/>
              <a:gd name="connsiteY99" fmla="*/ 711225 h 1166887"/>
              <a:gd name="connsiteX100" fmla="*/ 652595 w 3024845"/>
              <a:gd name="connsiteY100" fmla="*/ 711225 h 1166887"/>
              <a:gd name="connsiteX101" fmla="*/ 652595 w 3024845"/>
              <a:gd name="connsiteY101" fmla="*/ 709334 h 1166887"/>
              <a:gd name="connsiteX102" fmla="*/ 652595 w 3024845"/>
              <a:gd name="connsiteY102" fmla="*/ 696093 h 1166887"/>
              <a:gd name="connsiteX103" fmla="*/ 651328 w 3024845"/>
              <a:gd name="connsiteY103" fmla="*/ 694471 h 1166887"/>
              <a:gd name="connsiteX104" fmla="*/ 656648 w 3024845"/>
              <a:gd name="connsiteY104" fmla="*/ 683122 h 1166887"/>
              <a:gd name="connsiteX105" fmla="*/ 664755 w 3024845"/>
              <a:gd name="connsiteY105" fmla="*/ 711225 h 1166887"/>
              <a:gd name="connsiteX106" fmla="*/ 665515 w 3024845"/>
              <a:gd name="connsiteY106" fmla="*/ 711225 h 1166887"/>
              <a:gd name="connsiteX107" fmla="*/ 670835 w 3024845"/>
              <a:gd name="connsiteY107" fmla="*/ 711225 h 1166887"/>
              <a:gd name="connsiteX108" fmla="*/ 670835 w 3024845"/>
              <a:gd name="connsiteY108" fmla="*/ 605298 h 1166887"/>
              <a:gd name="connsiteX109" fmla="*/ 672355 w 3024845"/>
              <a:gd name="connsiteY109" fmla="*/ 605298 h 1166887"/>
              <a:gd name="connsiteX110" fmla="*/ 682995 w 3024845"/>
              <a:gd name="connsiteY110" fmla="*/ 605298 h 1166887"/>
              <a:gd name="connsiteX111" fmla="*/ 682995 w 3024845"/>
              <a:gd name="connsiteY111" fmla="*/ 557739 h 1166887"/>
              <a:gd name="connsiteX112" fmla="*/ 709342 w 3024845"/>
              <a:gd name="connsiteY112" fmla="*/ 557739 h 1166887"/>
              <a:gd name="connsiteX113" fmla="*/ 709342 w 3024845"/>
              <a:gd name="connsiteY113" fmla="*/ 536121 h 1166887"/>
              <a:gd name="connsiteX114" fmla="*/ 743796 w 3024845"/>
              <a:gd name="connsiteY114" fmla="*/ 536121 h 1166887"/>
              <a:gd name="connsiteX115" fmla="*/ 743796 w 3024845"/>
              <a:gd name="connsiteY115" fmla="*/ 538553 h 1166887"/>
              <a:gd name="connsiteX116" fmla="*/ 743796 w 3024845"/>
              <a:gd name="connsiteY116" fmla="*/ 555577 h 1166887"/>
              <a:gd name="connsiteX117" fmla="*/ 746076 w 3024845"/>
              <a:gd name="connsiteY117" fmla="*/ 555577 h 1166887"/>
              <a:gd name="connsiteX118" fmla="*/ 762036 w 3024845"/>
              <a:gd name="connsiteY118" fmla="*/ 555577 h 1166887"/>
              <a:gd name="connsiteX119" fmla="*/ 762036 w 3024845"/>
              <a:gd name="connsiteY119" fmla="*/ 603136 h 1166887"/>
              <a:gd name="connsiteX120" fmla="*/ 763049 w 3024845"/>
              <a:gd name="connsiteY120" fmla="*/ 603136 h 1166887"/>
              <a:gd name="connsiteX121" fmla="*/ 770143 w 3024845"/>
              <a:gd name="connsiteY121" fmla="*/ 603136 h 1166887"/>
              <a:gd name="connsiteX122" fmla="*/ 784330 w 3024845"/>
              <a:gd name="connsiteY122" fmla="*/ 607460 h 1166887"/>
              <a:gd name="connsiteX123" fmla="*/ 784330 w 3024845"/>
              <a:gd name="connsiteY123" fmla="*/ 646372 h 1166887"/>
              <a:gd name="connsiteX124" fmla="*/ 785343 w 3024845"/>
              <a:gd name="connsiteY124" fmla="*/ 646372 h 1166887"/>
              <a:gd name="connsiteX125" fmla="*/ 792436 w 3024845"/>
              <a:gd name="connsiteY125" fmla="*/ 646372 h 1166887"/>
              <a:gd name="connsiteX126" fmla="*/ 792436 w 3024845"/>
              <a:gd name="connsiteY126" fmla="*/ 647993 h 1166887"/>
              <a:gd name="connsiteX127" fmla="*/ 792436 w 3024845"/>
              <a:gd name="connsiteY127" fmla="*/ 659342 h 1166887"/>
              <a:gd name="connsiteX128" fmla="*/ 794463 w 3024845"/>
              <a:gd name="connsiteY128" fmla="*/ 659342 h 1166887"/>
              <a:gd name="connsiteX129" fmla="*/ 808650 w 3024845"/>
              <a:gd name="connsiteY129" fmla="*/ 659342 h 1166887"/>
              <a:gd name="connsiteX130" fmla="*/ 814730 w 3024845"/>
              <a:gd name="connsiteY130" fmla="*/ 665828 h 1166887"/>
              <a:gd name="connsiteX131" fmla="*/ 814730 w 3024845"/>
              <a:gd name="connsiteY131" fmla="*/ 687446 h 1166887"/>
              <a:gd name="connsiteX132" fmla="*/ 817010 w 3024845"/>
              <a:gd name="connsiteY132" fmla="*/ 687446 h 1166887"/>
              <a:gd name="connsiteX133" fmla="*/ 832970 w 3024845"/>
              <a:gd name="connsiteY133" fmla="*/ 687446 h 1166887"/>
              <a:gd name="connsiteX134" fmla="*/ 832970 w 3024845"/>
              <a:gd name="connsiteY134" fmla="*/ 688526 h 1166887"/>
              <a:gd name="connsiteX135" fmla="*/ 832970 w 3024845"/>
              <a:gd name="connsiteY135" fmla="*/ 696093 h 1166887"/>
              <a:gd name="connsiteX136" fmla="*/ 834237 w 3024845"/>
              <a:gd name="connsiteY136" fmla="*/ 696093 h 1166887"/>
              <a:gd name="connsiteX137" fmla="*/ 843104 w 3024845"/>
              <a:gd name="connsiteY137" fmla="*/ 696093 h 1166887"/>
              <a:gd name="connsiteX138" fmla="*/ 843104 w 3024845"/>
              <a:gd name="connsiteY138" fmla="*/ 698254 h 1166887"/>
              <a:gd name="connsiteX139" fmla="*/ 843104 w 3024845"/>
              <a:gd name="connsiteY139" fmla="*/ 713387 h 1166887"/>
              <a:gd name="connsiteX140" fmla="*/ 847157 w 3024845"/>
              <a:gd name="connsiteY140" fmla="*/ 711495 h 1166887"/>
              <a:gd name="connsiteX141" fmla="*/ 847157 w 3024845"/>
              <a:gd name="connsiteY141" fmla="*/ 698254 h 1166887"/>
              <a:gd name="connsiteX142" fmla="*/ 848170 w 3024845"/>
              <a:gd name="connsiteY142" fmla="*/ 698254 h 1166887"/>
              <a:gd name="connsiteX143" fmla="*/ 855264 w 3024845"/>
              <a:gd name="connsiteY143" fmla="*/ 698254 h 1166887"/>
              <a:gd name="connsiteX144" fmla="*/ 855264 w 3024845"/>
              <a:gd name="connsiteY144" fmla="*/ 699876 h 1166887"/>
              <a:gd name="connsiteX145" fmla="*/ 855264 w 3024845"/>
              <a:gd name="connsiteY145" fmla="*/ 711225 h 1166887"/>
              <a:gd name="connsiteX146" fmla="*/ 856024 w 3024845"/>
              <a:gd name="connsiteY146" fmla="*/ 711225 h 1166887"/>
              <a:gd name="connsiteX147" fmla="*/ 861344 w 3024845"/>
              <a:gd name="connsiteY147" fmla="*/ 711225 h 1166887"/>
              <a:gd name="connsiteX148" fmla="*/ 909984 w 3024845"/>
              <a:gd name="connsiteY148" fmla="*/ 706902 h 1166887"/>
              <a:gd name="connsiteX149" fmla="*/ 909984 w 3024845"/>
              <a:gd name="connsiteY149" fmla="*/ 708253 h 1166887"/>
              <a:gd name="connsiteX150" fmla="*/ 909984 w 3024845"/>
              <a:gd name="connsiteY150" fmla="*/ 717710 h 1166887"/>
              <a:gd name="connsiteX151" fmla="*/ 910744 w 3024845"/>
              <a:gd name="connsiteY151" fmla="*/ 717710 h 1166887"/>
              <a:gd name="connsiteX152" fmla="*/ 916065 w 3024845"/>
              <a:gd name="connsiteY152" fmla="*/ 717710 h 1166887"/>
              <a:gd name="connsiteX153" fmla="*/ 916065 w 3024845"/>
              <a:gd name="connsiteY153" fmla="*/ 719872 h 1166887"/>
              <a:gd name="connsiteX154" fmla="*/ 916065 w 3024845"/>
              <a:gd name="connsiteY154" fmla="*/ 735005 h 1166887"/>
              <a:gd name="connsiteX155" fmla="*/ 918091 w 3024845"/>
              <a:gd name="connsiteY155" fmla="*/ 733654 h 1166887"/>
              <a:gd name="connsiteX156" fmla="*/ 932278 w 3024845"/>
              <a:gd name="connsiteY156" fmla="*/ 724196 h 1166887"/>
              <a:gd name="connsiteX157" fmla="*/ 938358 w 3024845"/>
              <a:gd name="connsiteY157" fmla="*/ 683122 h 1166887"/>
              <a:gd name="connsiteX158" fmla="*/ 939118 w 3024845"/>
              <a:gd name="connsiteY158" fmla="*/ 682852 h 1166887"/>
              <a:gd name="connsiteX159" fmla="*/ 944438 w 3024845"/>
              <a:gd name="connsiteY159" fmla="*/ 680960 h 1166887"/>
              <a:gd name="connsiteX160" fmla="*/ 946465 w 3024845"/>
              <a:gd name="connsiteY160" fmla="*/ 611783 h 1166887"/>
              <a:gd name="connsiteX161" fmla="*/ 948492 w 3024845"/>
              <a:gd name="connsiteY161" fmla="*/ 680960 h 1166887"/>
              <a:gd name="connsiteX162" fmla="*/ 949252 w 3024845"/>
              <a:gd name="connsiteY162" fmla="*/ 681230 h 1166887"/>
              <a:gd name="connsiteX163" fmla="*/ 954572 w 3024845"/>
              <a:gd name="connsiteY163" fmla="*/ 683122 h 1166887"/>
              <a:gd name="connsiteX164" fmla="*/ 954572 w 3024845"/>
              <a:gd name="connsiteY164" fmla="*/ 596651 h 1166887"/>
              <a:gd name="connsiteX165" fmla="*/ 958625 w 3024845"/>
              <a:gd name="connsiteY165" fmla="*/ 564224 h 1166887"/>
              <a:gd name="connsiteX166" fmla="*/ 997132 w 3024845"/>
              <a:gd name="connsiteY166" fmla="*/ 564224 h 1166887"/>
              <a:gd name="connsiteX167" fmla="*/ 997132 w 3024845"/>
              <a:gd name="connsiteY167" fmla="*/ 596651 h 1166887"/>
              <a:gd name="connsiteX168" fmla="*/ 997892 w 3024845"/>
              <a:gd name="connsiteY168" fmla="*/ 596651 h 1166887"/>
              <a:gd name="connsiteX169" fmla="*/ 1003212 w 3024845"/>
              <a:gd name="connsiteY169" fmla="*/ 596651 h 1166887"/>
              <a:gd name="connsiteX170" fmla="*/ 1003212 w 3024845"/>
              <a:gd name="connsiteY170" fmla="*/ 514503 h 1166887"/>
              <a:gd name="connsiteX171" fmla="*/ 1004986 w 3024845"/>
              <a:gd name="connsiteY171" fmla="*/ 514503 h 1166887"/>
              <a:gd name="connsiteX172" fmla="*/ 1017399 w 3024845"/>
              <a:gd name="connsiteY172" fmla="*/ 514503 h 1166887"/>
              <a:gd name="connsiteX173" fmla="*/ 1017399 w 3024845"/>
              <a:gd name="connsiteY173" fmla="*/ 512612 h 1166887"/>
              <a:gd name="connsiteX174" fmla="*/ 1017399 w 3024845"/>
              <a:gd name="connsiteY174" fmla="*/ 499371 h 1166887"/>
              <a:gd name="connsiteX175" fmla="*/ 1039693 w 3024845"/>
              <a:gd name="connsiteY175" fmla="*/ 499371 h 1166887"/>
              <a:gd name="connsiteX176" fmla="*/ 1039693 w 3024845"/>
              <a:gd name="connsiteY176" fmla="*/ 498290 h 1166887"/>
              <a:gd name="connsiteX177" fmla="*/ 1039693 w 3024845"/>
              <a:gd name="connsiteY177" fmla="*/ 490724 h 1166887"/>
              <a:gd name="connsiteX178" fmla="*/ 1041466 w 3024845"/>
              <a:gd name="connsiteY178" fmla="*/ 490724 h 1166887"/>
              <a:gd name="connsiteX179" fmla="*/ 1053880 w 3024845"/>
              <a:gd name="connsiteY179" fmla="*/ 490724 h 1166887"/>
              <a:gd name="connsiteX180" fmla="*/ 1053880 w 3024845"/>
              <a:gd name="connsiteY180" fmla="*/ 491805 h 1166887"/>
              <a:gd name="connsiteX181" fmla="*/ 1053880 w 3024845"/>
              <a:gd name="connsiteY181" fmla="*/ 499371 h 1166887"/>
              <a:gd name="connsiteX182" fmla="*/ 1054640 w 3024845"/>
              <a:gd name="connsiteY182" fmla="*/ 499371 h 1166887"/>
              <a:gd name="connsiteX183" fmla="*/ 1059960 w 3024845"/>
              <a:gd name="connsiteY183" fmla="*/ 499371 h 1166887"/>
              <a:gd name="connsiteX184" fmla="*/ 1070093 w 3024845"/>
              <a:gd name="connsiteY184" fmla="*/ 495047 h 1166887"/>
              <a:gd name="connsiteX185" fmla="*/ 1074146 w 3024845"/>
              <a:gd name="connsiteY185" fmla="*/ 498290 h 1166887"/>
              <a:gd name="connsiteX186" fmla="*/ 1074146 w 3024845"/>
              <a:gd name="connsiteY186" fmla="*/ 490724 h 1166887"/>
              <a:gd name="connsiteX187" fmla="*/ 1076426 w 3024845"/>
              <a:gd name="connsiteY187" fmla="*/ 490724 h 1166887"/>
              <a:gd name="connsiteX188" fmla="*/ 1092387 w 3024845"/>
              <a:gd name="connsiteY188" fmla="*/ 490724 h 1166887"/>
              <a:gd name="connsiteX189" fmla="*/ 1092387 w 3024845"/>
              <a:gd name="connsiteY189" fmla="*/ 491805 h 1166887"/>
              <a:gd name="connsiteX190" fmla="*/ 1092387 w 3024845"/>
              <a:gd name="connsiteY190" fmla="*/ 499371 h 1166887"/>
              <a:gd name="connsiteX191" fmla="*/ 1122787 w 3024845"/>
              <a:gd name="connsiteY191" fmla="*/ 499371 h 1166887"/>
              <a:gd name="connsiteX192" fmla="*/ 1122787 w 3024845"/>
              <a:gd name="connsiteY192" fmla="*/ 500992 h 1166887"/>
              <a:gd name="connsiteX193" fmla="*/ 1122787 w 3024845"/>
              <a:gd name="connsiteY193" fmla="*/ 512342 h 1166887"/>
              <a:gd name="connsiteX194" fmla="*/ 1149134 w 3024845"/>
              <a:gd name="connsiteY194" fmla="*/ 512342 h 1166887"/>
              <a:gd name="connsiteX195" fmla="*/ 1149134 w 3024845"/>
              <a:gd name="connsiteY195" fmla="*/ 542606 h 1166887"/>
              <a:gd name="connsiteX196" fmla="*/ 1149894 w 3024845"/>
              <a:gd name="connsiteY196" fmla="*/ 542606 h 1166887"/>
              <a:gd name="connsiteX197" fmla="*/ 1155214 w 3024845"/>
              <a:gd name="connsiteY197" fmla="*/ 542606 h 1166887"/>
              <a:gd name="connsiteX198" fmla="*/ 1155214 w 3024845"/>
              <a:gd name="connsiteY198" fmla="*/ 543687 h 1166887"/>
              <a:gd name="connsiteX199" fmla="*/ 1155214 w 3024845"/>
              <a:gd name="connsiteY199" fmla="*/ 551254 h 1166887"/>
              <a:gd name="connsiteX200" fmla="*/ 1159268 w 3024845"/>
              <a:gd name="connsiteY200" fmla="*/ 581518 h 1166887"/>
              <a:gd name="connsiteX201" fmla="*/ 1160028 w 3024845"/>
              <a:gd name="connsiteY201" fmla="*/ 581518 h 1166887"/>
              <a:gd name="connsiteX202" fmla="*/ 1165348 w 3024845"/>
              <a:gd name="connsiteY202" fmla="*/ 581518 h 1166887"/>
              <a:gd name="connsiteX203" fmla="*/ 1165348 w 3024845"/>
              <a:gd name="connsiteY203" fmla="*/ 582329 h 1166887"/>
              <a:gd name="connsiteX204" fmla="*/ 1165348 w 3024845"/>
              <a:gd name="connsiteY204" fmla="*/ 588004 h 1166887"/>
              <a:gd name="connsiteX205" fmla="*/ 1166361 w 3024845"/>
              <a:gd name="connsiteY205" fmla="*/ 588004 h 1166887"/>
              <a:gd name="connsiteX206" fmla="*/ 1173454 w 3024845"/>
              <a:gd name="connsiteY206" fmla="*/ 588004 h 1166887"/>
              <a:gd name="connsiteX207" fmla="*/ 1173454 w 3024845"/>
              <a:gd name="connsiteY207" fmla="*/ 618269 h 1166887"/>
              <a:gd name="connsiteX208" fmla="*/ 1175481 w 3024845"/>
              <a:gd name="connsiteY208" fmla="*/ 618269 h 1166887"/>
              <a:gd name="connsiteX209" fmla="*/ 1189668 w 3024845"/>
              <a:gd name="connsiteY209" fmla="*/ 618269 h 1166887"/>
              <a:gd name="connsiteX210" fmla="*/ 1189668 w 3024845"/>
              <a:gd name="connsiteY210" fmla="*/ 642048 h 1166887"/>
              <a:gd name="connsiteX211" fmla="*/ 1191695 w 3024845"/>
              <a:gd name="connsiteY211" fmla="*/ 643669 h 1166887"/>
              <a:gd name="connsiteX212" fmla="*/ 1191695 w 3024845"/>
              <a:gd name="connsiteY212" fmla="*/ 655019 h 1166887"/>
              <a:gd name="connsiteX213" fmla="*/ 1192455 w 3024845"/>
              <a:gd name="connsiteY213" fmla="*/ 655019 h 1166887"/>
              <a:gd name="connsiteX214" fmla="*/ 1197775 w 3024845"/>
              <a:gd name="connsiteY214" fmla="*/ 655019 h 1166887"/>
              <a:gd name="connsiteX215" fmla="*/ 1197775 w 3024845"/>
              <a:gd name="connsiteY215" fmla="*/ 678798 h 1166887"/>
              <a:gd name="connsiteX216" fmla="*/ 1199041 w 3024845"/>
              <a:gd name="connsiteY216" fmla="*/ 678798 h 1166887"/>
              <a:gd name="connsiteX217" fmla="*/ 1207908 w 3024845"/>
              <a:gd name="connsiteY217" fmla="*/ 678798 h 1166887"/>
              <a:gd name="connsiteX218" fmla="*/ 1209935 w 3024845"/>
              <a:gd name="connsiteY218" fmla="*/ 682852 h 1166887"/>
              <a:gd name="connsiteX219" fmla="*/ 1209935 w 3024845"/>
              <a:gd name="connsiteY219" fmla="*/ 696093 h 1166887"/>
              <a:gd name="connsiteX220" fmla="*/ 1211455 w 3024845"/>
              <a:gd name="connsiteY220" fmla="*/ 694201 h 1166887"/>
              <a:gd name="connsiteX221" fmla="*/ 1222095 w 3024845"/>
              <a:gd name="connsiteY221" fmla="*/ 680960 h 1166887"/>
              <a:gd name="connsiteX222" fmla="*/ 1250469 w 3024845"/>
              <a:gd name="connsiteY222" fmla="*/ 680960 h 1166887"/>
              <a:gd name="connsiteX223" fmla="*/ 1250469 w 3024845"/>
              <a:gd name="connsiteY223" fmla="*/ 767431 h 1166887"/>
              <a:gd name="connsiteX224" fmla="*/ 1251229 w 3024845"/>
              <a:gd name="connsiteY224" fmla="*/ 767431 h 1166887"/>
              <a:gd name="connsiteX225" fmla="*/ 1256549 w 3024845"/>
              <a:gd name="connsiteY225" fmla="*/ 767431 h 1166887"/>
              <a:gd name="connsiteX226" fmla="*/ 1257309 w 3024845"/>
              <a:gd name="connsiteY226" fmla="*/ 766080 h 1166887"/>
              <a:gd name="connsiteX227" fmla="*/ 1262629 w 3024845"/>
              <a:gd name="connsiteY227" fmla="*/ 756622 h 1166887"/>
              <a:gd name="connsiteX228" fmla="*/ 1262629 w 3024845"/>
              <a:gd name="connsiteY228" fmla="*/ 758514 h 1166887"/>
              <a:gd name="connsiteX229" fmla="*/ 1262629 w 3024845"/>
              <a:gd name="connsiteY229" fmla="*/ 771755 h 1166887"/>
              <a:gd name="connsiteX230" fmla="*/ 1266682 w 3024845"/>
              <a:gd name="connsiteY230" fmla="*/ 726358 h 1166887"/>
              <a:gd name="connsiteX231" fmla="*/ 1267442 w 3024845"/>
              <a:gd name="connsiteY231" fmla="*/ 726358 h 1166887"/>
              <a:gd name="connsiteX232" fmla="*/ 1272762 w 3024845"/>
              <a:gd name="connsiteY232" fmla="*/ 726358 h 1166887"/>
              <a:gd name="connsiteX233" fmla="*/ 1272762 w 3024845"/>
              <a:gd name="connsiteY233" fmla="*/ 661504 h 1166887"/>
              <a:gd name="connsiteX234" fmla="*/ 1273776 w 3024845"/>
              <a:gd name="connsiteY234" fmla="*/ 661504 h 1166887"/>
              <a:gd name="connsiteX235" fmla="*/ 1280869 w 3024845"/>
              <a:gd name="connsiteY235" fmla="*/ 661504 h 1166887"/>
              <a:gd name="connsiteX236" fmla="*/ 1293029 w 3024845"/>
              <a:gd name="connsiteY236" fmla="*/ 618269 h 1166887"/>
              <a:gd name="connsiteX237" fmla="*/ 1294296 w 3024845"/>
              <a:gd name="connsiteY237" fmla="*/ 618269 h 1166887"/>
              <a:gd name="connsiteX238" fmla="*/ 1303163 w 3024845"/>
              <a:gd name="connsiteY238" fmla="*/ 618269 h 1166887"/>
              <a:gd name="connsiteX239" fmla="*/ 1313296 w 3024845"/>
              <a:gd name="connsiteY239" fmla="*/ 661504 h 1166887"/>
              <a:gd name="connsiteX240" fmla="*/ 1314309 w 3024845"/>
              <a:gd name="connsiteY240" fmla="*/ 661504 h 1166887"/>
              <a:gd name="connsiteX241" fmla="*/ 1321403 w 3024845"/>
              <a:gd name="connsiteY241" fmla="*/ 661504 h 1166887"/>
              <a:gd name="connsiteX242" fmla="*/ 1321403 w 3024845"/>
              <a:gd name="connsiteY242" fmla="*/ 700416 h 1166887"/>
              <a:gd name="connsiteX243" fmla="*/ 1323176 w 3024845"/>
              <a:gd name="connsiteY243" fmla="*/ 700416 h 1166887"/>
              <a:gd name="connsiteX244" fmla="*/ 1335590 w 3024845"/>
              <a:gd name="connsiteY244" fmla="*/ 700416 h 1166887"/>
              <a:gd name="connsiteX245" fmla="*/ 1335590 w 3024845"/>
              <a:gd name="connsiteY245" fmla="*/ 702578 h 1166887"/>
              <a:gd name="connsiteX246" fmla="*/ 1335590 w 3024845"/>
              <a:gd name="connsiteY246" fmla="*/ 717710 h 1166887"/>
              <a:gd name="connsiteX247" fmla="*/ 1339643 w 3024845"/>
              <a:gd name="connsiteY247" fmla="*/ 715549 h 1166887"/>
              <a:gd name="connsiteX248" fmla="*/ 1339643 w 3024845"/>
              <a:gd name="connsiteY248" fmla="*/ 700416 h 1166887"/>
              <a:gd name="connsiteX249" fmla="*/ 1341163 w 3024845"/>
              <a:gd name="connsiteY249" fmla="*/ 700416 h 1166887"/>
              <a:gd name="connsiteX250" fmla="*/ 1351803 w 3024845"/>
              <a:gd name="connsiteY250" fmla="*/ 700416 h 1166887"/>
              <a:gd name="connsiteX251" fmla="*/ 1351803 w 3024845"/>
              <a:gd name="connsiteY251" fmla="*/ 702037 h 1166887"/>
              <a:gd name="connsiteX252" fmla="*/ 1351803 w 3024845"/>
              <a:gd name="connsiteY252" fmla="*/ 713387 h 1166887"/>
              <a:gd name="connsiteX253" fmla="*/ 1382204 w 3024845"/>
              <a:gd name="connsiteY253" fmla="*/ 713387 h 1166887"/>
              <a:gd name="connsiteX254" fmla="*/ 1382204 w 3024845"/>
              <a:gd name="connsiteY254" fmla="*/ 676637 h 1166887"/>
              <a:gd name="connsiteX255" fmla="*/ 1383470 w 3024845"/>
              <a:gd name="connsiteY255" fmla="*/ 676637 h 1166887"/>
              <a:gd name="connsiteX256" fmla="*/ 1392337 w 3024845"/>
              <a:gd name="connsiteY256" fmla="*/ 676637 h 1166887"/>
              <a:gd name="connsiteX257" fmla="*/ 1392337 w 3024845"/>
              <a:gd name="connsiteY257" fmla="*/ 698254 h 1166887"/>
              <a:gd name="connsiteX258" fmla="*/ 1394364 w 3024845"/>
              <a:gd name="connsiteY258" fmla="*/ 665828 h 1166887"/>
              <a:gd name="connsiteX259" fmla="*/ 1416657 w 3024845"/>
              <a:gd name="connsiteY259" fmla="*/ 665828 h 1166887"/>
              <a:gd name="connsiteX260" fmla="*/ 1416657 w 3024845"/>
              <a:gd name="connsiteY260" fmla="*/ 664206 h 1166887"/>
              <a:gd name="connsiteX261" fmla="*/ 1416657 w 3024845"/>
              <a:gd name="connsiteY261" fmla="*/ 652857 h 1166887"/>
              <a:gd name="connsiteX262" fmla="*/ 1417417 w 3024845"/>
              <a:gd name="connsiteY262" fmla="*/ 652857 h 1166887"/>
              <a:gd name="connsiteX263" fmla="*/ 1422737 w 3024845"/>
              <a:gd name="connsiteY263" fmla="*/ 652857 h 1166887"/>
              <a:gd name="connsiteX264" fmla="*/ 1422737 w 3024845"/>
              <a:gd name="connsiteY264" fmla="*/ 650966 h 1166887"/>
              <a:gd name="connsiteX265" fmla="*/ 1422737 w 3024845"/>
              <a:gd name="connsiteY265" fmla="*/ 637725 h 1166887"/>
              <a:gd name="connsiteX266" fmla="*/ 1426791 w 3024845"/>
              <a:gd name="connsiteY266" fmla="*/ 644210 h 1166887"/>
              <a:gd name="connsiteX267" fmla="*/ 1429071 w 3024845"/>
              <a:gd name="connsiteY267" fmla="*/ 644210 h 1166887"/>
              <a:gd name="connsiteX268" fmla="*/ 1445031 w 3024845"/>
              <a:gd name="connsiteY268" fmla="*/ 644210 h 1166887"/>
              <a:gd name="connsiteX269" fmla="*/ 1445031 w 3024845"/>
              <a:gd name="connsiteY269" fmla="*/ 643399 h 1166887"/>
              <a:gd name="connsiteX270" fmla="*/ 1445031 w 3024845"/>
              <a:gd name="connsiteY270" fmla="*/ 637725 h 1166887"/>
              <a:gd name="connsiteX271" fmla="*/ 1445791 w 3024845"/>
              <a:gd name="connsiteY271" fmla="*/ 637725 h 1166887"/>
              <a:gd name="connsiteX272" fmla="*/ 1451111 w 3024845"/>
              <a:gd name="connsiteY272" fmla="*/ 637725 h 1166887"/>
              <a:gd name="connsiteX273" fmla="*/ 1451111 w 3024845"/>
              <a:gd name="connsiteY273" fmla="*/ 639076 h 1166887"/>
              <a:gd name="connsiteX274" fmla="*/ 1451111 w 3024845"/>
              <a:gd name="connsiteY274" fmla="*/ 648534 h 1166887"/>
              <a:gd name="connsiteX275" fmla="*/ 1489618 w 3024845"/>
              <a:gd name="connsiteY275" fmla="*/ 648534 h 1166887"/>
              <a:gd name="connsiteX276" fmla="*/ 1489618 w 3024845"/>
              <a:gd name="connsiteY276" fmla="*/ 786887 h 1166887"/>
              <a:gd name="connsiteX277" fmla="*/ 1491138 w 3024845"/>
              <a:gd name="connsiteY277" fmla="*/ 786887 h 1166887"/>
              <a:gd name="connsiteX278" fmla="*/ 1501778 w 3024845"/>
              <a:gd name="connsiteY278" fmla="*/ 786887 h 1166887"/>
              <a:gd name="connsiteX279" fmla="*/ 1501778 w 3024845"/>
              <a:gd name="connsiteY279" fmla="*/ 773917 h 1166887"/>
              <a:gd name="connsiteX280" fmla="*/ 1505832 w 3024845"/>
              <a:gd name="connsiteY280" fmla="*/ 773917 h 1166887"/>
              <a:gd name="connsiteX281" fmla="*/ 1505832 w 3024845"/>
              <a:gd name="connsiteY281" fmla="*/ 786887 h 1166887"/>
              <a:gd name="connsiteX282" fmla="*/ 1536232 w 3024845"/>
              <a:gd name="connsiteY282" fmla="*/ 786887 h 1166887"/>
              <a:gd name="connsiteX283" fmla="*/ 1536232 w 3024845"/>
              <a:gd name="connsiteY283" fmla="*/ 756622 h 1166887"/>
              <a:gd name="connsiteX284" fmla="*/ 1548392 w 3024845"/>
              <a:gd name="connsiteY284" fmla="*/ 756622 h 1166887"/>
              <a:gd name="connsiteX285" fmla="*/ 1560552 w 3024845"/>
              <a:gd name="connsiteY285" fmla="*/ 754461 h 1166887"/>
              <a:gd name="connsiteX286" fmla="*/ 1564606 w 3024845"/>
              <a:gd name="connsiteY286" fmla="*/ 756622 h 1166887"/>
              <a:gd name="connsiteX287" fmla="*/ 1574739 w 3024845"/>
              <a:gd name="connsiteY287" fmla="*/ 756622 h 1166887"/>
              <a:gd name="connsiteX288" fmla="*/ 1574739 w 3024845"/>
              <a:gd name="connsiteY288" fmla="*/ 786887 h 1166887"/>
              <a:gd name="connsiteX289" fmla="*/ 1582846 w 3024845"/>
              <a:gd name="connsiteY289" fmla="*/ 786887 h 1166887"/>
              <a:gd name="connsiteX290" fmla="*/ 1582846 w 3024845"/>
              <a:gd name="connsiteY290" fmla="*/ 804182 h 1166887"/>
              <a:gd name="connsiteX291" fmla="*/ 1592182 w 3024845"/>
              <a:gd name="connsiteY291" fmla="*/ 805087 h 1166887"/>
              <a:gd name="connsiteX292" fmla="*/ 1605140 w 3024845"/>
              <a:gd name="connsiteY292" fmla="*/ 805087 h 1166887"/>
              <a:gd name="connsiteX293" fmla="*/ 1605140 w 3024845"/>
              <a:gd name="connsiteY293" fmla="*/ 789049 h 1166887"/>
              <a:gd name="connsiteX294" fmla="*/ 1673096 w 3024845"/>
              <a:gd name="connsiteY294" fmla="*/ 789049 h 1166887"/>
              <a:gd name="connsiteX295" fmla="*/ 1673096 w 3024845"/>
              <a:gd name="connsiteY295" fmla="*/ 703796 h 1166887"/>
              <a:gd name="connsiteX296" fmla="*/ 1745104 w 3024845"/>
              <a:gd name="connsiteY296" fmla="*/ 703796 h 1166887"/>
              <a:gd name="connsiteX297" fmla="*/ 1745104 w 3024845"/>
              <a:gd name="connsiteY297" fmla="*/ 782564 h 1166887"/>
              <a:gd name="connsiteX298" fmla="*/ 1747008 w 3024845"/>
              <a:gd name="connsiteY298" fmla="*/ 782564 h 1166887"/>
              <a:gd name="connsiteX299" fmla="*/ 1748250 w 3024845"/>
              <a:gd name="connsiteY299" fmla="*/ 805087 h 1166887"/>
              <a:gd name="connsiteX300" fmla="*/ 1757926 w 3024845"/>
              <a:gd name="connsiteY300" fmla="*/ 805087 h 1166887"/>
              <a:gd name="connsiteX301" fmla="*/ 1759168 w 3024845"/>
              <a:gd name="connsiteY301" fmla="*/ 782564 h 1166887"/>
              <a:gd name="connsiteX302" fmla="*/ 1765248 w 3024845"/>
              <a:gd name="connsiteY302" fmla="*/ 782564 h 1166887"/>
              <a:gd name="connsiteX303" fmla="*/ 1766490 w 3024845"/>
              <a:gd name="connsiteY303" fmla="*/ 805087 h 1166887"/>
              <a:gd name="connsiteX304" fmla="*/ 1817112 w 3024845"/>
              <a:gd name="connsiteY304" fmla="*/ 805087 h 1166887"/>
              <a:gd name="connsiteX305" fmla="*/ 1817112 w 3024845"/>
              <a:gd name="connsiteY305" fmla="*/ 642059 h 1166887"/>
              <a:gd name="connsiteX306" fmla="*/ 2014439 w 3024845"/>
              <a:gd name="connsiteY306" fmla="*/ 642059 h 1166887"/>
              <a:gd name="connsiteX307" fmla="*/ 2014439 w 3024845"/>
              <a:gd name="connsiteY307" fmla="*/ 805087 h 1166887"/>
              <a:gd name="connsiteX308" fmla="*/ 2033136 w 3024845"/>
              <a:gd name="connsiteY308" fmla="*/ 805087 h 1166887"/>
              <a:gd name="connsiteX309" fmla="*/ 2033136 w 3024845"/>
              <a:gd name="connsiteY309" fmla="*/ 722394 h 1166887"/>
              <a:gd name="connsiteX310" fmla="*/ 2128256 w 3024845"/>
              <a:gd name="connsiteY310" fmla="*/ 722394 h 1166887"/>
              <a:gd name="connsiteX311" fmla="*/ 2140186 w 3024845"/>
              <a:gd name="connsiteY311" fmla="*/ 404253 h 1166887"/>
              <a:gd name="connsiteX312" fmla="*/ 2128026 w 3024845"/>
              <a:gd name="connsiteY312" fmla="*/ 382635 h 1166887"/>
              <a:gd name="connsiteX313" fmla="*/ 2121946 w 3024845"/>
              <a:gd name="connsiteY313" fmla="*/ 378311 h 1166887"/>
              <a:gd name="connsiteX314" fmla="*/ 2130053 w 3024845"/>
              <a:gd name="connsiteY314" fmla="*/ 354532 h 1166887"/>
              <a:gd name="connsiteX315" fmla="*/ 2130053 w 3024845"/>
              <a:gd name="connsiteY315" fmla="*/ 337238 h 1166887"/>
              <a:gd name="connsiteX316" fmla="*/ 2144240 w 3024845"/>
              <a:gd name="connsiteY316" fmla="*/ 337238 h 1166887"/>
              <a:gd name="connsiteX317" fmla="*/ 2144240 w 3024845"/>
              <a:gd name="connsiteY317" fmla="*/ 315620 h 1166887"/>
              <a:gd name="connsiteX318" fmla="*/ 2146266 w 3024845"/>
              <a:gd name="connsiteY318" fmla="*/ 311296 h 1166887"/>
              <a:gd name="connsiteX319" fmla="*/ 2146266 w 3024845"/>
              <a:gd name="connsiteY319" fmla="*/ 233472 h 1166887"/>
              <a:gd name="connsiteX320" fmla="*/ 2144240 w 3024845"/>
              <a:gd name="connsiteY320" fmla="*/ 226987 h 1166887"/>
              <a:gd name="connsiteX321" fmla="*/ 2150320 w 3024845"/>
              <a:gd name="connsiteY321" fmla="*/ 220501 h 1166887"/>
              <a:gd name="connsiteX322" fmla="*/ 2150320 w 3024845"/>
              <a:gd name="connsiteY322" fmla="*/ 162133 h 1166887"/>
              <a:gd name="connsiteX323" fmla="*/ 2152346 w 3024845"/>
              <a:gd name="connsiteY323" fmla="*/ 157810 h 1166887"/>
              <a:gd name="connsiteX324" fmla="*/ 2152346 w 3024845"/>
              <a:gd name="connsiteY324" fmla="*/ 101604 h 1166887"/>
              <a:gd name="connsiteX325" fmla="*/ 2154373 w 3024845"/>
              <a:gd name="connsiteY325" fmla="*/ 82148 h 1166887"/>
              <a:gd name="connsiteX326" fmla="*/ 2158427 w 3024845"/>
              <a:gd name="connsiteY326" fmla="*/ 99442 h 1166887"/>
              <a:gd name="connsiteX327" fmla="*/ 2160453 w 3024845"/>
              <a:gd name="connsiteY327" fmla="*/ 157810 h 1166887"/>
              <a:gd name="connsiteX328" fmla="*/ 2162480 w 3024845"/>
              <a:gd name="connsiteY328" fmla="*/ 220501 h 1166887"/>
              <a:gd name="connsiteX329" fmla="*/ 2168560 w 3024845"/>
              <a:gd name="connsiteY329" fmla="*/ 226987 h 1166887"/>
              <a:gd name="connsiteX330" fmla="*/ 2166533 w 3024845"/>
              <a:gd name="connsiteY330" fmla="*/ 233472 h 1166887"/>
              <a:gd name="connsiteX331" fmla="*/ 2166533 w 3024845"/>
              <a:gd name="connsiteY331" fmla="*/ 311296 h 1166887"/>
              <a:gd name="connsiteX332" fmla="*/ 2168560 w 3024845"/>
              <a:gd name="connsiteY332" fmla="*/ 315620 h 1166887"/>
              <a:gd name="connsiteX333" fmla="*/ 2168560 w 3024845"/>
              <a:gd name="connsiteY333" fmla="*/ 337238 h 1166887"/>
              <a:gd name="connsiteX334" fmla="*/ 2182747 w 3024845"/>
              <a:gd name="connsiteY334" fmla="*/ 337238 h 1166887"/>
              <a:gd name="connsiteX335" fmla="*/ 2182747 w 3024845"/>
              <a:gd name="connsiteY335" fmla="*/ 354532 h 1166887"/>
              <a:gd name="connsiteX336" fmla="*/ 2190854 w 3024845"/>
              <a:gd name="connsiteY336" fmla="*/ 378311 h 1166887"/>
              <a:gd name="connsiteX337" fmla="*/ 2184774 w 3024845"/>
              <a:gd name="connsiteY337" fmla="*/ 382635 h 1166887"/>
              <a:gd name="connsiteX338" fmla="*/ 2172613 w 3024845"/>
              <a:gd name="connsiteY338" fmla="*/ 404253 h 1166887"/>
              <a:gd name="connsiteX339" fmla="*/ 2180720 w 3024845"/>
              <a:gd name="connsiteY339" fmla="*/ 657181 h 1166887"/>
              <a:gd name="connsiteX340" fmla="*/ 2245574 w 3024845"/>
              <a:gd name="connsiteY340" fmla="*/ 657181 h 1166887"/>
              <a:gd name="connsiteX341" fmla="*/ 2245574 w 3024845"/>
              <a:gd name="connsiteY341" fmla="*/ 732843 h 1166887"/>
              <a:gd name="connsiteX342" fmla="*/ 2253681 w 3024845"/>
              <a:gd name="connsiteY342" fmla="*/ 732843 h 1166887"/>
              <a:gd name="connsiteX343" fmla="*/ 2255708 w 3024845"/>
              <a:gd name="connsiteY343" fmla="*/ 726358 h 1166887"/>
              <a:gd name="connsiteX344" fmla="*/ 2261788 w 3024845"/>
              <a:gd name="connsiteY344" fmla="*/ 726358 h 1166887"/>
              <a:gd name="connsiteX345" fmla="*/ 2263815 w 3024845"/>
              <a:gd name="connsiteY345" fmla="*/ 735005 h 1166887"/>
              <a:gd name="connsiteX346" fmla="*/ 2275975 w 3024845"/>
              <a:gd name="connsiteY346" fmla="*/ 735005 h 1166887"/>
              <a:gd name="connsiteX347" fmla="*/ 2275975 w 3024845"/>
              <a:gd name="connsiteY347" fmla="*/ 728519 h 1166887"/>
              <a:gd name="connsiteX348" fmla="*/ 2298268 w 3024845"/>
              <a:gd name="connsiteY348" fmla="*/ 728519 h 1166887"/>
              <a:gd name="connsiteX349" fmla="*/ 2298268 w 3024845"/>
              <a:gd name="connsiteY349" fmla="*/ 735005 h 1166887"/>
              <a:gd name="connsiteX350" fmla="*/ 2318535 w 3024845"/>
              <a:gd name="connsiteY350" fmla="*/ 735005 h 1166887"/>
              <a:gd name="connsiteX351" fmla="*/ 2318535 w 3024845"/>
              <a:gd name="connsiteY351" fmla="*/ 780402 h 1166887"/>
              <a:gd name="connsiteX352" fmla="*/ 2332722 w 3024845"/>
              <a:gd name="connsiteY352" fmla="*/ 780402 h 1166887"/>
              <a:gd name="connsiteX353" fmla="*/ 2332722 w 3024845"/>
              <a:gd name="connsiteY353" fmla="*/ 767431 h 1166887"/>
              <a:gd name="connsiteX354" fmla="*/ 2348936 w 3024845"/>
              <a:gd name="connsiteY354" fmla="*/ 767431 h 1166887"/>
              <a:gd name="connsiteX355" fmla="*/ 2348936 w 3024845"/>
              <a:gd name="connsiteY355" fmla="*/ 588004 h 1166887"/>
              <a:gd name="connsiteX356" fmla="*/ 2355016 w 3024845"/>
              <a:gd name="connsiteY356" fmla="*/ 581518 h 1166887"/>
              <a:gd name="connsiteX357" fmla="*/ 2427977 w 3024845"/>
              <a:gd name="connsiteY357" fmla="*/ 581518 h 1166887"/>
              <a:gd name="connsiteX358" fmla="*/ 2427977 w 3024845"/>
              <a:gd name="connsiteY358" fmla="*/ 590166 h 1166887"/>
              <a:gd name="connsiteX359" fmla="*/ 2438110 w 3024845"/>
              <a:gd name="connsiteY359" fmla="*/ 590166 h 1166887"/>
              <a:gd name="connsiteX360" fmla="*/ 2438110 w 3024845"/>
              <a:gd name="connsiteY360" fmla="*/ 704740 h 1166887"/>
              <a:gd name="connsiteX361" fmla="*/ 2460404 w 3024845"/>
              <a:gd name="connsiteY361" fmla="*/ 704740 h 1166887"/>
              <a:gd name="connsiteX362" fmla="*/ 2460404 w 3024845"/>
              <a:gd name="connsiteY362" fmla="*/ 637725 h 1166887"/>
              <a:gd name="connsiteX363" fmla="*/ 2486751 w 3024845"/>
              <a:gd name="connsiteY363" fmla="*/ 637725 h 1166887"/>
              <a:gd name="connsiteX364" fmla="*/ 2490804 w 3024845"/>
              <a:gd name="connsiteY364" fmla="*/ 633401 h 1166887"/>
              <a:gd name="connsiteX365" fmla="*/ 2498911 w 3024845"/>
              <a:gd name="connsiteY365" fmla="*/ 633401 h 1166887"/>
              <a:gd name="connsiteX366" fmla="*/ 2502964 w 3024845"/>
              <a:gd name="connsiteY366" fmla="*/ 637725 h 1166887"/>
              <a:gd name="connsiteX367" fmla="*/ 2525258 w 3024845"/>
              <a:gd name="connsiteY367" fmla="*/ 637725 h 1166887"/>
              <a:gd name="connsiteX368" fmla="*/ 2525258 w 3024845"/>
              <a:gd name="connsiteY368" fmla="*/ 520989 h 1166887"/>
              <a:gd name="connsiteX369" fmla="*/ 2582005 w 3024845"/>
              <a:gd name="connsiteY369" fmla="*/ 510180 h 1166887"/>
              <a:gd name="connsiteX370" fmla="*/ 2582005 w 3024845"/>
              <a:gd name="connsiteY370" fmla="*/ 511261 h 1166887"/>
              <a:gd name="connsiteX371" fmla="*/ 2582005 w 3024845"/>
              <a:gd name="connsiteY371" fmla="*/ 518827 h 1166887"/>
              <a:gd name="connsiteX372" fmla="*/ 2608352 w 3024845"/>
              <a:gd name="connsiteY372" fmla="*/ 518827 h 1166887"/>
              <a:gd name="connsiteX373" fmla="*/ 2608352 w 3024845"/>
              <a:gd name="connsiteY373" fmla="*/ 773917 h 1166887"/>
              <a:gd name="connsiteX374" fmla="*/ 2630646 w 3024845"/>
              <a:gd name="connsiteY374" fmla="*/ 773917 h 1166887"/>
              <a:gd name="connsiteX375" fmla="*/ 2630646 w 3024845"/>
              <a:gd name="connsiteY375" fmla="*/ 769593 h 1166887"/>
              <a:gd name="connsiteX376" fmla="*/ 2642806 w 3024845"/>
              <a:gd name="connsiteY376" fmla="*/ 769593 h 1166887"/>
              <a:gd name="connsiteX377" fmla="*/ 2642806 w 3024845"/>
              <a:gd name="connsiteY377" fmla="*/ 773917 h 1166887"/>
              <a:gd name="connsiteX378" fmla="*/ 2667126 w 3024845"/>
              <a:gd name="connsiteY378" fmla="*/ 773917 h 1166887"/>
              <a:gd name="connsiteX379" fmla="*/ 2667126 w 3024845"/>
              <a:gd name="connsiteY379" fmla="*/ 760946 h 1166887"/>
              <a:gd name="connsiteX380" fmla="*/ 2695500 w 3024845"/>
              <a:gd name="connsiteY380" fmla="*/ 760946 h 1166887"/>
              <a:gd name="connsiteX381" fmla="*/ 2707660 w 3024845"/>
              <a:gd name="connsiteY381" fmla="*/ 756622 h 1166887"/>
              <a:gd name="connsiteX382" fmla="*/ 2727927 w 3024845"/>
              <a:gd name="connsiteY382" fmla="*/ 760946 h 1166887"/>
              <a:gd name="connsiteX383" fmla="*/ 2727927 w 3024845"/>
              <a:gd name="connsiteY383" fmla="*/ 743652 h 1166887"/>
              <a:gd name="connsiteX384" fmla="*/ 2736034 w 3024845"/>
              <a:gd name="connsiteY384" fmla="*/ 743652 h 1166887"/>
              <a:gd name="connsiteX385" fmla="*/ 2736034 w 3024845"/>
              <a:gd name="connsiteY385" fmla="*/ 730681 h 1166887"/>
              <a:gd name="connsiteX386" fmla="*/ 2792781 w 3024845"/>
              <a:gd name="connsiteY386" fmla="*/ 730681 h 1166887"/>
              <a:gd name="connsiteX387" fmla="*/ 2792781 w 3024845"/>
              <a:gd name="connsiteY387" fmla="*/ 700416 h 1166887"/>
              <a:gd name="connsiteX388" fmla="*/ 2811021 w 3024845"/>
              <a:gd name="connsiteY388" fmla="*/ 700416 h 1166887"/>
              <a:gd name="connsiteX389" fmla="*/ 2811021 w 3024845"/>
              <a:gd name="connsiteY389" fmla="*/ 693931 h 1166887"/>
              <a:gd name="connsiteX390" fmla="*/ 2823181 w 3024845"/>
              <a:gd name="connsiteY390" fmla="*/ 693931 h 1166887"/>
              <a:gd name="connsiteX391" fmla="*/ 2823181 w 3024845"/>
              <a:gd name="connsiteY391" fmla="*/ 700416 h 1166887"/>
              <a:gd name="connsiteX392" fmla="*/ 2839395 w 3024845"/>
              <a:gd name="connsiteY392" fmla="*/ 700416 h 1166887"/>
              <a:gd name="connsiteX393" fmla="*/ 2839395 w 3024845"/>
              <a:gd name="connsiteY393" fmla="*/ 750137 h 1166887"/>
              <a:gd name="connsiteX394" fmla="*/ 2871822 w 3024845"/>
              <a:gd name="connsiteY394" fmla="*/ 750137 h 1166887"/>
              <a:gd name="connsiteX395" fmla="*/ 2871822 w 3024845"/>
              <a:gd name="connsiteY395" fmla="*/ 724196 h 1166887"/>
              <a:gd name="connsiteX396" fmla="*/ 2910329 w 3024845"/>
              <a:gd name="connsiteY396" fmla="*/ 724196 h 1166887"/>
              <a:gd name="connsiteX397" fmla="*/ 2910329 w 3024845"/>
              <a:gd name="connsiteY397" fmla="*/ 693931 h 1166887"/>
              <a:gd name="connsiteX398" fmla="*/ 2958970 w 3024845"/>
              <a:gd name="connsiteY398" fmla="*/ 693931 h 1166887"/>
              <a:gd name="connsiteX399" fmla="*/ 2958970 w 3024845"/>
              <a:gd name="connsiteY399" fmla="*/ 805087 h 1166887"/>
              <a:gd name="connsiteX400" fmla="*/ 2958970 w 3024845"/>
              <a:gd name="connsiteY400" fmla="*/ 818866 h 1166887"/>
              <a:gd name="connsiteX401" fmla="*/ 3024845 w 3024845"/>
              <a:gd name="connsiteY401" fmla="*/ 818866 h 1166887"/>
              <a:gd name="connsiteX402" fmla="*/ 3024845 w 3024845"/>
              <a:gd name="connsiteY402" fmla="*/ 1160647 h 1166887"/>
              <a:gd name="connsiteX403" fmla="*/ 145862 w 3024845"/>
              <a:gd name="connsiteY403" fmla="*/ 1160647 h 1166887"/>
              <a:gd name="connsiteX404" fmla="*/ 2054 w 3024845"/>
              <a:gd name="connsiteY404" fmla="*/ 1166887 h 1166887"/>
              <a:gd name="connsiteX405" fmla="*/ 0 w 3024845"/>
              <a:gd name="connsiteY405" fmla="*/ 724196 h 1166887"/>
              <a:gd name="connsiteX406" fmla="*/ 20267 w 3024845"/>
              <a:gd name="connsiteY406" fmla="*/ 724196 h 1166887"/>
              <a:gd name="connsiteX407" fmla="*/ 20774 w 3024845"/>
              <a:gd name="connsiteY407" fmla="*/ 723115 h 1166887"/>
              <a:gd name="connsiteX408" fmla="*/ 24320 w 3024845"/>
              <a:gd name="connsiteY408" fmla="*/ 715549 h 1166887"/>
              <a:gd name="connsiteX409" fmla="*/ 26094 w 3024845"/>
              <a:gd name="connsiteY409" fmla="*/ 715819 h 1166887"/>
              <a:gd name="connsiteX410" fmla="*/ 38507 w 3024845"/>
              <a:gd name="connsiteY410" fmla="*/ 717710 h 1166887"/>
              <a:gd name="connsiteX411" fmla="*/ 39014 w 3024845"/>
              <a:gd name="connsiteY411" fmla="*/ 719062 h 1166887"/>
              <a:gd name="connsiteX412" fmla="*/ 42560 w 3024845"/>
              <a:gd name="connsiteY412" fmla="*/ 728519 h 1166887"/>
              <a:gd name="connsiteX413" fmla="*/ 68907 w 3024845"/>
              <a:gd name="connsiteY413" fmla="*/ 730681 h 1166887"/>
              <a:gd name="connsiteX414" fmla="*/ 68907 w 3024845"/>
              <a:gd name="connsiteY414" fmla="*/ 607460 h 1166887"/>
              <a:gd name="connsiteX415" fmla="*/ 70934 w 3024845"/>
              <a:gd name="connsiteY415" fmla="*/ 607460 h 1166887"/>
              <a:gd name="connsiteX416" fmla="*/ 85121 w 3024845"/>
              <a:gd name="connsiteY416" fmla="*/ 607460 h 1166887"/>
              <a:gd name="connsiteX417" fmla="*/ 85121 w 3024845"/>
              <a:gd name="connsiteY417" fmla="*/ 471268 h 1166887"/>
              <a:gd name="connsiteX418" fmla="*/ 86894 w 3024845"/>
              <a:gd name="connsiteY418" fmla="*/ 471268 h 1166887"/>
              <a:gd name="connsiteX419" fmla="*/ 99308 w 3024845"/>
              <a:gd name="connsiteY419" fmla="*/ 471268 h 1166887"/>
              <a:gd name="connsiteX420" fmla="*/ 99308 w 3024845"/>
              <a:gd name="connsiteY420" fmla="*/ 356694 h 1166887"/>
              <a:gd name="connsiteX421" fmla="*/ 103361 w 3024845"/>
              <a:gd name="connsiteY421" fmla="*/ 328590 h 1166887"/>
              <a:gd name="connsiteX422" fmla="*/ 105388 w 3024845"/>
              <a:gd name="connsiteY422" fmla="*/ 328590 h 1166887"/>
              <a:gd name="connsiteX423" fmla="*/ 119575 w 3024845"/>
              <a:gd name="connsiteY423" fmla="*/ 328590 h 1166887"/>
              <a:gd name="connsiteX424" fmla="*/ 156055 w 3024845"/>
              <a:gd name="connsiteY424" fmla="*/ 246443 h 1166887"/>
              <a:gd name="connsiteX425" fmla="*/ 160109 w 3024845"/>
              <a:gd name="connsiteY425" fmla="*/ 0 h 116688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31519"/>
              <a:gd name="connsiteY0" fmla="*/ 0 h 1160647"/>
              <a:gd name="connsiteX1" fmla="*/ 162135 w 3031519"/>
              <a:gd name="connsiteY1" fmla="*/ 246443 h 1160647"/>
              <a:gd name="connsiteX2" fmla="*/ 200642 w 3031519"/>
              <a:gd name="connsiteY2" fmla="*/ 326429 h 1160647"/>
              <a:gd name="connsiteX3" fmla="*/ 202669 w 3031519"/>
              <a:gd name="connsiteY3" fmla="*/ 326429 h 1160647"/>
              <a:gd name="connsiteX4" fmla="*/ 216856 w 3031519"/>
              <a:gd name="connsiteY4" fmla="*/ 326429 h 1160647"/>
              <a:gd name="connsiteX5" fmla="*/ 216856 w 3031519"/>
              <a:gd name="connsiteY5" fmla="*/ 350208 h 1160647"/>
              <a:gd name="connsiteX6" fmla="*/ 217363 w 3031519"/>
              <a:gd name="connsiteY6" fmla="*/ 351019 h 1160647"/>
              <a:gd name="connsiteX7" fmla="*/ 220909 w 3031519"/>
              <a:gd name="connsiteY7" fmla="*/ 356694 h 1160647"/>
              <a:gd name="connsiteX8" fmla="*/ 220909 w 3031519"/>
              <a:gd name="connsiteY8" fmla="*/ 471268 h 1160647"/>
              <a:gd name="connsiteX9" fmla="*/ 223189 w 3031519"/>
              <a:gd name="connsiteY9" fmla="*/ 471268 h 1160647"/>
              <a:gd name="connsiteX10" fmla="*/ 239150 w 3031519"/>
              <a:gd name="connsiteY10" fmla="*/ 471268 h 1160647"/>
              <a:gd name="connsiteX11" fmla="*/ 239150 w 3031519"/>
              <a:gd name="connsiteY11" fmla="*/ 611783 h 1160647"/>
              <a:gd name="connsiteX12" fmla="*/ 240670 w 3031519"/>
              <a:gd name="connsiteY12" fmla="*/ 611513 h 1160647"/>
              <a:gd name="connsiteX13" fmla="*/ 251310 w 3031519"/>
              <a:gd name="connsiteY13" fmla="*/ 609622 h 1160647"/>
              <a:gd name="connsiteX14" fmla="*/ 249283 w 3031519"/>
              <a:gd name="connsiteY14" fmla="*/ 698254 h 1160647"/>
              <a:gd name="connsiteX15" fmla="*/ 250803 w 3031519"/>
              <a:gd name="connsiteY15" fmla="*/ 698525 h 1160647"/>
              <a:gd name="connsiteX16" fmla="*/ 261443 w 3031519"/>
              <a:gd name="connsiteY16" fmla="*/ 700416 h 1160647"/>
              <a:gd name="connsiteX17" fmla="*/ 261696 w 3031519"/>
              <a:gd name="connsiteY17" fmla="*/ 701227 h 1160647"/>
              <a:gd name="connsiteX18" fmla="*/ 263470 w 3031519"/>
              <a:gd name="connsiteY18" fmla="*/ 706902 h 1160647"/>
              <a:gd name="connsiteX19" fmla="*/ 264230 w 3031519"/>
              <a:gd name="connsiteY19" fmla="*/ 704470 h 1160647"/>
              <a:gd name="connsiteX20" fmla="*/ 269550 w 3031519"/>
              <a:gd name="connsiteY20" fmla="*/ 687446 h 1160647"/>
              <a:gd name="connsiteX21" fmla="*/ 271323 w 3031519"/>
              <a:gd name="connsiteY21" fmla="*/ 687446 h 1160647"/>
              <a:gd name="connsiteX22" fmla="*/ 283737 w 3031519"/>
              <a:gd name="connsiteY22" fmla="*/ 687446 h 1160647"/>
              <a:gd name="connsiteX23" fmla="*/ 283737 w 3031519"/>
              <a:gd name="connsiteY23" fmla="*/ 719872 h 1160647"/>
              <a:gd name="connsiteX24" fmla="*/ 284750 w 3031519"/>
              <a:gd name="connsiteY24" fmla="*/ 720413 h 1160647"/>
              <a:gd name="connsiteX25" fmla="*/ 291844 w 3031519"/>
              <a:gd name="connsiteY25" fmla="*/ 724196 h 1160647"/>
              <a:gd name="connsiteX26" fmla="*/ 291844 w 3031519"/>
              <a:gd name="connsiteY26" fmla="*/ 725547 h 1160647"/>
              <a:gd name="connsiteX27" fmla="*/ 291844 w 3031519"/>
              <a:gd name="connsiteY27" fmla="*/ 735005 h 1160647"/>
              <a:gd name="connsiteX28" fmla="*/ 336431 w 3031519"/>
              <a:gd name="connsiteY28" fmla="*/ 735005 h 1160647"/>
              <a:gd name="connsiteX29" fmla="*/ 336431 w 3031519"/>
              <a:gd name="connsiteY29" fmla="*/ 736086 h 1160647"/>
              <a:gd name="connsiteX30" fmla="*/ 336431 w 3031519"/>
              <a:gd name="connsiteY30" fmla="*/ 743652 h 1160647"/>
              <a:gd name="connsiteX31" fmla="*/ 338457 w 3031519"/>
              <a:gd name="connsiteY31" fmla="*/ 743652 h 1160647"/>
              <a:gd name="connsiteX32" fmla="*/ 352644 w 3031519"/>
              <a:gd name="connsiteY32" fmla="*/ 743652 h 1160647"/>
              <a:gd name="connsiteX33" fmla="*/ 352644 w 3031519"/>
              <a:gd name="connsiteY33" fmla="*/ 713387 h 1160647"/>
              <a:gd name="connsiteX34" fmla="*/ 397231 w 3031519"/>
              <a:gd name="connsiteY34" fmla="*/ 713387 h 1160647"/>
              <a:gd name="connsiteX35" fmla="*/ 397231 w 3031519"/>
              <a:gd name="connsiteY35" fmla="*/ 712036 h 1160647"/>
              <a:gd name="connsiteX36" fmla="*/ 397231 w 3031519"/>
              <a:gd name="connsiteY36" fmla="*/ 702578 h 1160647"/>
              <a:gd name="connsiteX37" fmla="*/ 398245 w 3031519"/>
              <a:gd name="connsiteY37" fmla="*/ 702578 h 1160647"/>
              <a:gd name="connsiteX38" fmla="*/ 405338 w 3031519"/>
              <a:gd name="connsiteY38" fmla="*/ 702578 h 1160647"/>
              <a:gd name="connsiteX39" fmla="*/ 405338 w 3031519"/>
              <a:gd name="connsiteY39" fmla="*/ 700687 h 1160647"/>
              <a:gd name="connsiteX40" fmla="*/ 405338 w 3031519"/>
              <a:gd name="connsiteY40" fmla="*/ 687446 h 1160647"/>
              <a:gd name="connsiteX41" fmla="*/ 406098 w 3031519"/>
              <a:gd name="connsiteY41" fmla="*/ 687446 h 1160647"/>
              <a:gd name="connsiteX42" fmla="*/ 411418 w 3031519"/>
              <a:gd name="connsiteY42" fmla="*/ 687446 h 1160647"/>
              <a:gd name="connsiteX43" fmla="*/ 411418 w 3031519"/>
              <a:gd name="connsiteY43" fmla="*/ 686365 h 1160647"/>
              <a:gd name="connsiteX44" fmla="*/ 411418 w 3031519"/>
              <a:gd name="connsiteY44" fmla="*/ 678798 h 1160647"/>
              <a:gd name="connsiteX45" fmla="*/ 413445 w 3031519"/>
              <a:gd name="connsiteY45" fmla="*/ 678798 h 1160647"/>
              <a:gd name="connsiteX46" fmla="*/ 427632 w 3031519"/>
              <a:gd name="connsiteY46" fmla="*/ 678798 h 1160647"/>
              <a:gd name="connsiteX47" fmla="*/ 427632 w 3031519"/>
              <a:gd name="connsiteY47" fmla="*/ 679879 h 1160647"/>
              <a:gd name="connsiteX48" fmla="*/ 427632 w 3031519"/>
              <a:gd name="connsiteY48" fmla="*/ 687446 h 1160647"/>
              <a:gd name="connsiteX49" fmla="*/ 449925 w 3031519"/>
              <a:gd name="connsiteY49" fmla="*/ 687446 h 1160647"/>
              <a:gd name="connsiteX50" fmla="*/ 449925 w 3031519"/>
              <a:gd name="connsiteY50" fmla="*/ 685554 h 1160647"/>
              <a:gd name="connsiteX51" fmla="*/ 449925 w 3031519"/>
              <a:gd name="connsiteY51" fmla="*/ 672313 h 1160647"/>
              <a:gd name="connsiteX52" fmla="*/ 451699 w 3031519"/>
              <a:gd name="connsiteY52" fmla="*/ 672313 h 1160647"/>
              <a:gd name="connsiteX53" fmla="*/ 464112 w 3031519"/>
              <a:gd name="connsiteY53" fmla="*/ 672313 h 1160647"/>
              <a:gd name="connsiteX54" fmla="*/ 464112 w 3031519"/>
              <a:gd name="connsiteY54" fmla="*/ 696093 h 1160647"/>
              <a:gd name="connsiteX55" fmla="*/ 465126 w 3031519"/>
              <a:gd name="connsiteY55" fmla="*/ 696093 h 1160647"/>
              <a:gd name="connsiteX56" fmla="*/ 472219 w 3031519"/>
              <a:gd name="connsiteY56" fmla="*/ 696093 h 1160647"/>
              <a:gd name="connsiteX57" fmla="*/ 472219 w 3031519"/>
              <a:gd name="connsiteY57" fmla="*/ 695012 h 1160647"/>
              <a:gd name="connsiteX58" fmla="*/ 472219 w 3031519"/>
              <a:gd name="connsiteY58" fmla="*/ 687446 h 1160647"/>
              <a:gd name="connsiteX59" fmla="*/ 473992 w 3031519"/>
              <a:gd name="connsiteY59" fmla="*/ 687446 h 1160647"/>
              <a:gd name="connsiteX60" fmla="*/ 486406 w 3031519"/>
              <a:gd name="connsiteY60" fmla="*/ 687446 h 1160647"/>
              <a:gd name="connsiteX61" fmla="*/ 486406 w 3031519"/>
              <a:gd name="connsiteY61" fmla="*/ 713387 h 1160647"/>
              <a:gd name="connsiteX62" fmla="*/ 488433 w 3031519"/>
              <a:gd name="connsiteY62" fmla="*/ 713387 h 1160647"/>
              <a:gd name="connsiteX63" fmla="*/ 502619 w 3031519"/>
              <a:gd name="connsiteY63" fmla="*/ 713387 h 1160647"/>
              <a:gd name="connsiteX64" fmla="*/ 502619 w 3031519"/>
              <a:gd name="connsiteY64" fmla="*/ 715008 h 1160647"/>
              <a:gd name="connsiteX65" fmla="*/ 502619 w 3031519"/>
              <a:gd name="connsiteY65" fmla="*/ 726358 h 1160647"/>
              <a:gd name="connsiteX66" fmla="*/ 503379 w 3031519"/>
              <a:gd name="connsiteY66" fmla="*/ 726358 h 1160647"/>
              <a:gd name="connsiteX67" fmla="*/ 508700 w 3031519"/>
              <a:gd name="connsiteY67" fmla="*/ 726358 h 1160647"/>
              <a:gd name="connsiteX68" fmla="*/ 508700 w 3031519"/>
              <a:gd name="connsiteY68" fmla="*/ 725547 h 1160647"/>
              <a:gd name="connsiteX69" fmla="*/ 508700 w 3031519"/>
              <a:gd name="connsiteY69" fmla="*/ 719872 h 1160647"/>
              <a:gd name="connsiteX70" fmla="*/ 539100 w 3031519"/>
              <a:gd name="connsiteY70" fmla="*/ 719872 h 1160647"/>
              <a:gd name="connsiteX71" fmla="*/ 539100 w 3031519"/>
              <a:gd name="connsiteY71" fmla="*/ 743652 h 1160647"/>
              <a:gd name="connsiteX72" fmla="*/ 540113 w 3031519"/>
              <a:gd name="connsiteY72" fmla="*/ 743652 h 1160647"/>
              <a:gd name="connsiteX73" fmla="*/ 547207 w 3031519"/>
              <a:gd name="connsiteY73" fmla="*/ 743652 h 1160647"/>
              <a:gd name="connsiteX74" fmla="*/ 547207 w 3031519"/>
              <a:gd name="connsiteY74" fmla="*/ 744733 h 1160647"/>
              <a:gd name="connsiteX75" fmla="*/ 547207 w 3031519"/>
              <a:gd name="connsiteY75" fmla="*/ 752299 h 1160647"/>
              <a:gd name="connsiteX76" fmla="*/ 547967 w 3031519"/>
              <a:gd name="connsiteY76" fmla="*/ 752299 h 1160647"/>
              <a:gd name="connsiteX77" fmla="*/ 553287 w 3031519"/>
              <a:gd name="connsiteY77" fmla="*/ 752299 h 1160647"/>
              <a:gd name="connsiteX78" fmla="*/ 553287 w 3031519"/>
              <a:gd name="connsiteY78" fmla="*/ 750137 h 1160647"/>
              <a:gd name="connsiteX79" fmla="*/ 553287 w 3031519"/>
              <a:gd name="connsiteY79" fmla="*/ 735005 h 1160647"/>
              <a:gd name="connsiteX80" fmla="*/ 554300 w 3031519"/>
              <a:gd name="connsiteY80" fmla="*/ 735005 h 1160647"/>
              <a:gd name="connsiteX81" fmla="*/ 561394 w 3031519"/>
              <a:gd name="connsiteY81" fmla="*/ 735005 h 1160647"/>
              <a:gd name="connsiteX82" fmla="*/ 561394 w 3031519"/>
              <a:gd name="connsiteY82" fmla="*/ 736086 h 1160647"/>
              <a:gd name="connsiteX83" fmla="*/ 561394 w 3031519"/>
              <a:gd name="connsiteY83" fmla="*/ 743652 h 1160647"/>
              <a:gd name="connsiteX84" fmla="*/ 566714 w 3031519"/>
              <a:gd name="connsiteY84" fmla="*/ 741659 h 1160647"/>
              <a:gd name="connsiteX85" fmla="*/ 567474 w 3031519"/>
              <a:gd name="connsiteY85" fmla="*/ 740679 h 1160647"/>
              <a:gd name="connsiteX86" fmla="*/ 567474 w 3031519"/>
              <a:gd name="connsiteY86" fmla="*/ 735005 h 1160647"/>
              <a:gd name="connsiteX87" fmla="*/ 605981 w 3031519"/>
              <a:gd name="connsiteY87" fmla="*/ 735005 h 1160647"/>
              <a:gd name="connsiteX88" fmla="*/ 605981 w 3031519"/>
              <a:gd name="connsiteY88" fmla="*/ 758784 h 1160647"/>
              <a:gd name="connsiteX89" fmla="*/ 608007 w 3031519"/>
              <a:gd name="connsiteY89" fmla="*/ 758784 h 1160647"/>
              <a:gd name="connsiteX90" fmla="*/ 622194 w 3031519"/>
              <a:gd name="connsiteY90" fmla="*/ 758784 h 1160647"/>
              <a:gd name="connsiteX91" fmla="*/ 622194 w 3031519"/>
              <a:gd name="connsiteY91" fmla="*/ 759865 h 1160647"/>
              <a:gd name="connsiteX92" fmla="*/ 622194 w 3031519"/>
              <a:gd name="connsiteY92" fmla="*/ 767431 h 1160647"/>
              <a:gd name="connsiteX93" fmla="*/ 623968 w 3031519"/>
              <a:gd name="connsiteY93" fmla="*/ 767431 h 1160647"/>
              <a:gd name="connsiteX94" fmla="*/ 636381 w 3031519"/>
              <a:gd name="connsiteY94" fmla="*/ 767431 h 1160647"/>
              <a:gd name="connsiteX95" fmla="*/ 636381 w 3031519"/>
              <a:gd name="connsiteY95" fmla="*/ 743652 h 1160647"/>
              <a:gd name="connsiteX96" fmla="*/ 637394 w 3031519"/>
              <a:gd name="connsiteY96" fmla="*/ 743652 h 1160647"/>
              <a:gd name="connsiteX97" fmla="*/ 644488 w 3031519"/>
              <a:gd name="connsiteY97" fmla="*/ 743652 h 1160647"/>
              <a:gd name="connsiteX98" fmla="*/ 644488 w 3031519"/>
              <a:gd name="connsiteY98" fmla="*/ 711225 h 1160647"/>
              <a:gd name="connsiteX99" fmla="*/ 645501 w 3031519"/>
              <a:gd name="connsiteY99" fmla="*/ 711225 h 1160647"/>
              <a:gd name="connsiteX100" fmla="*/ 652595 w 3031519"/>
              <a:gd name="connsiteY100" fmla="*/ 711225 h 1160647"/>
              <a:gd name="connsiteX101" fmla="*/ 652595 w 3031519"/>
              <a:gd name="connsiteY101" fmla="*/ 709334 h 1160647"/>
              <a:gd name="connsiteX102" fmla="*/ 652595 w 3031519"/>
              <a:gd name="connsiteY102" fmla="*/ 696093 h 1160647"/>
              <a:gd name="connsiteX103" fmla="*/ 651328 w 3031519"/>
              <a:gd name="connsiteY103" fmla="*/ 694471 h 1160647"/>
              <a:gd name="connsiteX104" fmla="*/ 656648 w 3031519"/>
              <a:gd name="connsiteY104" fmla="*/ 683122 h 1160647"/>
              <a:gd name="connsiteX105" fmla="*/ 664755 w 3031519"/>
              <a:gd name="connsiteY105" fmla="*/ 711225 h 1160647"/>
              <a:gd name="connsiteX106" fmla="*/ 665515 w 3031519"/>
              <a:gd name="connsiteY106" fmla="*/ 711225 h 1160647"/>
              <a:gd name="connsiteX107" fmla="*/ 670835 w 3031519"/>
              <a:gd name="connsiteY107" fmla="*/ 711225 h 1160647"/>
              <a:gd name="connsiteX108" fmla="*/ 670835 w 3031519"/>
              <a:gd name="connsiteY108" fmla="*/ 605298 h 1160647"/>
              <a:gd name="connsiteX109" fmla="*/ 672355 w 3031519"/>
              <a:gd name="connsiteY109" fmla="*/ 605298 h 1160647"/>
              <a:gd name="connsiteX110" fmla="*/ 682995 w 3031519"/>
              <a:gd name="connsiteY110" fmla="*/ 605298 h 1160647"/>
              <a:gd name="connsiteX111" fmla="*/ 682995 w 3031519"/>
              <a:gd name="connsiteY111" fmla="*/ 557739 h 1160647"/>
              <a:gd name="connsiteX112" fmla="*/ 709342 w 3031519"/>
              <a:gd name="connsiteY112" fmla="*/ 557739 h 1160647"/>
              <a:gd name="connsiteX113" fmla="*/ 709342 w 3031519"/>
              <a:gd name="connsiteY113" fmla="*/ 536121 h 1160647"/>
              <a:gd name="connsiteX114" fmla="*/ 743796 w 3031519"/>
              <a:gd name="connsiteY114" fmla="*/ 536121 h 1160647"/>
              <a:gd name="connsiteX115" fmla="*/ 743796 w 3031519"/>
              <a:gd name="connsiteY115" fmla="*/ 538553 h 1160647"/>
              <a:gd name="connsiteX116" fmla="*/ 743796 w 3031519"/>
              <a:gd name="connsiteY116" fmla="*/ 555577 h 1160647"/>
              <a:gd name="connsiteX117" fmla="*/ 746076 w 3031519"/>
              <a:gd name="connsiteY117" fmla="*/ 555577 h 1160647"/>
              <a:gd name="connsiteX118" fmla="*/ 762036 w 3031519"/>
              <a:gd name="connsiteY118" fmla="*/ 555577 h 1160647"/>
              <a:gd name="connsiteX119" fmla="*/ 762036 w 3031519"/>
              <a:gd name="connsiteY119" fmla="*/ 603136 h 1160647"/>
              <a:gd name="connsiteX120" fmla="*/ 763049 w 3031519"/>
              <a:gd name="connsiteY120" fmla="*/ 603136 h 1160647"/>
              <a:gd name="connsiteX121" fmla="*/ 770143 w 3031519"/>
              <a:gd name="connsiteY121" fmla="*/ 603136 h 1160647"/>
              <a:gd name="connsiteX122" fmla="*/ 784330 w 3031519"/>
              <a:gd name="connsiteY122" fmla="*/ 607460 h 1160647"/>
              <a:gd name="connsiteX123" fmla="*/ 784330 w 3031519"/>
              <a:gd name="connsiteY123" fmla="*/ 646372 h 1160647"/>
              <a:gd name="connsiteX124" fmla="*/ 785343 w 3031519"/>
              <a:gd name="connsiteY124" fmla="*/ 646372 h 1160647"/>
              <a:gd name="connsiteX125" fmla="*/ 792436 w 3031519"/>
              <a:gd name="connsiteY125" fmla="*/ 646372 h 1160647"/>
              <a:gd name="connsiteX126" fmla="*/ 792436 w 3031519"/>
              <a:gd name="connsiteY126" fmla="*/ 647993 h 1160647"/>
              <a:gd name="connsiteX127" fmla="*/ 792436 w 3031519"/>
              <a:gd name="connsiteY127" fmla="*/ 659342 h 1160647"/>
              <a:gd name="connsiteX128" fmla="*/ 794463 w 3031519"/>
              <a:gd name="connsiteY128" fmla="*/ 659342 h 1160647"/>
              <a:gd name="connsiteX129" fmla="*/ 808650 w 3031519"/>
              <a:gd name="connsiteY129" fmla="*/ 659342 h 1160647"/>
              <a:gd name="connsiteX130" fmla="*/ 814730 w 3031519"/>
              <a:gd name="connsiteY130" fmla="*/ 665828 h 1160647"/>
              <a:gd name="connsiteX131" fmla="*/ 814730 w 3031519"/>
              <a:gd name="connsiteY131" fmla="*/ 687446 h 1160647"/>
              <a:gd name="connsiteX132" fmla="*/ 817010 w 3031519"/>
              <a:gd name="connsiteY132" fmla="*/ 687446 h 1160647"/>
              <a:gd name="connsiteX133" fmla="*/ 832970 w 3031519"/>
              <a:gd name="connsiteY133" fmla="*/ 687446 h 1160647"/>
              <a:gd name="connsiteX134" fmla="*/ 832970 w 3031519"/>
              <a:gd name="connsiteY134" fmla="*/ 688526 h 1160647"/>
              <a:gd name="connsiteX135" fmla="*/ 832970 w 3031519"/>
              <a:gd name="connsiteY135" fmla="*/ 696093 h 1160647"/>
              <a:gd name="connsiteX136" fmla="*/ 834237 w 3031519"/>
              <a:gd name="connsiteY136" fmla="*/ 696093 h 1160647"/>
              <a:gd name="connsiteX137" fmla="*/ 843104 w 3031519"/>
              <a:gd name="connsiteY137" fmla="*/ 696093 h 1160647"/>
              <a:gd name="connsiteX138" fmla="*/ 843104 w 3031519"/>
              <a:gd name="connsiteY138" fmla="*/ 698254 h 1160647"/>
              <a:gd name="connsiteX139" fmla="*/ 843104 w 3031519"/>
              <a:gd name="connsiteY139" fmla="*/ 713387 h 1160647"/>
              <a:gd name="connsiteX140" fmla="*/ 847157 w 3031519"/>
              <a:gd name="connsiteY140" fmla="*/ 711495 h 1160647"/>
              <a:gd name="connsiteX141" fmla="*/ 847157 w 3031519"/>
              <a:gd name="connsiteY141" fmla="*/ 698254 h 1160647"/>
              <a:gd name="connsiteX142" fmla="*/ 848170 w 3031519"/>
              <a:gd name="connsiteY142" fmla="*/ 698254 h 1160647"/>
              <a:gd name="connsiteX143" fmla="*/ 855264 w 3031519"/>
              <a:gd name="connsiteY143" fmla="*/ 698254 h 1160647"/>
              <a:gd name="connsiteX144" fmla="*/ 855264 w 3031519"/>
              <a:gd name="connsiteY144" fmla="*/ 699876 h 1160647"/>
              <a:gd name="connsiteX145" fmla="*/ 855264 w 3031519"/>
              <a:gd name="connsiteY145" fmla="*/ 711225 h 1160647"/>
              <a:gd name="connsiteX146" fmla="*/ 856024 w 3031519"/>
              <a:gd name="connsiteY146" fmla="*/ 711225 h 1160647"/>
              <a:gd name="connsiteX147" fmla="*/ 861344 w 3031519"/>
              <a:gd name="connsiteY147" fmla="*/ 711225 h 1160647"/>
              <a:gd name="connsiteX148" fmla="*/ 909984 w 3031519"/>
              <a:gd name="connsiteY148" fmla="*/ 706902 h 1160647"/>
              <a:gd name="connsiteX149" fmla="*/ 909984 w 3031519"/>
              <a:gd name="connsiteY149" fmla="*/ 708253 h 1160647"/>
              <a:gd name="connsiteX150" fmla="*/ 909984 w 3031519"/>
              <a:gd name="connsiteY150" fmla="*/ 717710 h 1160647"/>
              <a:gd name="connsiteX151" fmla="*/ 910744 w 3031519"/>
              <a:gd name="connsiteY151" fmla="*/ 717710 h 1160647"/>
              <a:gd name="connsiteX152" fmla="*/ 916065 w 3031519"/>
              <a:gd name="connsiteY152" fmla="*/ 717710 h 1160647"/>
              <a:gd name="connsiteX153" fmla="*/ 916065 w 3031519"/>
              <a:gd name="connsiteY153" fmla="*/ 719872 h 1160647"/>
              <a:gd name="connsiteX154" fmla="*/ 916065 w 3031519"/>
              <a:gd name="connsiteY154" fmla="*/ 735005 h 1160647"/>
              <a:gd name="connsiteX155" fmla="*/ 918091 w 3031519"/>
              <a:gd name="connsiteY155" fmla="*/ 733654 h 1160647"/>
              <a:gd name="connsiteX156" fmla="*/ 932278 w 3031519"/>
              <a:gd name="connsiteY156" fmla="*/ 724196 h 1160647"/>
              <a:gd name="connsiteX157" fmla="*/ 938358 w 3031519"/>
              <a:gd name="connsiteY157" fmla="*/ 683122 h 1160647"/>
              <a:gd name="connsiteX158" fmla="*/ 939118 w 3031519"/>
              <a:gd name="connsiteY158" fmla="*/ 682852 h 1160647"/>
              <a:gd name="connsiteX159" fmla="*/ 944438 w 3031519"/>
              <a:gd name="connsiteY159" fmla="*/ 680960 h 1160647"/>
              <a:gd name="connsiteX160" fmla="*/ 946465 w 3031519"/>
              <a:gd name="connsiteY160" fmla="*/ 611783 h 1160647"/>
              <a:gd name="connsiteX161" fmla="*/ 948492 w 3031519"/>
              <a:gd name="connsiteY161" fmla="*/ 680960 h 1160647"/>
              <a:gd name="connsiteX162" fmla="*/ 949252 w 3031519"/>
              <a:gd name="connsiteY162" fmla="*/ 681230 h 1160647"/>
              <a:gd name="connsiteX163" fmla="*/ 954572 w 3031519"/>
              <a:gd name="connsiteY163" fmla="*/ 683122 h 1160647"/>
              <a:gd name="connsiteX164" fmla="*/ 954572 w 3031519"/>
              <a:gd name="connsiteY164" fmla="*/ 596651 h 1160647"/>
              <a:gd name="connsiteX165" fmla="*/ 958625 w 3031519"/>
              <a:gd name="connsiteY165" fmla="*/ 564224 h 1160647"/>
              <a:gd name="connsiteX166" fmla="*/ 997132 w 3031519"/>
              <a:gd name="connsiteY166" fmla="*/ 564224 h 1160647"/>
              <a:gd name="connsiteX167" fmla="*/ 997132 w 3031519"/>
              <a:gd name="connsiteY167" fmla="*/ 596651 h 1160647"/>
              <a:gd name="connsiteX168" fmla="*/ 997892 w 3031519"/>
              <a:gd name="connsiteY168" fmla="*/ 596651 h 1160647"/>
              <a:gd name="connsiteX169" fmla="*/ 1003212 w 3031519"/>
              <a:gd name="connsiteY169" fmla="*/ 596651 h 1160647"/>
              <a:gd name="connsiteX170" fmla="*/ 1003212 w 3031519"/>
              <a:gd name="connsiteY170" fmla="*/ 514503 h 1160647"/>
              <a:gd name="connsiteX171" fmla="*/ 1004986 w 3031519"/>
              <a:gd name="connsiteY171" fmla="*/ 514503 h 1160647"/>
              <a:gd name="connsiteX172" fmla="*/ 1017399 w 3031519"/>
              <a:gd name="connsiteY172" fmla="*/ 514503 h 1160647"/>
              <a:gd name="connsiteX173" fmla="*/ 1017399 w 3031519"/>
              <a:gd name="connsiteY173" fmla="*/ 512612 h 1160647"/>
              <a:gd name="connsiteX174" fmla="*/ 1017399 w 3031519"/>
              <a:gd name="connsiteY174" fmla="*/ 499371 h 1160647"/>
              <a:gd name="connsiteX175" fmla="*/ 1039693 w 3031519"/>
              <a:gd name="connsiteY175" fmla="*/ 499371 h 1160647"/>
              <a:gd name="connsiteX176" fmla="*/ 1039693 w 3031519"/>
              <a:gd name="connsiteY176" fmla="*/ 498290 h 1160647"/>
              <a:gd name="connsiteX177" fmla="*/ 1039693 w 3031519"/>
              <a:gd name="connsiteY177" fmla="*/ 490724 h 1160647"/>
              <a:gd name="connsiteX178" fmla="*/ 1041466 w 3031519"/>
              <a:gd name="connsiteY178" fmla="*/ 490724 h 1160647"/>
              <a:gd name="connsiteX179" fmla="*/ 1053880 w 3031519"/>
              <a:gd name="connsiteY179" fmla="*/ 490724 h 1160647"/>
              <a:gd name="connsiteX180" fmla="*/ 1053880 w 3031519"/>
              <a:gd name="connsiteY180" fmla="*/ 491805 h 1160647"/>
              <a:gd name="connsiteX181" fmla="*/ 1053880 w 3031519"/>
              <a:gd name="connsiteY181" fmla="*/ 499371 h 1160647"/>
              <a:gd name="connsiteX182" fmla="*/ 1054640 w 3031519"/>
              <a:gd name="connsiteY182" fmla="*/ 499371 h 1160647"/>
              <a:gd name="connsiteX183" fmla="*/ 1059960 w 3031519"/>
              <a:gd name="connsiteY183" fmla="*/ 499371 h 1160647"/>
              <a:gd name="connsiteX184" fmla="*/ 1070093 w 3031519"/>
              <a:gd name="connsiteY184" fmla="*/ 495047 h 1160647"/>
              <a:gd name="connsiteX185" fmla="*/ 1074146 w 3031519"/>
              <a:gd name="connsiteY185" fmla="*/ 498290 h 1160647"/>
              <a:gd name="connsiteX186" fmla="*/ 1074146 w 3031519"/>
              <a:gd name="connsiteY186" fmla="*/ 490724 h 1160647"/>
              <a:gd name="connsiteX187" fmla="*/ 1076426 w 3031519"/>
              <a:gd name="connsiteY187" fmla="*/ 490724 h 1160647"/>
              <a:gd name="connsiteX188" fmla="*/ 1092387 w 3031519"/>
              <a:gd name="connsiteY188" fmla="*/ 490724 h 1160647"/>
              <a:gd name="connsiteX189" fmla="*/ 1092387 w 3031519"/>
              <a:gd name="connsiteY189" fmla="*/ 491805 h 1160647"/>
              <a:gd name="connsiteX190" fmla="*/ 1092387 w 3031519"/>
              <a:gd name="connsiteY190" fmla="*/ 499371 h 1160647"/>
              <a:gd name="connsiteX191" fmla="*/ 1122787 w 3031519"/>
              <a:gd name="connsiteY191" fmla="*/ 499371 h 1160647"/>
              <a:gd name="connsiteX192" fmla="*/ 1122787 w 3031519"/>
              <a:gd name="connsiteY192" fmla="*/ 500992 h 1160647"/>
              <a:gd name="connsiteX193" fmla="*/ 1122787 w 3031519"/>
              <a:gd name="connsiteY193" fmla="*/ 512342 h 1160647"/>
              <a:gd name="connsiteX194" fmla="*/ 1149134 w 3031519"/>
              <a:gd name="connsiteY194" fmla="*/ 512342 h 1160647"/>
              <a:gd name="connsiteX195" fmla="*/ 1149134 w 3031519"/>
              <a:gd name="connsiteY195" fmla="*/ 542606 h 1160647"/>
              <a:gd name="connsiteX196" fmla="*/ 1149894 w 3031519"/>
              <a:gd name="connsiteY196" fmla="*/ 542606 h 1160647"/>
              <a:gd name="connsiteX197" fmla="*/ 1155214 w 3031519"/>
              <a:gd name="connsiteY197" fmla="*/ 542606 h 1160647"/>
              <a:gd name="connsiteX198" fmla="*/ 1155214 w 3031519"/>
              <a:gd name="connsiteY198" fmla="*/ 543687 h 1160647"/>
              <a:gd name="connsiteX199" fmla="*/ 1155214 w 3031519"/>
              <a:gd name="connsiteY199" fmla="*/ 551254 h 1160647"/>
              <a:gd name="connsiteX200" fmla="*/ 1159268 w 3031519"/>
              <a:gd name="connsiteY200" fmla="*/ 581518 h 1160647"/>
              <a:gd name="connsiteX201" fmla="*/ 1160028 w 3031519"/>
              <a:gd name="connsiteY201" fmla="*/ 581518 h 1160647"/>
              <a:gd name="connsiteX202" fmla="*/ 1165348 w 3031519"/>
              <a:gd name="connsiteY202" fmla="*/ 581518 h 1160647"/>
              <a:gd name="connsiteX203" fmla="*/ 1165348 w 3031519"/>
              <a:gd name="connsiteY203" fmla="*/ 582329 h 1160647"/>
              <a:gd name="connsiteX204" fmla="*/ 1165348 w 3031519"/>
              <a:gd name="connsiteY204" fmla="*/ 588004 h 1160647"/>
              <a:gd name="connsiteX205" fmla="*/ 1166361 w 3031519"/>
              <a:gd name="connsiteY205" fmla="*/ 588004 h 1160647"/>
              <a:gd name="connsiteX206" fmla="*/ 1173454 w 3031519"/>
              <a:gd name="connsiteY206" fmla="*/ 588004 h 1160647"/>
              <a:gd name="connsiteX207" fmla="*/ 1173454 w 3031519"/>
              <a:gd name="connsiteY207" fmla="*/ 618269 h 1160647"/>
              <a:gd name="connsiteX208" fmla="*/ 1175481 w 3031519"/>
              <a:gd name="connsiteY208" fmla="*/ 618269 h 1160647"/>
              <a:gd name="connsiteX209" fmla="*/ 1189668 w 3031519"/>
              <a:gd name="connsiteY209" fmla="*/ 618269 h 1160647"/>
              <a:gd name="connsiteX210" fmla="*/ 1189668 w 3031519"/>
              <a:gd name="connsiteY210" fmla="*/ 642048 h 1160647"/>
              <a:gd name="connsiteX211" fmla="*/ 1191695 w 3031519"/>
              <a:gd name="connsiteY211" fmla="*/ 643669 h 1160647"/>
              <a:gd name="connsiteX212" fmla="*/ 1191695 w 3031519"/>
              <a:gd name="connsiteY212" fmla="*/ 655019 h 1160647"/>
              <a:gd name="connsiteX213" fmla="*/ 1192455 w 3031519"/>
              <a:gd name="connsiteY213" fmla="*/ 655019 h 1160647"/>
              <a:gd name="connsiteX214" fmla="*/ 1197775 w 3031519"/>
              <a:gd name="connsiteY214" fmla="*/ 655019 h 1160647"/>
              <a:gd name="connsiteX215" fmla="*/ 1197775 w 3031519"/>
              <a:gd name="connsiteY215" fmla="*/ 678798 h 1160647"/>
              <a:gd name="connsiteX216" fmla="*/ 1199041 w 3031519"/>
              <a:gd name="connsiteY216" fmla="*/ 678798 h 1160647"/>
              <a:gd name="connsiteX217" fmla="*/ 1207908 w 3031519"/>
              <a:gd name="connsiteY217" fmla="*/ 678798 h 1160647"/>
              <a:gd name="connsiteX218" fmla="*/ 1209935 w 3031519"/>
              <a:gd name="connsiteY218" fmla="*/ 682852 h 1160647"/>
              <a:gd name="connsiteX219" fmla="*/ 1209935 w 3031519"/>
              <a:gd name="connsiteY219" fmla="*/ 696093 h 1160647"/>
              <a:gd name="connsiteX220" fmla="*/ 1211455 w 3031519"/>
              <a:gd name="connsiteY220" fmla="*/ 694201 h 1160647"/>
              <a:gd name="connsiteX221" fmla="*/ 1222095 w 3031519"/>
              <a:gd name="connsiteY221" fmla="*/ 680960 h 1160647"/>
              <a:gd name="connsiteX222" fmla="*/ 1250469 w 3031519"/>
              <a:gd name="connsiteY222" fmla="*/ 680960 h 1160647"/>
              <a:gd name="connsiteX223" fmla="*/ 1250469 w 3031519"/>
              <a:gd name="connsiteY223" fmla="*/ 767431 h 1160647"/>
              <a:gd name="connsiteX224" fmla="*/ 1251229 w 3031519"/>
              <a:gd name="connsiteY224" fmla="*/ 767431 h 1160647"/>
              <a:gd name="connsiteX225" fmla="*/ 1256549 w 3031519"/>
              <a:gd name="connsiteY225" fmla="*/ 767431 h 1160647"/>
              <a:gd name="connsiteX226" fmla="*/ 1257309 w 3031519"/>
              <a:gd name="connsiteY226" fmla="*/ 766080 h 1160647"/>
              <a:gd name="connsiteX227" fmla="*/ 1262629 w 3031519"/>
              <a:gd name="connsiteY227" fmla="*/ 756622 h 1160647"/>
              <a:gd name="connsiteX228" fmla="*/ 1262629 w 3031519"/>
              <a:gd name="connsiteY228" fmla="*/ 758514 h 1160647"/>
              <a:gd name="connsiteX229" fmla="*/ 1262629 w 3031519"/>
              <a:gd name="connsiteY229" fmla="*/ 771755 h 1160647"/>
              <a:gd name="connsiteX230" fmla="*/ 1266682 w 3031519"/>
              <a:gd name="connsiteY230" fmla="*/ 726358 h 1160647"/>
              <a:gd name="connsiteX231" fmla="*/ 1267442 w 3031519"/>
              <a:gd name="connsiteY231" fmla="*/ 726358 h 1160647"/>
              <a:gd name="connsiteX232" fmla="*/ 1272762 w 3031519"/>
              <a:gd name="connsiteY232" fmla="*/ 726358 h 1160647"/>
              <a:gd name="connsiteX233" fmla="*/ 1272762 w 3031519"/>
              <a:gd name="connsiteY233" fmla="*/ 661504 h 1160647"/>
              <a:gd name="connsiteX234" fmla="*/ 1273776 w 3031519"/>
              <a:gd name="connsiteY234" fmla="*/ 661504 h 1160647"/>
              <a:gd name="connsiteX235" fmla="*/ 1280869 w 3031519"/>
              <a:gd name="connsiteY235" fmla="*/ 661504 h 1160647"/>
              <a:gd name="connsiteX236" fmla="*/ 1293029 w 3031519"/>
              <a:gd name="connsiteY236" fmla="*/ 618269 h 1160647"/>
              <a:gd name="connsiteX237" fmla="*/ 1294296 w 3031519"/>
              <a:gd name="connsiteY237" fmla="*/ 618269 h 1160647"/>
              <a:gd name="connsiteX238" fmla="*/ 1303163 w 3031519"/>
              <a:gd name="connsiteY238" fmla="*/ 618269 h 1160647"/>
              <a:gd name="connsiteX239" fmla="*/ 1313296 w 3031519"/>
              <a:gd name="connsiteY239" fmla="*/ 661504 h 1160647"/>
              <a:gd name="connsiteX240" fmla="*/ 1314309 w 3031519"/>
              <a:gd name="connsiteY240" fmla="*/ 661504 h 1160647"/>
              <a:gd name="connsiteX241" fmla="*/ 1321403 w 3031519"/>
              <a:gd name="connsiteY241" fmla="*/ 661504 h 1160647"/>
              <a:gd name="connsiteX242" fmla="*/ 1321403 w 3031519"/>
              <a:gd name="connsiteY242" fmla="*/ 700416 h 1160647"/>
              <a:gd name="connsiteX243" fmla="*/ 1323176 w 3031519"/>
              <a:gd name="connsiteY243" fmla="*/ 700416 h 1160647"/>
              <a:gd name="connsiteX244" fmla="*/ 1335590 w 3031519"/>
              <a:gd name="connsiteY244" fmla="*/ 700416 h 1160647"/>
              <a:gd name="connsiteX245" fmla="*/ 1335590 w 3031519"/>
              <a:gd name="connsiteY245" fmla="*/ 702578 h 1160647"/>
              <a:gd name="connsiteX246" fmla="*/ 1335590 w 3031519"/>
              <a:gd name="connsiteY246" fmla="*/ 717710 h 1160647"/>
              <a:gd name="connsiteX247" fmla="*/ 1339643 w 3031519"/>
              <a:gd name="connsiteY247" fmla="*/ 715549 h 1160647"/>
              <a:gd name="connsiteX248" fmla="*/ 1339643 w 3031519"/>
              <a:gd name="connsiteY248" fmla="*/ 700416 h 1160647"/>
              <a:gd name="connsiteX249" fmla="*/ 1341163 w 3031519"/>
              <a:gd name="connsiteY249" fmla="*/ 700416 h 1160647"/>
              <a:gd name="connsiteX250" fmla="*/ 1351803 w 3031519"/>
              <a:gd name="connsiteY250" fmla="*/ 700416 h 1160647"/>
              <a:gd name="connsiteX251" fmla="*/ 1351803 w 3031519"/>
              <a:gd name="connsiteY251" fmla="*/ 702037 h 1160647"/>
              <a:gd name="connsiteX252" fmla="*/ 1351803 w 3031519"/>
              <a:gd name="connsiteY252" fmla="*/ 713387 h 1160647"/>
              <a:gd name="connsiteX253" fmla="*/ 1382204 w 3031519"/>
              <a:gd name="connsiteY253" fmla="*/ 713387 h 1160647"/>
              <a:gd name="connsiteX254" fmla="*/ 1382204 w 3031519"/>
              <a:gd name="connsiteY254" fmla="*/ 676637 h 1160647"/>
              <a:gd name="connsiteX255" fmla="*/ 1383470 w 3031519"/>
              <a:gd name="connsiteY255" fmla="*/ 676637 h 1160647"/>
              <a:gd name="connsiteX256" fmla="*/ 1392337 w 3031519"/>
              <a:gd name="connsiteY256" fmla="*/ 676637 h 1160647"/>
              <a:gd name="connsiteX257" fmla="*/ 1392337 w 3031519"/>
              <a:gd name="connsiteY257" fmla="*/ 698254 h 1160647"/>
              <a:gd name="connsiteX258" fmla="*/ 1394364 w 3031519"/>
              <a:gd name="connsiteY258" fmla="*/ 665828 h 1160647"/>
              <a:gd name="connsiteX259" fmla="*/ 1416657 w 3031519"/>
              <a:gd name="connsiteY259" fmla="*/ 665828 h 1160647"/>
              <a:gd name="connsiteX260" fmla="*/ 1416657 w 3031519"/>
              <a:gd name="connsiteY260" fmla="*/ 664206 h 1160647"/>
              <a:gd name="connsiteX261" fmla="*/ 1416657 w 3031519"/>
              <a:gd name="connsiteY261" fmla="*/ 652857 h 1160647"/>
              <a:gd name="connsiteX262" fmla="*/ 1417417 w 3031519"/>
              <a:gd name="connsiteY262" fmla="*/ 652857 h 1160647"/>
              <a:gd name="connsiteX263" fmla="*/ 1422737 w 3031519"/>
              <a:gd name="connsiteY263" fmla="*/ 652857 h 1160647"/>
              <a:gd name="connsiteX264" fmla="*/ 1422737 w 3031519"/>
              <a:gd name="connsiteY264" fmla="*/ 650966 h 1160647"/>
              <a:gd name="connsiteX265" fmla="*/ 1422737 w 3031519"/>
              <a:gd name="connsiteY265" fmla="*/ 637725 h 1160647"/>
              <a:gd name="connsiteX266" fmla="*/ 1426791 w 3031519"/>
              <a:gd name="connsiteY266" fmla="*/ 644210 h 1160647"/>
              <a:gd name="connsiteX267" fmla="*/ 1429071 w 3031519"/>
              <a:gd name="connsiteY267" fmla="*/ 644210 h 1160647"/>
              <a:gd name="connsiteX268" fmla="*/ 1445031 w 3031519"/>
              <a:gd name="connsiteY268" fmla="*/ 644210 h 1160647"/>
              <a:gd name="connsiteX269" fmla="*/ 1445031 w 3031519"/>
              <a:gd name="connsiteY269" fmla="*/ 643399 h 1160647"/>
              <a:gd name="connsiteX270" fmla="*/ 1445031 w 3031519"/>
              <a:gd name="connsiteY270" fmla="*/ 637725 h 1160647"/>
              <a:gd name="connsiteX271" fmla="*/ 1445791 w 3031519"/>
              <a:gd name="connsiteY271" fmla="*/ 637725 h 1160647"/>
              <a:gd name="connsiteX272" fmla="*/ 1451111 w 3031519"/>
              <a:gd name="connsiteY272" fmla="*/ 637725 h 1160647"/>
              <a:gd name="connsiteX273" fmla="*/ 1451111 w 3031519"/>
              <a:gd name="connsiteY273" fmla="*/ 639076 h 1160647"/>
              <a:gd name="connsiteX274" fmla="*/ 1451111 w 3031519"/>
              <a:gd name="connsiteY274" fmla="*/ 648534 h 1160647"/>
              <a:gd name="connsiteX275" fmla="*/ 1489618 w 3031519"/>
              <a:gd name="connsiteY275" fmla="*/ 648534 h 1160647"/>
              <a:gd name="connsiteX276" fmla="*/ 1489618 w 3031519"/>
              <a:gd name="connsiteY276" fmla="*/ 786887 h 1160647"/>
              <a:gd name="connsiteX277" fmla="*/ 1491138 w 3031519"/>
              <a:gd name="connsiteY277" fmla="*/ 786887 h 1160647"/>
              <a:gd name="connsiteX278" fmla="*/ 1501778 w 3031519"/>
              <a:gd name="connsiteY278" fmla="*/ 786887 h 1160647"/>
              <a:gd name="connsiteX279" fmla="*/ 1501778 w 3031519"/>
              <a:gd name="connsiteY279" fmla="*/ 773917 h 1160647"/>
              <a:gd name="connsiteX280" fmla="*/ 1505832 w 3031519"/>
              <a:gd name="connsiteY280" fmla="*/ 773917 h 1160647"/>
              <a:gd name="connsiteX281" fmla="*/ 1505832 w 3031519"/>
              <a:gd name="connsiteY281" fmla="*/ 786887 h 1160647"/>
              <a:gd name="connsiteX282" fmla="*/ 1536232 w 3031519"/>
              <a:gd name="connsiteY282" fmla="*/ 786887 h 1160647"/>
              <a:gd name="connsiteX283" fmla="*/ 1536232 w 3031519"/>
              <a:gd name="connsiteY283" fmla="*/ 756622 h 1160647"/>
              <a:gd name="connsiteX284" fmla="*/ 1548392 w 3031519"/>
              <a:gd name="connsiteY284" fmla="*/ 756622 h 1160647"/>
              <a:gd name="connsiteX285" fmla="*/ 1560552 w 3031519"/>
              <a:gd name="connsiteY285" fmla="*/ 754461 h 1160647"/>
              <a:gd name="connsiteX286" fmla="*/ 1564606 w 3031519"/>
              <a:gd name="connsiteY286" fmla="*/ 756622 h 1160647"/>
              <a:gd name="connsiteX287" fmla="*/ 1574739 w 3031519"/>
              <a:gd name="connsiteY287" fmla="*/ 756622 h 1160647"/>
              <a:gd name="connsiteX288" fmla="*/ 1574739 w 3031519"/>
              <a:gd name="connsiteY288" fmla="*/ 786887 h 1160647"/>
              <a:gd name="connsiteX289" fmla="*/ 1582846 w 3031519"/>
              <a:gd name="connsiteY289" fmla="*/ 786887 h 1160647"/>
              <a:gd name="connsiteX290" fmla="*/ 1582846 w 3031519"/>
              <a:gd name="connsiteY290" fmla="*/ 804182 h 1160647"/>
              <a:gd name="connsiteX291" fmla="*/ 1592182 w 3031519"/>
              <a:gd name="connsiteY291" fmla="*/ 805087 h 1160647"/>
              <a:gd name="connsiteX292" fmla="*/ 1605140 w 3031519"/>
              <a:gd name="connsiteY292" fmla="*/ 805087 h 1160647"/>
              <a:gd name="connsiteX293" fmla="*/ 1605140 w 3031519"/>
              <a:gd name="connsiteY293" fmla="*/ 789049 h 1160647"/>
              <a:gd name="connsiteX294" fmla="*/ 1673096 w 3031519"/>
              <a:gd name="connsiteY294" fmla="*/ 789049 h 1160647"/>
              <a:gd name="connsiteX295" fmla="*/ 1673096 w 3031519"/>
              <a:gd name="connsiteY295" fmla="*/ 703796 h 1160647"/>
              <a:gd name="connsiteX296" fmla="*/ 1745104 w 3031519"/>
              <a:gd name="connsiteY296" fmla="*/ 703796 h 1160647"/>
              <a:gd name="connsiteX297" fmla="*/ 1745104 w 3031519"/>
              <a:gd name="connsiteY297" fmla="*/ 782564 h 1160647"/>
              <a:gd name="connsiteX298" fmla="*/ 1747008 w 3031519"/>
              <a:gd name="connsiteY298" fmla="*/ 782564 h 1160647"/>
              <a:gd name="connsiteX299" fmla="*/ 1748250 w 3031519"/>
              <a:gd name="connsiteY299" fmla="*/ 805087 h 1160647"/>
              <a:gd name="connsiteX300" fmla="*/ 1757926 w 3031519"/>
              <a:gd name="connsiteY300" fmla="*/ 805087 h 1160647"/>
              <a:gd name="connsiteX301" fmla="*/ 1759168 w 3031519"/>
              <a:gd name="connsiteY301" fmla="*/ 782564 h 1160647"/>
              <a:gd name="connsiteX302" fmla="*/ 1765248 w 3031519"/>
              <a:gd name="connsiteY302" fmla="*/ 782564 h 1160647"/>
              <a:gd name="connsiteX303" fmla="*/ 1766490 w 3031519"/>
              <a:gd name="connsiteY303" fmla="*/ 805087 h 1160647"/>
              <a:gd name="connsiteX304" fmla="*/ 1817112 w 3031519"/>
              <a:gd name="connsiteY304" fmla="*/ 805087 h 1160647"/>
              <a:gd name="connsiteX305" fmla="*/ 1817112 w 3031519"/>
              <a:gd name="connsiteY305" fmla="*/ 642059 h 1160647"/>
              <a:gd name="connsiteX306" fmla="*/ 2014439 w 3031519"/>
              <a:gd name="connsiteY306" fmla="*/ 642059 h 1160647"/>
              <a:gd name="connsiteX307" fmla="*/ 2014439 w 3031519"/>
              <a:gd name="connsiteY307" fmla="*/ 805087 h 1160647"/>
              <a:gd name="connsiteX308" fmla="*/ 2033136 w 3031519"/>
              <a:gd name="connsiteY308" fmla="*/ 805087 h 1160647"/>
              <a:gd name="connsiteX309" fmla="*/ 2033136 w 3031519"/>
              <a:gd name="connsiteY309" fmla="*/ 722394 h 1160647"/>
              <a:gd name="connsiteX310" fmla="*/ 2128256 w 3031519"/>
              <a:gd name="connsiteY310" fmla="*/ 722394 h 1160647"/>
              <a:gd name="connsiteX311" fmla="*/ 2140186 w 3031519"/>
              <a:gd name="connsiteY311" fmla="*/ 404253 h 1160647"/>
              <a:gd name="connsiteX312" fmla="*/ 2128026 w 3031519"/>
              <a:gd name="connsiteY312" fmla="*/ 382635 h 1160647"/>
              <a:gd name="connsiteX313" fmla="*/ 2121946 w 3031519"/>
              <a:gd name="connsiteY313" fmla="*/ 378311 h 1160647"/>
              <a:gd name="connsiteX314" fmla="*/ 2130053 w 3031519"/>
              <a:gd name="connsiteY314" fmla="*/ 354532 h 1160647"/>
              <a:gd name="connsiteX315" fmla="*/ 2130053 w 3031519"/>
              <a:gd name="connsiteY315" fmla="*/ 337238 h 1160647"/>
              <a:gd name="connsiteX316" fmla="*/ 2144240 w 3031519"/>
              <a:gd name="connsiteY316" fmla="*/ 337238 h 1160647"/>
              <a:gd name="connsiteX317" fmla="*/ 2144240 w 3031519"/>
              <a:gd name="connsiteY317" fmla="*/ 315620 h 1160647"/>
              <a:gd name="connsiteX318" fmla="*/ 2146266 w 3031519"/>
              <a:gd name="connsiteY318" fmla="*/ 311296 h 1160647"/>
              <a:gd name="connsiteX319" fmla="*/ 2146266 w 3031519"/>
              <a:gd name="connsiteY319" fmla="*/ 233472 h 1160647"/>
              <a:gd name="connsiteX320" fmla="*/ 2144240 w 3031519"/>
              <a:gd name="connsiteY320" fmla="*/ 226987 h 1160647"/>
              <a:gd name="connsiteX321" fmla="*/ 2150320 w 3031519"/>
              <a:gd name="connsiteY321" fmla="*/ 220501 h 1160647"/>
              <a:gd name="connsiteX322" fmla="*/ 2150320 w 3031519"/>
              <a:gd name="connsiteY322" fmla="*/ 162133 h 1160647"/>
              <a:gd name="connsiteX323" fmla="*/ 2152346 w 3031519"/>
              <a:gd name="connsiteY323" fmla="*/ 157810 h 1160647"/>
              <a:gd name="connsiteX324" fmla="*/ 2152346 w 3031519"/>
              <a:gd name="connsiteY324" fmla="*/ 101604 h 1160647"/>
              <a:gd name="connsiteX325" fmla="*/ 2154373 w 3031519"/>
              <a:gd name="connsiteY325" fmla="*/ 82148 h 1160647"/>
              <a:gd name="connsiteX326" fmla="*/ 2158427 w 3031519"/>
              <a:gd name="connsiteY326" fmla="*/ 99442 h 1160647"/>
              <a:gd name="connsiteX327" fmla="*/ 2160453 w 3031519"/>
              <a:gd name="connsiteY327" fmla="*/ 157810 h 1160647"/>
              <a:gd name="connsiteX328" fmla="*/ 2162480 w 3031519"/>
              <a:gd name="connsiteY328" fmla="*/ 220501 h 1160647"/>
              <a:gd name="connsiteX329" fmla="*/ 2168560 w 3031519"/>
              <a:gd name="connsiteY329" fmla="*/ 226987 h 1160647"/>
              <a:gd name="connsiteX330" fmla="*/ 2166533 w 3031519"/>
              <a:gd name="connsiteY330" fmla="*/ 233472 h 1160647"/>
              <a:gd name="connsiteX331" fmla="*/ 2166533 w 3031519"/>
              <a:gd name="connsiteY331" fmla="*/ 311296 h 1160647"/>
              <a:gd name="connsiteX332" fmla="*/ 2168560 w 3031519"/>
              <a:gd name="connsiteY332" fmla="*/ 315620 h 1160647"/>
              <a:gd name="connsiteX333" fmla="*/ 2168560 w 3031519"/>
              <a:gd name="connsiteY333" fmla="*/ 337238 h 1160647"/>
              <a:gd name="connsiteX334" fmla="*/ 2182747 w 3031519"/>
              <a:gd name="connsiteY334" fmla="*/ 337238 h 1160647"/>
              <a:gd name="connsiteX335" fmla="*/ 2182747 w 3031519"/>
              <a:gd name="connsiteY335" fmla="*/ 354532 h 1160647"/>
              <a:gd name="connsiteX336" fmla="*/ 2190854 w 3031519"/>
              <a:gd name="connsiteY336" fmla="*/ 378311 h 1160647"/>
              <a:gd name="connsiteX337" fmla="*/ 2184774 w 3031519"/>
              <a:gd name="connsiteY337" fmla="*/ 382635 h 1160647"/>
              <a:gd name="connsiteX338" fmla="*/ 2172613 w 3031519"/>
              <a:gd name="connsiteY338" fmla="*/ 404253 h 1160647"/>
              <a:gd name="connsiteX339" fmla="*/ 2180720 w 3031519"/>
              <a:gd name="connsiteY339" fmla="*/ 657181 h 1160647"/>
              <a:gd name="connsiteX340" fmla="*/ 2245574 w 3031519"/>
              <a:gd name="connsiteY340" fmla="*/ 657181 h 1160647"/>
              <a:gd name="connsiteX341" fmla="*/ 2245574 w 3031519"/>
              <a:gd name="connsiteY341" fmla="*/ 732843 h 1160647"/>
              <a:gd name="connsiteX342" fmla="*/ 2253681 w 3031519"/>
              <a:gd name="connsiteY342" fmla="*/ 732843 h 1160647"/>
              <a:gd name="connsiteX343" fmla="*/ 2255708 w 3031519"/>
              <a:gd name="connsiteY343" fmla="*/ 726358 h 1160647"/>
              <a:gd name="connsiteX344" fmla="*/ 2261788 w 3031519"/>
              <a:gd name="connsiteY344" fmla="*/ 726358 h 1160647"/>
              <a:gd name="connsiteX345" fmla="*/ 2263815 w 3031519"/>
              <a:gd name="connsiteY345" fmla="*/ 735005 h 1160647"/>
              <a:gd name="connsiteX346" fmla="*/ 2275975 w 3031519"/>
              <a:gd name="connsiteY346" fmla="*/ 735005 h 1160647"/>
              <a:gd name="connsiteX347" fmla="*/ 2275975 w 3031519"/>
              <a:gd name="connsiteY347" fmla="*/ 728519 h 1160647"/>
              <a:gd name="connsiteX348" fmla="*/ 2298268 w 3031519"/>
              <a:gd name="connsiteY348" fmla="*/ 728519 h 1160647"/>
              <a:gd name="connsiteX349" fmla="*/ 2298268 w 3031519"/>
              <a:gd name="connsiteY349" fmla="*/ 735005 h 1160647"/>
              <a:gd name="connsiteX350" fmla="*/ 2318535 w 3031519"/>
              <a:gd name="connsiteY350" fmla="*/ 735005 h 1160647"/>
              <a:gd name="connsiteX351" fmla="*/ 2318535 w 3031519"/>
              <a:gd name="connsiteY351" fmla="*/ 780402 h 1160647"/>
              <a:gd name="connsiteX352" fmla="*/ 2332722 w 3031519"/>
              <a:gd name="connsiteY352" fmla="*/ 780402 h 1160647"/>
              <a:gd name="connsiteX353" fmla="*/ 2332722 w 3031519"/>
              <a:gd name="connsiteY353" fmla="*/ 767431 h 1160647"/>
              <a:gd name="connsiteX354" fmla="*/ 2348936 w 3031519"/>
              <a:gd name="connsiteY354" fmla="*/ 767431 h 1160647"/>
              <a:gd name="connsiteX355" fmla="*/ 2348936 w 3031519"/>
              <a:gd name="connsiteY355" fmla="*/ 588004 h 1160647"/>
              <a:gd name="connsiteX356" fmla="*/ 2355016 w 3031519"/>
              <a:gd name="connsiteY356" fmla="*/ 581518 h 1160647"/>
              <a:gd name="connsiteX357" fmla="*/ 2427977 w 3031519"/>
              <a:gd name="connsiteY357" fmla="*/ 581518 h 1160647"/>
              <a:gd name="connsiteX358" fmla="*/ 2427977 w 3031519"/>
              <a:gd name="connsiteY358" fmla="*/ 590166 h 1160647"/>
              <a:gd name="connsiteX359" fmla="*/ 2438110 w 3031519"/>
              <a:gd name="connsiteY359" fmla="*/ 590166 h 1160647"/>
              <a:gd name="connsiteX360" fmla="*/ 2438110 w 3031519"/>
              <a:gd name="connsiteY360" fmla="*/ 704740 h 1160647"/>
              <a:gd name="connsiteX361" fmla="*/ 2460404 w 3031519"/>
              <a:gd name="connsiteY361" fmla="*/ 704740 h 1160647"/>
              <a:gd name="connsiteX362" fmla="*/ 2460404 w 3031519"/>
              <a:gd name="connsiteY362" fmla="*/ 637725 h 1160647"/>
              <a:gd name="connsiteX363" fmla="*/ 2486751 w 3031519"/>
              <a:gd name="connsiteY363" fmla="*/ 637725 h 1160647"/>
              <a:gd name="connsiteX364" fmla="*/ 2490804 w 3031519"/>
              <a:gd name="connsiteY364" fmla="*/ 633401 h 1160647"/>
              <a:gd name="connsiteX365" fmla="*/ 2498911 w 3031519"/>
              <a:gd name="connsiteY365" fmla="*/ 633401 h 1160647"/>
              <a:gd name="connsiteX366" fmla="*/ 2502964 w 3031519"/>
              <a:gd name="connsiteY366" fmla="*/ 637725 h 1160647"/>
              <a:gd name="connsiteX367" fmla="*/ 2525258 w 3031519"/>
              <a:gd name="connsiteY367" fmla="*/ 637725 h 1160647"/>
              <a:gd name="connsiteX368" fmla="*/ 2525258 w 3031519"/>
              <a:gd name="connsiteY368" fmla="*/ 520989 h 1160647"/>
              <a:gd name="connsiteX369" fmla="*/ 2582005 w 3031519"/>
              <a:gd name="connsiteY369" fmla="*/ 510180 h 1160647"/>
              <a:gd name="connsiteX370" fmla="*/ 2582005 w 3031519"/>
              <a:gd name="connsiteY370" fmla="*/ 511261 h 1160647"/>
              <a:gd name="connsiteX371" fmla="*/ 2582005 w 3031519"/>
              <a:gd name="connsiteY371" fmla="*/ 518827 h 1160647"/>
              <a:gd name="connsiteX372" fmla="*/ 2608352 w 3031519"/>
              <a:gd name="connsiteY372" fmla="*/ 518827 h 1160647"/>
              <a:gd name="connsiteX373" fmla="*/ 2608352 w 3031519"/>
              <a:gd name="connsiteY373" fmla="*/ 773917 h 1160647"/>
              <a:gd name="connsiteX374" fmla="*/ 2630646 w 3031519"/>
              <a:gd name="connsiteY374" fmla="*/ 773917 h 1160647"/>
              <a:gd name="connsiteX375" fmla="*/ 2630646 w 3031519"/>
              <a:gd name="connsiteY375" fmla="*/ 769593 h 1160647"/>
              <a:gd name="connsiteX376" fmla="*/ 2642806 w 3031519"/>
              <a:gd name="connsiteY376" fmla="*/ 769593 h 1160647"/>
              <a:gd name="connsiteX377" fmla="*/ 2642806 w 3031519"/>
              <a:gd name="connsiteY377" fmla="*/ 773917 h 1160647"/>
              <a:gd name="connsiteX378" fmla="*/ 2667126 w 3031519"/>
              <a:gd name="connsiteY378" fmla="*/ 773917 h 1160647"/>
              <a:gd name="connsiteX379" fmla="*/ 2667126 w 3031519"/>
              <a:gd name="connsiteY379" fmla="*/ 760946 h 1160647"/>
              <a:gd name="connsiteX380" fmla="*/ 2695500 w 3031519"/>
              <a:gd name="connsiteY380" fmla="*/ 760946 h 1160647"/>
              <a:gd name="connsiteX381" fmla="*/ 2707660 w 3031519"/>
              <a:gd name="connsiteY381" fmla="*/ 756622 h 1160647"/>
              <a:gd name="connsiteX382" fmla="*/ 2727927 w 3031519"/>
              <a:gd name="connsiteY382" fmla="*/ 760946 h 1160647"/>
              <a:gd name="connsiteX383" fmla="*/ 2727927 w 3031519"/>
              <a:gd name="connsiteY383" fmla="*/ 743652 h 1160647"/>
              <a:gd name="connsiteX384" fmla="*/ 2736034 w 3031519"/>
              <a:gd name="connsiteY384" fmla="*/ 743652 h 1160647"/>
              <a:gd name="connsiteX385" fmla="*/ 2736034 w 3031519"/>
              <a:gd name="connsiteY385" fmla="*/ 730681 h 1160647"/>
              <a:gd name="connsiteX386" fmla="*/ 2792781 w 3031519"/>
              <a:gd name="connsiteY386" fmla="*/ 730681 h 1160647"/>
              <a:gd name="connsiteX387" fmla="*/ 2792781 w 3031519"/>
              <a:gd name="connsiteY387" fmla="*/ 700416 h 1160647"/>
              <a:gd name="connsiteX388" fmla="*/ 2811021 w 3031519"/>
              <a:gd name="connsiteY388" fmla="*/ 700416 h 1160647"/>
              <a:gd name="connsiteX389" fmla="*/ 2811021 w 3031519"/>
              <a:gd name="connsiteY389" fmla="*/ 693931 h 1160647"/>
              <a:gd name="connsiteX390" fmla="*/ 2823181 w 3031519"/>
              <a:gd name="connsiteY390" fmla="*/ 693931 h 1160647"/>
              <a:gd name="connsiteX391" fmla="*/ 2823181 w 3031519"/>
              <a:gd name="connsiteY391" fmla="*/ 700416 h 1160647"/>
              <a:gd name="connsiteX392" fmla="*/ 2839395 w 3031519"/>
              <a:gd name="connsiteY392" fmla="*/ 700416 h 1160647"/>
              <a:gd name="connsiteX393" fmla="*/ 2839395 w 3031519"/>
              <a:gd name="connsiteY393" fmla="*/ 750137 h 1160647"/>
              <a:gd name="connsiteX394" fmla="*/ 2871822 w 3031519"/>
              <a:gd name="connsiteY394" fmla="*/ 750137 h 1160647"/>
              <a:gd name="connsiteX395" fmla="*/ 2871822 w 3031519"/>
              <a:gd name="connsiteY395" fmla="*/ 724196 h 1160647"/>
              <a:gd name="connsiteX396" fmla="*/ 2910329 w 3031519"/>
              <a:gd name="connsiteY396" fmla="*/ 724196 h 1160647"/>
              <a:gd name="connsiteX397" fmla="*/ 2910329 w 3031519"/>
              <a:gd name="connsiteY397" fmla="*/ 693931 h 1160647"/>
              <a:gd name="connsiteX398" fmla="*/ 2958970 w 3031519"/>
              <a:gd name="connsiteY398" fmla="*/ 693931 h 1160647"/>
              <a:gd name="connsiteX399" fmla="*/ 2958970 w 3031519"/>
              <a:gd name="connsiteY399" fmla="*/ 805087 h 1160647"/>
              <a:gd name="connsiteX400" fmla="*/ 2958970 w 3031519"/>
              <a:gd name="connsiteY400" fmla="*/ 818866 h 1160647"/>
              <a:gd name="connsiteX401" fmla="*/ 3031519 w 3031519"/>
              <a:gd name="connsiteY401" fmla="*/ 818866 h 1160647"/>
              <a:gd name="connsiteX402" fmla="*/ 3028183 w 3031519"/>
              <a:gd name="connsiteY402" fmla="*/ 1160647 h 1160647"/>
              <a:gd name="connsiteX403" fmla="*/ 2054 w 3031519"/>
              <a:gd name="connsiteY403" fmla="*/ 1158314 h 1160647"/>
              <a:gd name="connsiteX404" fmla="*/ 0 w 3031519"/>
              <a:gd name="connsiteY404" fmla="*/ 724196 h 1160647"/>
              <a:gd name="connsiteX405" fmla="*/ 20267 w 3031519"/>
              <a:gd name="connsiteY405" fmla="*/ 724196 h 1160647"/>
              <a:gd name="connsiteX406" fmla="*/ 20774 w 3031519"/>
              <a:gd name="connsiteY406" fmla="*/ 723115 h 1160647"/>
              <a:gd name="connsiteX407" fmla="*/ 24320 w 3031519"/>
              <a:gd name="connsiteY407" fmla="*/ 715549 h 1160647"/>
              <a:gd name="connsiteX408" fmla="*/ 26094 w 3031519"/>
              <a:gd name="connsiteY408" fmla="*/ 715819 h 1160647"/>
              <a:gd name="connsiteX409" fmla="*/ 38507 w 3031519"/>
              <a:gd name="connsiteY409" fmla="*/ 717710 h 1160647"/>
              <a:gd name="connsiteX410" fmla="*/ 39014 w 3031519"/>
              <a:gd name="connsiteY410" fmla="*/ 719062 h 1160647"/>
              <a:gd name="connsiteX411" fmla="*/ 42560 w 3031519"/>
              <a:gd name="connsiteY411" fmla="*/ 728519 h 1160647"/>
              <a:gd name="connsiteX412" fmla="*/ 68907 w 3031519"/>
              <a:gd name="connsiteY412" fmla="*/ 730681 h 1160647"/>
              <a:gd name="connsiteX413" fmla="*/ 68907 w 3031519"/>
              <a:gd name="connsiteY413" fmla="*/ 607460 h 1160647"/>
              <a:gd name="connsiteX414" fmla="*/ 70934 w 3031519"/>
              <a:gd name="connsiteY414" fmla="*/ 607460 h 1160647"/>
              <a:gd name="connsiteX415" fmla="*/ 85121 w 3031519"/>
              <a:gd name="connsiteY415" fmla="*/ 607460 h 1160647"/>
              <a:gd name="connsiteX416" fmla="*/ 85121 w 3031519"/>
              <a:gd name="connsiteY416" fmla="*/ 471268 h 1160647"/>
              <a:gd name="connsiteX417" fmla="*/ 86894 w 3031519"/>
              <a:gd name="connsiteY417" fmla="*/ 471268 h 1160647"/>
              <a:gd name="connsiteX418" fmla="*/ 99308 w 3031519"/>
              <a:gd name="connsiteY418" fmla="*/ 471268 h 1160647"/>
              <a:gd name="connsiteX419" fmla="*/ 99308 w 3031519"/>
              <a:gd name="connsiteY419" fmla="*/ 356694 h 1160647"/>
              <a:gd name="connsiteX420" fmla="*/ 103361 w 3031519"/>
              <a:gd name="connsiteY420" fmla="*/ 328590 h 1160647"/>
              <a:gd name="connsiteX421" fmla="*/ 105388 w 3031519"/>
              <a:gd name="connsiteY421" fmla="*/ 328590 h 1160647"/>
              <a:gd name="connsiteX422" fmla="*/ 119575 w 3031519"/>
              <a:gd name="connsiteY422" fmla="*/ 328590 h 1160647"/>
              <a:gd name="connsiteX423" fmla="*/ 156055 w 3031519"/>
              <a:gd name="connsiteY423" fmla="*/ 246443 h 1160647"/>
              <a:gd name="connsiteX424" fmla="*/ 160109 w 3031519"/>
              <a:gd name="connsiteY424" fmla="*/ 0 h 1160647"/>
              <a:gd name="connsiteX0" fmla="*/ 160109 w 3031520"/>
              <a:gd name="connsiteY0" fmla="*/ 0 h 1160647"/>
              <a:gd name="connsiteX1" fmla="*/ 162135 w 3031520"/>
              <a:gd name="connsiteY1" fmla="*/ 246443 h 1160647"/>
              <a:gd name="connsiteX2" fmla="*/ 200642 w 3031520"/>
              <a:gd name="connsiteY2" fmla="*/ 326429 h 1160647"/>
              <a:gd name="connsiteX3" fmla="*/ 202669 w 3031520"/>
              <a:gd name="connsiteY3" fmla="*/ 326429 h 1160647"/>
              <a:gd name="connsiteX4" fmla="*/ 216856 w 3031520"/>
              <a:gd name="connsiteY4" fmla="*/ 326429 h 1160647"/>
              <a:gd name="connsiteX5" fmla="*/ 216856 w 3031520"/>
              <a:gd name="connsiteY5" fmla="*/ 350208 h 1160647"/>
              <a:gd name="connsiteX6" fmla="*/ 217363 w 3031520"/>
              <a:gd name="connsiteY6" fmla="*/ 351019 h 1160647"/>
              <a:gd name="connsiteX7" fmla="*/ 220909 w 3031520"/>
              <a:gd name="connsiteY7" fmla="*/ 356694 h 1160647"/>
              <a:gd name="connsiteX8" fmla="*/ 220909 w 3031520"/>
              <a:gd name="connsiteY8" fmla="*/ 471268 h 1160647"/>
              <a:gd name="connsiteX9" fmla="*/ 223189 w 3031520"/>
              <a:gd name="connsiteY9" fmla="*/ 471268 h 1160647"/>
              <a:gd name="connsiteX10" fmla="*/ 239150 w 3031520"/>
              <a:gd name="connsiteY10" fmla="*/ 471268 h 1160647"/>
              <a:gd name="connsiteX11" fmla="*/ 239150 w 3031520"/>
              <a:gd name="connsiteY11" fmla="*/ 611783 h 1160647"/>
              <a:gd name="connsiteX12" fmla="*/ 240670 w 3031520"/>
              <a:gd name="connsiteY12" fmla="*/ 611513 h 1160647"/>
              <a:gd name="connsiteX13" fmla="*/ 251310 w 3031520"/>
              <a:gd name="connsiteY13" fmla="*/ 609622 h 1160647"/>
              <a:gd name="connsiteX14" fmla="*/ 249283 w 3031520"/>
              <a:gd name="connsiteY14" fmla="*/ 698254 h 1160647"/>
              <a:gd name="connsiteX15" fmla="*/ 250803 w 3031520"/>
              <a:gd name="connsiteY15" fmla="*/ 698525 h 1160647"/>
              <a:gd name="connsiteX16" fmla="*/ 261443 w 3031520"/>
              <a:gd name="connsiteY16" fmla="*/ 700416 h 1160647"/>
              <a:gd name="connsiteX17" fmla="*/ 261696 w 3031520"/>
              <a:gd name="connsiteY17" fmla="*/ 701227 h 1160647"/>
              <a:gd name="connsiteX18" fmla="*/ 263470 w 3031520"/>
              <a:gd name="connsiteY18" fmla="*/ 706902 h 1160647"/>
              <a:gd name="connsiteX19" fmla="*/ 264230 w 3031520"/>
              <a:gd name="connsiteY19" fmla="*/ 704470 h 1160647"/>
              <a:gd name="connsiteX20" fmla="*/ 269550 w 3031520"/>
              <a:gd name="connsiteY20" fmla="*/ 687446 h 1160647"/>
              <a:gd name="connsiteX21" fmla="*/ 271323 w 3031520"/>
              <a:gd name="connsiteY21" fmla="*/ 687446 h 1160647"/>
              <a:gd name="connsiteX22" fmla="*/ 283737 w 3031520"/>
              <a:gd name="connsiteY22" fmla="*/ 687446 h 1160647"/>
              <a:gd name="connsiteX23" fmla="*/ 283737 w 3031520"/>
              <a:gd name="connsiteY23" fmla="*/ 719872 h 1160647"/>
              <a:gd name="connsiteX24" fmla="*/ 284750 w 3031520"/>
              <a:gd name="connsiteY24" fmla="*/ 720413 h 1160647"/>
              <a:gd name="connsiteX25" fmla="*/ 291844 w 3031520"/>
              <a:gd name="connsiteY25" fmla="*/ 724196 h 1160647"/>
              <a:gd name="connsiteX26" fmla="*/ 291844 w 3031520"/>
              <a:gd name="connsiteY26" fmla="*/ 725547 h 1160647"/>
              <a:gd name="connsiteX27" fmla="*/ 291844 w 3031520"/>
              <a:gd name="connsiteY27" fmla="*/ 735005 h 1160647"/>
              <a:gd name="connsiteX28" fmla="*/ 336431 w 3031520"/>
              <a:gd name="connsiteY28" fmla="*/ 735005 h 1160647"/>
              <a:gd name="connsiteX29" fmla="*/ 336431 w 3031520"/>
              <a:gd name="connsiteY29" fmla="*/ 736086 h 1160647"/>
              <a:gd name="connsiteX30" fmla="*/ 336431 w 3031520"/>
              <a:gd name="connsiteY30" fmla="*/ 743652 h 1160647"/>
              <a:gd name="connsiteX31" fmla="*/ 338457 w 3031520"/>
              <a:gd name="connsiteY31" fmla="*/ 743652 h 1160647"/>
              <a:gd name="connsiteX32" fmla="*/ 352644 w 3031520"/>
              <a:gd name="connsiteY32" fmla="*/ 743652 h 1160647"/>
              <a:gd name="connsiteX33" fmla="*/ 352644 w 3031520"/>
              <a:gd name="connsiteY33" fmla="*/ 713387 h 1160647"/>
              <a:gd name="connsiteX34" fmla="*/ 397231 w 3031520"/>
              <a:gd name="connsiteY34" fmla="*/ 713387 h 1160647"/>
              <a:gd name="connsiteX35" fmla="*/ 397231 w 3031520"/>
              <a:gd name="connsiteY35" fmla="*/ 712036 h 1160647"/>
              <a:gd name="connsiteX36" fmla="*/ 397231 w 3031520"/>
              <a:gd name="connsiteY36" fmla="*/ 702578 h 1160647"/>
              <a:gd name="connsiteX37" fmla="*/ 398245 w 3031520"/>
              <a:gd name="connsiteY37" fmla="*/ 702578 h 1160647"/>
              <a:gd name="connsiteX38" fmla="*/ 405338 w 3031520"/>
              <a:gd name="connsiteY38" fmla="*/ 702578 h 1160647"/>
              <a:gd name="connsiteX39" fmla="*/ 405338 w 3031520"/>
              <a:gd name="connsiteY39" fmla="*/ 700687 h 1160647"/>
              <a:gd name="connsiteX40" fmla="*/ 405338 w 3031520"/>
              <a:gd name="connsiteY40" fmla="*/ 687446 h 1160647"/>
              <a:gd name="connsiteX41" fmla="*/ 406098 w 3031520"/>
              <a:gd name="connsiteY41" fmla="*/ 687446 h 1160647"/>
              <a:gd name="connsiteX42" fmla="*/ 411418 w 3031520"/>
              <a:gd name="connsiteY42" fmla="*/ 687446 h 1160647"/>
              <a:gd name="connsiteX43" fmla="*/ 411418 w 3031520"/>
              <a:gd name="connsiteY43" fmla="*/ 686365 h 1160647"/>
              <a:gd name="connsiteX44" fmla="*/ 411418 w 3031520"/>
              <a:gd name="connsiteY44" fmla="*/ 678798 h 1160647"/>
              <a:gd name="connsiteX45" fmla="*/ 413445 w 3031520"/>
              <a:gd name="connsiteY45" fmla="*/ 678798 h 1160647"/>
              <a:gd name="connsiteX46" fmla="*/ 427632 w 3031520"/>
              <a:gd name="connsiteY46" fmla="*/ 678798 h 1160647"/>
              <a:gd name="connsiteX47" fmla="*/ 427632 w 3031520"/>
              <a:gd name="connsiteY47" fmla="*/ 679879 h 1160647"/>
              <a:gd name="connsiteX48" fmla="*/ 427632 w 3031520"/>
              <a:gd name="connsiteY48" fmla="*/ 687446 h 1160647"/>
              <a:gd name="connsiteX49" fmla="*/ 449925 w 3031520"/>
              <a:gd name="connsiteY49" fmla="*/ 687446 h 1160647"/>
              <a:gd name="connsiteX50" fmla="*/ 449925 w 3031520"/>
              <a:gd name="connsiteY50" fmla="*/ 685554 h 1160647"/>
              <a:gd name="connsiteX51" fmla="*/ 449925 w 3031520"/>
              <a:gd name="connsiteY51" fmla="*/ 672313 h 1160647"/>
              <a:gd name="connsiteX52" fmla="*/ 451699 w 3031520"/>
              <a:gd name="connsiteY52" fmla="*/ 672313 h 1160647"/>
              <a:gd name="connsiteX53" fmla="*/ 464112 w 3031520"/>
              <a:gd name="connsiteY53" fmla="*/ 672313 h 1160647"/>
              <a:gd name="connsiteX54" fmla="*/ 464112 w 3031520"/>
              <a:gd name="connsiteY54" fmla="*/ 696093 h 1160647"/>
              <a:gd name="connsiteX55" fmla="*/ 465126 w 3031520"/>
              <a:gd name="connsiteY55" fmla="*/ 696093 h 1160647"/>
              <a:gd name="connsiteX56" fmla="*/ 472219 w 3031520"/>
              <a:gd name="connsiteY56" fmla="*/ 696093 h 1160647"/>
              <a:gd name="connsiteX57" fmla="*/ 472219 w 3031520"/>
              <a:gd name="connsiteY57" fmla="*/ 695012 h 1160647"/>
              <a:gd name="connsiteX58" fmla="*/ 472219 w 3031520"/>
              <a:gd name="connsiteY58" fmla="*/ 687446 h 1160647"/>
              <a:gd name="connsiteX59" fmla="*/ 473992 w 3031520"/>
              <a:gd name="connsiteY59" fmla="*/ 687446 h 1160647"/>
              <a:gd name="connsiteX60" fmla="*/ 486406 w 3031520"/>
              <a:gd name="connsiteY60" fmla="*/ 687446 h 1160647"/>
              <a:gd name="connsiteX61" fmla="*/ 486406 w 3031520"/>
              <a:gd name="connsiteY61" fmla="*/ 713387 h 1160647"/>
              <a:gd name="connsiteX62" fmla="*/ 488433 w 3031520"/>
              <a:gd name="connsiteY62" fmla="*/ 713387 h 1160647"/>
              <a:gd name="connsiteX63" fmla="*/ 502619 w 3031520"/>
              <a:gd name="connsiteY63" fmla="*/ 713387 h 1160647"/>
              <a:gd name="connsiteX64" fmla="*/ 502619 w 3031520"/>
              <a:gd name="connsiteY64" fmla="*/ 715008 h 1160647"/>
              <a:gd name="connsiteX65" fmla="*/ 502619 w 3031520"/>
              <a:gd name="connsiteY65" fmla="*/ 726358 h 1160647"/>
              <a:gd name="connsiteX66" fmla="*/ 503379 w 3031520"/>
              <a:gd name="connsiteY66" fmla="*/ 726358 h 1160647"/>
              <a:gd name="connsiteX67" fmla="*/ 508700 w 3031520"/>
              <a:gd name="connsiteY67" fmla="*/ 726358 h 1160647"/>
              <a:gd name="connsiteX68" fmla="*/ 508700 w 3031520"/>
              <a:gd name="connsiteY68" fmla="*/ 725547 h 1160647"/>
              <a:gd name="connsiteX69" fmla="*/ 508700 w 3031520"/>
              <a:gd name="connsiteY69" fmla="*/ 719872 h 1160647"/>
              <a:gd name="connsiteX70" fmla="*/ 539100 w 3031520"/>
              <a:gd name="connsiteY70" fmla="*/ 719872 h 1160647"/>
              <a:gd name="connsiteX71" fmla="*/ 539100 w 3031520"/>
              <a:gd name="connsiteY71" fmla="*/ 743652 h 1160647"/>
              <a:gd name="connsiteX72" fmla="*/ 540113 w 3031520"/>
              <a:gd name="connsiteY72" fmla="*/ 743652 h 1160647"/>
              <a:gd name="connsiteX73" fmla="*/ 547207 w 3031520"/>
              <a:gd name="connsiteY73" fmla="*/ 743652 h 1160647"/>
              <a:gd name="connsiteX74" fmla="*/ 547207 w 3031520"/>
              <a:gd name="connsiteY74" fmla="*/ 744733 h 1160647"/>
              <a:gd name="connsiteX75" fmla="*/ 547207 w 3031520"/>
              <a:gd name="connsiteY75" fmla="*/ 752299 h 1160647"/>
              <a:gd name="connsiteX76" fmla="*/ 547967 w 3031520"/>
              <a:gd name="connsiteY76" fmla="*/ 752299 h 1160647"/>
              <a:gd name="connsiteX77" fmla="*/ 553287 w 3031520"/>
              <a:gd name="connsiteY77" fmla="*/ 752299 h 1160647"/>
              <a:gd name="connsiteX78" fmla="*/ 553287 w 3031520"/>
              <a:gd name="connsiteY78" fmla="*/ 750137 h 1160647"/>
              <a:gd name="connsiteX79" fmla="*/ 553287 w 3031520"/>
              <a:gd name="connsiteY79" fmla="*/ 735005 h 1160647"/>
              <a:gd name="connsiteX80" fmla="*/ 554300 w 3031520"/>
              <a:gd name="connsiteY80" fmla="*/ 735005 h 1160647"/>
              <a:gd name="connsiteX81" fmla="*/ 561394 w 3031520"/>
              <a:gd name="connsiteY81" fmla="*/ 735005 h 1160647"/>
              <a:gd name="connsiteX82" fmla="*/ 561394 w 3031520"/>
              <a:gd name="connsiteY82" fmla="*/ 736086 h 1160647"/>
              <a:gd name="connsiteX83" fmla="*/ 561394 w 3031520"/>
              <a:gd name="connsiteY83" fmla="*/ 743652 h 1160647"/>
              <a:gd name="connsiteX84" fmla="*/ 566714 w 3031520"/>
              <a:gd name="connsiteY84" fmla="*/ 741659 h 1160647"/>
              <a:gd name="connsiteX85" fmla="*/ 567474 w 3031520"/>
              <a:gd name="connsiteY85" fmla="*/ 740679 h 1160647"/>
              <a:gd name="connsiteX86" fmla="*/ 567474 w 3031520"/>
              <a:gd name="connsiteY86" fmla="*/ 735005 h 1160647"/>
              <a:gd name="connsiteX87" fmla="*/ 605981 w 3031520"/>
              <a:gd name="connsiteY87" fmla="*/ 735005 h 1160647"/>
              <a:gd name="connsiteX88" fmla="*/ 605981 w 3031520"/>
              <a:gd name="connsiteY88" fmla="*/ 758784 h 1160647"/>
              <a:gd name="connsiteX89" fmla="*/ 608007 w 3031520"/>
              <a:gd name="connsiteY89" fmla="*/ 758784 h 1160647"/>
              <a:gd name="connsiteX90" fmla="*/ 622194 w 3031520"/>
              <a:gd name="connsiteY90" fmla="*/ 758784 h 1160647"/>
              <a:gd name="connsiteX91" fmla="*/ 622194 w 3031520"/>
              <a:gd name="connsiteY91" fmla="*/ 759865 h 1160647"/>
              <a:gd name="connsiteX92" fmla="*/ 622194 w 3031520"/>
              <a:gd name="connsiteY92" fmla="*/ 767431 h 1160647"/>
              <a:gd name="connsiteX93" fmla="*/ 623968 w 3031520"/>
              <a:gd name="connsiteY93" fmla="*/ 767431 h 1160647"/>
              <a:gd name="connsiteX94" fmla="*/ 636381 w 3031520"/>
              <a:gd name="connsiteY94" fmla="*/ 767431 h 1160647"/>
              <a:gd name="connsiteX95" fmla="*/ 636381 w 3031520"/>
              <a:gd name="connsiteY95" fmla="*/ 743652 h 1160647"/>
              <a:gd name="connsiteX96" fmla="*/ 637394 w 3031520"/>
              <a:gd name="connsiteY96" fmla="*/ 743652 h 1160647"/>
              <a:gd name="connsiteX97" fmla="*/ 644488 w 3031520"/>
              <a:gd name="connsiteY97" fmla="*/ 743652 h 1160647"/>
              <a:gd name="connsiteX98" fmla="*/ 644488 w 3031520"/>
              <a:gd name="connsiteY98" fmla="*/ 711225 h 1160647"/>
              <a:gd name="connsiteX99" fmla="*/ 645501 w 3031520"/>
              <a:gd name="connsiteY99" fmla="*/ 711225 h 1160647"/>
              <a:gd name="connsiteX100" fmla="*/ 652595 w 3031520"/>
              <a:gd name="connsiteY100" fmla="*/ 711225 h 1160647"/>
              <a:gd name="connsiteX101" fmla="*/ 652595 w 3031520"/>
              <a:gd name="connsiteY101" fmla="*/ 709334 h 1160647"/>
              <a:gd name="connsiteX102" fmla="*/ 652595 w 3031520"/>
              <a:gd name="connsiteY102" fmla="*/ 696093 h 1160647"/>
              <a:gd name="connsiteX103" fmla="*/ 651328 w 3031520"/>
              <a:gd name="connsiteY103" fmla="*/ 694471 h 1160647"/>
              <a:gd name="connsiteX104" fmla="*/ 656648 w 3031520"/>
              <a:gd name="connsiteY104" fmla="*/ 683122 h 1160647"/>
              <a:gd name="connsiteX105" fmla="*/ 664755 w 3031520"/>
              <a:gd name="connsiteY105" fmla="*/ 711225 h 1160647"/>
              <a:gd name="connsiteX106" fmla="*/ 665515 w 3031520"/>
              <a:gd name="connsiteY106" fmla="*/ 711225 h 1160647"/>
              <a:gd name="connsiteX107" fmla="*/ 670835 w 3031520"/>
              <a:gd name="connsiteY107" fmla="*/ 711225 h 1160647"/>
              <a:gd name="connsiteX108" fmla="*/ 670835 w 3031520"/>
              <a:gd name="connsiteY108" fmla="*/ 605298 h 1160647"/>
              <a:gd name="connsiteX109" fmla="*/ 672355 w 3031520"/>
              <a:gd name="connsiteY109" fmla="*/ 605298 h 1160647"/>
              <a:gd name="connsiteX110" fmla="*/ 682995 w 3031520"/>
              <a:gd name="connsiteY110" fmla="*/ 605298 h 1160647"/>
              <a:gd name="connsiteX111" fmla="*/ 682995 w 3031520"/>
              <a:gd name="connsiteY111" fmla="*/ 557739 h 1160647"/>
              <a:gd name="connsiteX112" fmla="*/ 709342 w 3031520"/>
              <a:gd name="connsiteY112" fmla="*/ 557739 h 1160647"/>
              <a:gd name="connsiteX113" fmla="*/ 709342 w 3031520"/>
              <a:gd name="connsiteY113" fmla="*/ 536121 h 1160647"/>
              <a:gd name="connsiteX114" fmla="*/ 743796 w 3031520"/>
              <a:gd name="connsiteY114" fmla="*/ 536121 h 1160647"/>
              <a:gd name="connsiteX115" fmla="*/ 743796 w 3031520"/>
              <a:gd name="connsiteY115" fmla="*/ 538553 h 1160647"/>
              <a:gd name="connsiteX116" fmla="*/ 743796 w 3031520"/>
              <a:gd name="connsiteY116" fmla="*/ 555577 h 1160647"/>
              <a:gd name="connsiteX117" fmla="*/ 746076 w 3031520"/>
              <a:gd name="connsiteY117" fmla="*/ 555577 h 1160647"/>
              <a:gd name="connsiteX118" fmla="*/ 762036 w 3031520"/>
              <a:gd name="connsiteY118" fmla="*/ 555577 h 1160647"/>
              <a:gd name="connsiteX119" fmla="*/ 762036 w 3031520"/>
              <a:gd name="connsiteY119" fmla="*/ 603136 h 1160647"/>
              <a:gd name="connsiteX120" fmla="*/ 763049 w 3031520"/>
              <a:gd name="connsiteY120" fmla="*/ 603136 h 1160647"/>
              <a:gd name="connsiteX121" fmla="*/ 770143 w 3031520"/>
              <a:gd name="connsiteY121" fmla="*/ 603136 h 1160647"/>
              <a:gd name="connsiteX122" fmla="*/ 784330 w 3031520"/>
              <a:gd name="connsiteY122" fmla="*/ 607460 h 1160647"/>
              <a:gd name="connsiteX123" fmla="*/ 784330 w 3031520"/>
              <a:gd name="connsiteY123" fmla="*/ 646372 h 1160647"/>
              <a:gd name="connsiteX124" fmla="*/ 785343 w 3031520"/>
              <a:gd name="connsiteY124" fmla="*/ 646372 h 1160647"/>
              <a:gd name="connsiteX125" fmla="*/ 792436 w 3031520"/>
              <a:gd name="connsiteY125" fmla="*/ 646372 h 1160647"/>
              <a:gd name="connsiteX126" fmla="*/ 792436 w 3031520"/>
              <a:gd name="connsiteY126" fmla="*/ 647993 h 1160647"/>
              <a:gd name="connsiteX127" fmla="*/ 792436 w 3031520"/>
              <a:gd name="connsiteY127" fmla="*/ 659342 h 1160647"/>
              <a:gd name="connsiteX128" fmla="*/ 794463 w 3031520"/>
              <a:gd name="connsiteY128" fmla="*/ 659342 h 1160647"/>
              <a:gd name="connsiteX129" fmla="*/ 808650 w 3031520"/>
              <a:gd name="connsiteY129" fmla="*/ 659342 h 1160647"/>
              <a:gd name="connsiteX130" fmla="*/ 814730 w 3031520"/>
              <a:gd name="connsiteY130" fmla="*/ 665828 h 1160647"/>
              <a:gd name="connsiteX131" fmla="*/ 814730 w 3031520"/>
              <a:gd name="connsiteY131" fmla="*/ 687446 h 1160647"/>
              <a:gd name="connsiteX132" fmla="*/ 817010 w 3031520"/>
              <a:gd name="connsiteY132" fmla="*/ 687446 h 1160647"/>
              <a:gd name="connsiteX133" fmla="*/ 832970 w 3031520"/>
              <a:gd name="connsiteY133" fmla="*/ 687446 h 1160647"/>
              <a:gd name="connsiteX134" fmla="*/ 832970 w 3031520"/>
              <a:gd name="connsiteY134" fmla="*/ 688526 h 1160647"/>
              <a:gd name="connsiteX135" fmla="*/ 832970 w 3031520"/>
              <a:gd name="connsiteY135" fmla="*/ 696093 h 1160647"/>
              <a:gd name="connsiteX136" fmla="*/ 834237 w 3031520"/>
              <a:gd name="connsiteY136" fmla="*/ 696093 h 1160647"/>
              <a:gd name="connsiteX137" fmla="*/ 843104 w 3031520"/>
              <a:gd name="connsiteY137" fmla="*/ 696093 h 1160647"/>
              <a:gd name="connsiteX138" fmla="*/ 843104 w 3031520"/>
              <a:gd name="connsiteY138" fmla="*/ 698254 h 1160647"/>
              <a:gd name="connsiteX139" fmla="*/ 843104 w 3031520"/>
              <a:gd name="connsiteY139" fmla="*/ 713387 h 1160647"/>
              <a:gd name="connsiteX140" fmla="*/ 847157 w 3031520"/>
              <a:gd name="connsiteY140" fmla="*/ 711495 h 1160647"/>
              <a:gd name="connsiteX141" fmla="*/ 847157 w 3031520"/>
              <a:gd name="connsiteY141" fmla="*/ 698254 h 1160647"/>
              <a:gd name="connsiteX142" fmla="*/ 848170 w 3031520"/>
              <a:gd name="connsiteY142" fmla="*/ 698254 h 1160647"/>
              <a:gd name="connsiteX143" fmla="*/ 855264 w 3031520"/>
              <a:gd name="connsiteY143" fmla="*/ 698254 h 1160647"/>
              <a:gd name="connsiteX144" fmla="*/ 855264 w 3031520"/>
              <a:gd name="connsiteY144" fmla="*/ 699876 h 1160647"/>
              <a:gd name="connsiteX145" fmla="*/ 855264 w 3031520"/>
              <a:gd name="connsiteY145" fmla="*/ 711225 h 1160647"/>
              <a:gd name="connsiteX146" fmla="*/ 856024 w 3031520"/>
              <a:gd name="connsiteY146" fmla="*/ 711225 h 1160647"/>
              <a:gd name="connsiteX147" fmla="*/ 861344 w 3031520"/>
              <a:gd name="connsiteY147" fmla="*/ 711225 h 1160647"/>
              <a:gd name="connsiteX148" fmla="*/ 909984 w 3031520"/>
              <a:gd name="connsiteY148" fmla="*/ 706902 h 1160647"/>
              <a:gd name="connsiteX149" fmla="*/ 909984 w 3031520"/>
              <a:gd name="connsiteY149" fmla="*/ 708253 h 1160647"/>
              <a:gd name="connsiteX150" fmla="*/ 909984 w 3031520"/>
              <a:gd name="connsiteY150" fmla="*/ 717710 h 1160647"/>
              <a:gd name="connsiteX151" fmla="*/ 910744 w 3031520"/>
              <a:gd name="connsiteY151" fmla="*/ 717710 h 1160647"/>
              <a:gd name="connsiteX152" fmla="*/ 916065 w 3031520"/>
              <a:gd name="connsiteY152" fmla="*/ 717710 h 1160647"/>
              <a:gd name="connsiteX153" fmla="*/ 916065 w 3031520"/>
              <a:gd name="connsiteY153" fmla="*/ 719872 h 1160647"/>
              <a:gd name="connsiteX154" fmla="*/ 916065 w 3031520"/>
              <a:gd name="connsiteY154" fmla="*/ 735005 h 1160647"/>
              <a:gd name="connsiteX155" fmla="*/ 918091 w 3031520"/>
              <a:gd name="connsiteY155" fmla="*/ 733654 h 1160647"/>
              <a:gd name="connsiteX156" fmla="*/ 932278 w 3031520"/>
              <a:gd name="connsiteY156" fmla="*/ 724196 h 1160647"/>
              <a:gd name="connsiteX157" fmla="*/ 938358 w 3031520"/>
              <a:gd name="connsiteY157" fmla="*/ 683122 h 1160647"/>
              <a:gd name="connsiteX158" fmla="*/ 939118 w 3031520"/>
              <a:gd name="connsiteY158" fmla="*/ 682852 h 1160647"/>
              <a:gd name="connsiteX159" fmla="*/ 944438 w 3031520"/>
              <a:gd name="connsiteY159" fmla="*/ 680960 h 1160647"/>
              <a:gd name="connsiteX160" fmla="*/ 946465 w 3031520"/>
              <a:gd name="connsiteY160" fmla="*/ 611783 h 1160647"/>
              <a:gd name="connsiteX161" fmla="*/ 948492 w 3031520"/>
              <a:gd name="connsiteY161" fmla="*/ 680960 h 1160647"/>
              <a:gd name="connsiteX162" fmla="*/ 949252 w 3031520"/>
              <a:gd name="connsiteY162" fmla="*/ 681230 h 1160647"/>
              <a:gd name="connsiteX163" fmla="*/ 954572 w 3031520"/>
              <a:gd name="connsiteY163" fmla="*/ 683122 h 1160647"/>
              <a:gd name="connsiteX164" fmla="*/ 954572 w 3031520"/>
              <a:gd name="connsiteY164" fmla="*/ 596651 h 1160647"/>
              <a:gd name="connsiteX165" fmla="*/ 958625 w 3031520"/>
              <a:gd name="connsiteY165" fmla="*/ 564224 h 1160647"/>
              <a:gd name="connsiteX166" fmla="*/ 997132 w 3031520"/>
              <a:gd name="connsiteY166" fmla="*/ 564224 h 1160647"/>
              <a:gd name="connsiteX167" fmla="*/ 997132 w 3031520"/>
              <a:gd name="connsiteY167" fmla="*/ 596651 h 1160647"/>
              <a:gd name="connsiteX168" fmla="*/ 997892 w 3031520"/>
              <a:gd name="connsiteY168" fmla="*/ 596651 h 1160647"/>
              <a:gd name="connsiteX169" fmla="*/ 1003212 w 3031520"/>
              <a:gd name="connsiteY169" fmla="*/ 596651 h 1160647"/>
              <a:gd name="connsiteX170" fmla="*/ 1003212 w 3031520"/>
              <a:gd name="connsiteY170" fmla="*/ 514503 h 1160647"/>
              <a:gd name="connsiteX171" fmla="*/ 1004986 w 3031520"/>
              <a:gd name="connsiteY171" fmla="*/ 514503 h 1160647"/>
              <a:gd name="connsiteX172" fmla="*/ 1017399 w 3031520"/>
              <a:gd name="connsiteY172" fmla="*/ 514503 h 1160647"/>
              <a:gd name="connsiteX173" fmla="*/ 1017399 w 3031520"/>
              <a:gd name="connsiteY173" fmla="*/ 512612 h 1160647"/>
              <a:gd name="connsiteX174" fmla="*/ 1017399 w 3031520"/>
              <a:gd name="connsiteY174" fmla="*/ 499371 h 1160647"/>
              <a:gd name="connsiteX175" fmla="*/ 1039693 w 3031520"/>
              <a:gd name="connsiteY175" fmla="*/ 499371 h 1160647"/>
              <a:gd name="connsiteX176" fmla="*/ 1039693 w 3031520"/>
              <a:gd name="connsiteY176" fmla="*/ 498290 h 1160647"/>
              <a:gd name="connsiteX177" fmla="*/ 1039693 w 3031520"/>
              <a:gd name="connsiteY177" fmla="*/ 490724 h 1160647"/>
              <a:gd name="connsiteX178" fmla="*/ 1041466 w 3031520"/>
              <a:gd name="connsiteY178" fmla="*/ 490724 h 1160647"/>
              <a:gd name="connsiteX179" fmla="*/ 1053880 w 3031520"/>
              <a:gd name="connsiteY179" fmla="*/ 490724 h 1160647"/>
              <a:gd name="connsiteX180" fmla="*/ 1053880 w 3031520"/>
              <a:gd name="connsiteY180" fmla="*/ 491805 h 1160647"/>
              <a:gd name="connsiteX181" fmla="*/ 1053880 w 3031520"/>
              <a:gd name="connsiteY181" fmla="*/ 499371 h 1160647"/>
              <a:gd name="connsiteX182" fmla="*/ 1054640 w 3031520"/>
              <a:gd name="connsiteY182" fmla="*/ 499371 h 1160647"/>
              <a:gd name="connsiteX183" fmla="*/ 1059960 w 3031520"/>
              <a:gd name="connsiteY183" fmla="*/ 499371 h 1160647"/>
              <a:gd name="connsiteX184" fmla="*/ 1070093 w 3031520"/>
              <a:gd name="connsiteY184" fmla="*/ 495047 h 1160647"/>
              <a:gd name="connsiteX185" fmla="*/ 1074146 w 3031520"/>
              <a:gd name="connsiteY185" fmla="*/ 498290 h 1160647"/>
              <a:gd name="connsiteX186" fmla="*/ 1074146 w 3031520"/>
              <a:gd name="connsiteY186" fmla="*/ 490724 h 1160647"/>
              <a:gd name="connsiteX187" fmla="*/ 1076426 w 3031520"/>
              <a:gd name="connsiteY187" fmla="*/ 490724 h 1160647"/>
              <a:gd name="connsiteX188" fmla="*/ 1092387 w 3031520"/>
              <a:gd name="connsiteY188" fmla="*/ 490724 h 1160647"/>
              <a:gd name="connsiteX189" fmla="*/ 1092387 w 3031520"/>
              <a:gd name="connsiteY189" fmla="*/ 491805 h 1160647"/>
              <a:gd name="connsiteX190" fmla="*/ 1092387 w 3031520"/>
              <a:gd name="connsiteY190" fmla="*/ 499371 h 1160647"/>
              <a:gd name="connsiteX191" fmla="*/ 1122787 w 3031520"/>
              <a:gd name="connsiteY191" fmla="*/ 499371 h 1160647"/>
              <a:gd name="connsiteX192" fmla="*/ 1122787 w 3031520"/>
              <a:gd name="connsiteY192" fmla="*/ 500992 h 1160647"/>
              <a:gd name="connsiteX193" fmla="*/ 1122787 w 3031520"/>
              <a:gd name="connsiteY193" fmla="*/ 512342 h 1160647"/>
              <a:gd name="connsiteX194" fmla="*/ 1149134 w 3031520"/>
              <a:gd name="connsiteY194" fmla="*/ 512342 h 1160647"/>
              <a:gd name="connsiteX195" fmla="*/ 1149134 w 3031520"/>
              <a:gd name="connsiteY195" fmla="*/ 542606 h 1160647"/>
              <a:gd name="connsiteX196" fmla="*/ 1149894 w 3031520"/>
              <a:gd name="connsiteY196" fmla="*/ 542606 h 1160647"/>
              <a:gd name="connsiteX197" fmla="*/ 1155214 w 3031520"/>
              <a:gd name="connsiteY197" fmla="*/ 542606 h 1160647"/>
              <a:gd name="connsiteX198" fmla="*/ 1155214 w 3031520"/>
              <a:gd name="connsiteY198" fmla="*/ 543687 h 1160647"/>
              <a:gd name="connsiteX199" fmla="*/ 1155214 w 3031520"/>
              <a:gd name="connsiteY199" fmla="*/ 551254 h 1160647"/>
              <a:gd name="connsiteX200" fmla="*/ 1159268 w 3031520"/>
              <a:gd name="connsiteY200" fmla="*/ 581518 h 1160647"/>
              <a:gd name="connsiteX201" fmla="*/ 1160028 w 3031520"/>
              <a:gd name="connsiteY201" fmla="*/ 581518 h 1160647"/>
              <a:gd name="connsiteX202" fmla="*/ 1165348 w 3031520"/>
              <a:gd name="connsiteY202" fmla="*/ 581518 h 1160647"/>
              <a:gd name="connsiteX203" fmla="*/ 1165348 w 3031520"/>
              <a:gd name="connsiteY203" fmla="*/ 582329 h 1160647"/>
              <a:gd name="connsiteX204" fmla="*/ 1165348 w 3031520"/>
              <a:gd name="connsiteY204" fmla="*/ 588004 h 1160647"/>
              <a:gd name="connsiteX205" fmla="*/ 1166361 w 3031520"/>
              <a:gd name="connsiteY205" fmla="*/ 588004 h 1160647"/>
              <a:gd name="connsiteX206" fmla="*/ 1173454 w 3031520"/>
              <a:gd name="connsiteY206" fmla="*/ 588004 h 1160647"/>
              <a:gd name="connsiteX207" fmla="*/ 1173454 w 3031520"/>
              <a:gd name="connsiteY207" fmla="*/ 618269 h 1160647"/>
              <a:gd name="connsiteX208" fmla="*/ 1175481 w 3031520"/>
              <a:gd name="connsiteY208" fmla="*/ 618269 h 1160647"/>
              <a:gd name="connsiteX209" fmla="*/ 1189668 w 3031520"/>
              <a:gd name="connsiteY209" fmla="*/ 618269 h 1160647"/>
              <a:gd name="connsiteX210" fmla="*/ 1189668 w 3031520"/>
              <a:gd name="connsiteY210" fmla="*/ 642048 h 1160647"/>
              <a:gd name="connsiteX211" fmla="*/ 1191695 w 3031520"/>
              <a:gd name="connsiteY211" fmla="*/ 643669 h 1160647"/>
              <a:gd name="connsiteX212" fmla="*/ 1191695 w 3031520"/>
              <a:gd name="connsiteY212" fmla="*/ 655019 h 1160647"/>
              <a:gd name="connsiteX213" fmla="*/ 1192455 w 3031520"/>
              <a:gd name="connsiteY213" fmla="*/ 655019 h 1160647"/>
              <a:gd name="connsiteX214" fmla="*/ 1197775 w 3031520"/>
              <a:gd name="connsiteY214" fmla="*/ 655019 h 1160647"/>
              <a:gd name="connsiteX215" fmla="*/ 1197775 w 3031520"/>
              <a:gd name="connsiteY215" fmla="*/ 678798 h 1160647"/>
              <a:gd name="connsiteX216" fmla="*/ 1199041 w 3031520"/>
              <a:gd name="connsiteY216" fmla="*/ 678798 h 1160647"/>
              <a:gd name="connsiteX217" fmla="*/ 1207908 w 3031520"/>
              <a:gd name="connsiteY217" fmla="*/ 678798 h 1160647"/>
              <a:gd name="connsiteX218" fmla="*/ 1209935 w 3031520"/>
              <a:gd name="connsiteY218" fmla="*/ 682852 h 1160647"/>
              <a:gd name="connsiteX219" fmla="*/ 1209935 w 3031520"/>
              <a:gd name="connsiteY219" fmla="*/ 696093 h 1160647"/>
              <a:gd name="connsiteX220" fmla="*/ 1211455 w 3031520"/>
              <a:gd name="connsiteY220" fmla="*/ 694201 h 1160647"/>
              <a:gd name="connsiteX221" fmla="*/ 1222095 w 3031520"/>
              <a:gd name="connsiteY221" fmla="*/ 680960 h 1160647"/>
              <a:gd name="connsiteX222" fmla="*/ 1250469 w 3031520"/>
              <a:gd name="connsiteY222" fmla="*/ 680960 h 1160647"/>
              <a:gd name="connsiteX223" fmla="*/ 1250469 w 3031520"/>
              <a:gd name="connsiteY223" fmla="*/ 767431 h 1160647"/>
              <a:gd name="connsiteX224" fmla="*/ 1251229 w 3031520"/>
              <a:gd name="connsiteY224" fmla="*/ 767431 h 1160647"/>
              <a:gd name="connsiteX225" fmla="*/ 1256549 w 3031520"/>
              <a:gd name="connsiteY225" fmla="*/ 767431 h 1160647"/>
              <a:gd name="connsiteX226" fmla="*/ 1257309 w 3031520"/>
              <a:gd name="connsiteY226" fmla="*/ 766080 h 1160647"/>
              <a:gd name="connsiteX227" fmla="*/ 1262629 w 3031520"/>
              <a:gd name="connsiteY227" fmla="*/ 756622 h 1160647"/>
              <a:gd name="connsiteX228" fmla="*/ 1262629 w 3031520"/>
              <a:gd name="connsiteY228" fmla="*/ 758514 h 1160647"/>
              <a:gd name="connsiteX229" fmla="*/ 1262629 w 3031520"/>
              <a:gd name="connsiteY229" fmla="*/ 771755 h 1160647"/>
              <a:gd name="connsiteX230" fmla="*/ 1266682 w 3031520"/>
              <a:gd name="connsiteY230" fmla="*/ 726358 h 1160647"/>
              <a:gd name="connsiteX231" fmla="*/ 1267442 w 3031520"/>
              <a:gd name="connsiteY231" fmla="*/ 726358 h 1160647"/>
              <a:gd name="connsiteX232" fmla="*/ 1272762 w 3031520"/>
              <a:gd name="connsiteY232" fmla="*/ 726358 h 1160647"/>
              <a:gd name="connsiteX233" fmla="*/ 1272762 w 3031520"/>
              <a:gd name="connsiteY233" fmla="*/ 661504 h 1160647"/>
              <a:gd name="connsiteX234" fmla="*/ 1273776 w 3031520"/>
              <a:gd name="connsiteY234" fmla="*/ 661504 h 1160647"/>
              <a:gd name="connsiteX235" fmla="*/ 1280869 w 3031520"/>
              <a:gd name="connsiteY235" fmla="*/ 661504 h 1160647"/>
              <a:gd name="connsiteX236" fmla="*/ 1293029 w 3031520"/>
              <a:gd name="connsiteY236" fmla="*/ 618269 h 1160647"/>
              <a:gd name="connsiteX237" fmla="*/ 1294296 w 3031520"/>
              <a:gd name="connsiteY237" fmla="*/ 618269 h 1160647"/>
              <a:gd name="connsiteX238" fmla="*/ 1303163 w 3031520"/>
              <a:gd name="connsiteY238" fmla="*/ 618269 h 1160647"/>
              <a:gd name="connsiteX239" fmla="*/ 1313296 w 3031520"/>
              <a:gd name="connsiteY239" fmla="*/ 661504 h 1160647"/>
              <a:gd name="connsiteX240" fmla="*/ 1314309 w 3031520"/>
              <a:gd name="connsiteY240" fmla="*/ 661504 h 1160647"/>
              <a:gd name="connsiteX241" fmla="*/ 1321403 w 3031520"/>
              <a:gd name="connsiteY241" fmla="*/ 661504 h 1160647"/>
              <a:gd name="connsiteX242" fmla="*/ 1321403 w 3031520"/>
              <a:gd name="connsiteY242" fmla="*/ 700416 h 1160647"/>
              <a:gd name="connsiteX243" fmla="*/ 1323176 w 3031520"/>
              <a:gd name="connsiteY243" fmla="*/ 700416 h 1160647"/>
              <a:gd name="connsiteX244" fmla="*/ 1335590 w 3031520"/>
              <a:gd name="connsiteY244" fmla="*/ 700416 h 1160647"/>
              <a:gd name="connsiteX245" fmla="*/ 1335590 w 3031520"/>
              <a:gd name="connsiteY245" fmla="*/ 702578 h 1160647"/>
              <a:gd name="connsiteX246" fmla="*/ 1335590 w 3031520"/>
              <a:gd name="connsiteY246" fmla="*/ 717710 h 1160647"/>
              <a:gd name="connsiteX247" fmla="*/ 1339643 w 3031520"/>
              <a:gd name="connsiteY247" fmla="*/ 715549 h 1160647"/>
              <a:gd name="connsiteX248" fmla="*/ 1339643 w 3031520"/>
              <a:gd name="connsiteY248" fmla="*/ 700416 h 1160647"/>
              <a:gd name="connsiteX249" fmla="*/ 1341163 w 3031520"/>
              <a:gd name="connsiteY249" fmla="*/ 700416 h 1160647"/>
              <a:gd name="connsiteX250" fmla="*/ 1351803 w 3031520"/>
              <a:gd name="connsiteY250" fmla="*/ 700416 h 1160647"/>
              <a:gd name="connsiteX251" fmla="*/ 1351803 w 3031520"/>
              <a:gd name="connsiteY251" fmla="*/ 702037 h 1160647"/>
              <a:gd name="connsiteX252" fmla="*/ 1351803 w 3031520"/>
              <a:gd name="connsiteY252" fmla="*/ 713387 h 1160647"/>
              <a:gd name="connsiteX253" fmla="*/ 1382204 w 3031520"/>
              <a:gd name="connsiteY253" fmla="*/ 713387 h 1160647"/>
              <a:gd name="connsiteX254" fmla="*/ 1382204 w 3031520"/>
              <a:gd name="connsiteY254" fmla="*/ 676637 h 1160647"/>
              <a:gd name="connsiteX255" fmla="*/ 1383470 w 3031520"/>
              <a:gd name="connsiteY255" fmla="*/ 676637 h 1160647"/>
              <a:gd name="connsiteX256" fmla="*/ 1392337 w 3031520"/>
              <a:gd name="connsiteY256" fmla="*/ 676637 h 1160647"/>
              <a:gd name="connsiteX257" fmla="*/ 1392337 w 3031520"/>
              <a:gd name="connsiteY257" fmla="*/ 698254 h 1160647"/>
              <a:gd name="connsiteX258" fmla="*/ 1394364 w 3031520"/>
              <a:gd name="connsiteY258" fmla="*/ 665828 h 1160647"/>
              <a:gd name="connsiteX259" fmla="*/ 1416657 w 3031520"/>
              <a:gd name="connsiteY259" fmla="*/ 665828 h 1160647"/>
              <a:gd name="connsiteX260" fmla="*/ 1416657 w 3031520"/>
              <a:gd name="connsiteY260" fmla="*/ 664206 h 1160647"/>
              <a:gd name="connsiteX261" fmla="*/ 1416657 w 3031520"/>
              <a:gd name="connsiteY261" fmla="*/ 652857 h 1160647"/>
              <a:gd name="connsiteX262" fmla="*/ 1417417 w 3031520"/>
              <a:gd name="connsiteY262" fmla="*/ 652857 h 1160647"/>
              <a:gd name="connsiteX263" fmla="*/ 1422737 w 3031520"/>
              <a:gd name="connsiteY263" fmla="*/ 652857 h 1160647"/>
              <a:gd name="connsiteX264" fmla="*/ 1422737 w 3031520"/>
              <a:gd name="connsiteY264" fmla="*/ 650966 h 1160647"/>
              <a:gd name="connsiteX265" fmla="*/ 1422737 w 3031520"/>
              <a:gd name="connsiteY265" fmla="*/ 637725 h 1160647"/>
              <a:gd name="connsiteX266" fmla="*/ 1426791 w 3031520"/>
              <a:gd name="connsiteY266" fmla="*/ 644210 h 1160647"/>
              <a:gd name="connsiteX267" fmla="*/ 1429071 w 3031520"/>
              <a:gd name="connsiteY267" fmla="*/ 644210 h 1160647"/>
              <a:gd name="connsiteX268" fmla="*/ 1445031 w 3031520"/>
              <a:gd name="connsiteY268" fmla="*/ 644210 h 1160647"/>
              <a:gd name="connsiteX269" fmla="*/ 1445031 w 3031520"/>
              <a:gd name="connsiteY269" fmla="*/ 643399 h 1160647"/>
              <a:gd name="connsiteX270" fmla="*/ 1445031 w 3031520"/>
              <a:gd name="connsiteY270" fmla="*/ 637725 h 1160647"/>
              <a:gd name="connsiteX271" fmla="*/ 1445791 w 3031520"/>
              <a:gd name="connsiteY271" fmla="*/ 637725 h 1160647"/>
              <a:gd name="connsiteX272" fmla="*/ 1451111 w 3031520"/>
              <a:gd name="connsiteY272" fmla="*/ 637725 h 1160647"/>
              <a:gd name="connsiteX273" fmla="*/ 1451111 w 3031520"/>
              <a:gd name="connsiteY273" fmla="*/ 639076 h 1160647"/>
              <a:gd name="connsiteX274" fmla="*/ 1451111 w 3031520"/>
              <a:gd name="connsiteY274" fmla="*/ 648534 h 1160647"/>
              <a:gd name="connsiteX275" fmla="*/ 1489618 w 3031520"/>
              <a:gd name="connsiteY275" fmla="*/ 648534 h 1160647"/>
              <a:gd name="connsiteX276" fmla="*/ 1489618 w 3031520"/>
              <a:gd name="connsiteY276" fmla="*/ 786887 h 1160647"/>
              <a:gd name="connsiteX277" fmla="*/ 1491138 w 3031520"/>
              <a:gd name="connsiteY277" fmla="*/ 786887 h 1160647"/>
              <a:gd name="connsiteX278" fmla="*/ 1501778 w 3031520"/>
              <a:gd name="connsiteY278" fmla="*/ 786887 h 1160647"/>
              <a:gd name="connsiteX279" fmla="*/ 1501778 w 3031520"/>
              <a:gd name="connsiteY279" fmla="*/ 773917 h 1160647"/>
              <a:gd name="connsiteX280" fmla="*/ 1505832 w 3031520"/>
              <a:gd name="connsiteY280" fmla="*/ 773917 h 1160647"/>
              <a:gd name="connsiteX281" fmla="*/ 1505832 w 3031520"/>
              <a:gd name="connsiteY281" fmla="*/ 786887 h 1160647"/>
              <a:gd name="connsiteX282" fmla="*/ 1536232 w 3031520"/>
              <a:gd name="connsiteY282" fmla="*/ 786887 h 1160647"/>
              <a:gd name="connsiteX283" fmla="*/ 1536232 w 3031520"/>
              <a:gd name="connsiteY283" fmla="*/ 756622 h 1160647"/>
              <a:gd name="connsiteX284" fmla="*/ 1548392 w 3031520"/>
              <a:gd name="connsiteY284" fmla="*/ 756622 h 1160647"/>
              <a:gd name="connsiteX285" fmla="*/ 1560552 w 3031520"/>
              <a:gd name="connsiteY285" fmla="*/ 754461 h 1160647"/>
              <a:gd name="connsiteX286" fmla="*/ 1564606 w 3031520"/>
              <a:gd name="connsiteY286" fmla="*/ 756622 h 1160647"/>
              <a:gd name="connsiteX287" fmla="*/ 1574739 w 3031520"/>
              <a:gd name="connsiteY287" fmla="*/ 756622 h 1160647"/>
              <a:gd name="connsiteX288" fmla="*/ 1574739 w 3031520"/>
              <a:gd name="connsiteY288" fmla="*/ 786887 h 1160647"/>
              <a:gd name="connsiteX289" fmla="*/ 1582846 w 3031520"/>
              <a:gd name="connsiteY289" fmla="*/ 786887 h 1160647"/>
              <a:gd name="connsiteX290" fmla="*/ 1582846 w 3031520"/>
              <a:gd name="connsiteY290" fmla="*/ 804182 h 1160647"/>
              <a:gd name="connsiteX291" fmla="*/ 1592182 w 3031520"/>
              <a:gd name="connsiteY291" fmla="*/ 805087 h 1160647"/>
              <a:gd name="connsiteX292" fmla="*/ 1605140 w 3031520"/>
              <a:gd name="connsiteY292" fmla="*/ 805087 h 1160647"/>
              <a:gd name="connsiteX293" fmla="*/ 1605140 w 3031520"/>
              <a:gd name="connsiteY293" fmla="*/ 789049 h 1160647"/>
              <a:gd name="connsiteX294" fmla="*/ 1673096 w 3031520"/>
              <a:gd name="connsiteY294" fmla="*/ 789049 h 1160647"/>
              <a:gd name="connsiteX295" fmla="*/ 1673096 w 3031520"/>
              <a:gd name="connsiteY295" fmla="*/ 703796 h 1160647"/>
              <a:gd name="connsiteX296" fmla="*/ 1745104 w 3031520"/>
              <a:gd name="connsiteY296" fmla="*/ 703796 h 1160647"/>
              <a:gd name="connsiteX297" fmla="*/ 1745104 w 3031520"/>
              <a:gd name="connsiteY297" fmla="*/ 782564 h 1160647"/>
              <a:gd name="connsiteX298" fmla="*/ 1747008 w 3031520"/>
              <a:gd name="connsiteY298" fmla="*/ 782564 h 1160647"/>
              <a:gd name="connsiteX299" fmla="*/ 1748250 w 3031520"/>
              <a:gd name="connsiteY299" fmla="*/ 805087 h 1160647"/>
              <a:gd name="connsiteX300" fmla="*/ 1757926 w 3031520"/>
              <a:gd name="connsiteY300" fmla="*/ 805087 h 1160647"/>
              <a:gd name="connsiteX301" fmla="*/ 1759168 w 3031520"/>
              <a:gd name="connsiteY301" fmla="*/ 782564 h 1160647"/>
              <a:gd name="connsiteX302" fmla="*/ 1765248 w 3031520"/>
              <a:gd name="connsiteY302" fmla="*/ 782564 h 1160647"/>
              <a:gd name="connsiteX303" fmla="*/ 1766490 w 3031520"/>
              <a:gd name="connsiteY303" fmla="*/ 805087 h 1160647"/>
              <a:gd name="connsiteX304" fmla="*/ 1817112 w 3031520"/>
              <a:gd name="connsiteY304" fmla="*/ 805087 h 1160647"/>
              <a:gd name="connsiteX305" fmla="*/ 1817112 w 3031520"/>
              <a:gd name="connsiteY305" fmla="*/ 642059 h 1160647"/>
              <a:gd name="connsiteX306" fmla="*/ 2014439 w 3031520"/>
              <a:gd name="connsiteY306" fmla="*/ 642059 h 1160647"/>
              <a:gd name="connsiteX307" fmla="*/ 2014439 w 3031520"/>
              <a:gd name="connsiteY307" fmla="*/ 805087 h 1160647"/>
              <a:gd name="connsiteX308" fmla="*/ 2033136 w 3031520"/>
              <a:gd name="connsiteY308" fmla="*/ 805087 h 1160647"/>
              <a:gd name="connsiteX309" fmla="*/ 2033136 w 3031520"/>
              <a:gd name="connsiteY309" fmla="*/ 722394 h 1160647"/>
              <a:gd name="connsiteX310" fmla="*/ 2128256 w 3031520"/>
              <a:gd name="connsiteY310" fmla="*/ 722394 h 1160647"/>
              <a:gd name="connsiteX311" fmla="*/ 2140186 w 3031520"/>
              <a:gd name="connsiteY311" fmla="*/ 404253 h 1160647"/>
              <a:gd name="connsiteX312" fmla="*/ 2128026 w 3031520"/>
              <a:gd name="connsiteY312" fmla="*/ 382635 h 1160647"/>
              <a:gd name="connsiteX313" fmla="*/ 2121946 w 3031520"/>
              <a:gd name="connsiteY313" fmla="*/ 378311 h 1160647"/>
              <a:gd name="connsiteX314" fmla="*/ 2130053 w 3031520"/>
              <a:gd name="connsiteY314" fmla="*/ 354532 h 1160647"/>
              <a:gd name="connsiteX315" fmla="*/ 2130053 w 3031520"/>
              <a:gd name="connsiteY315" fmla="*/ 337238 h 1160647"/>
              <a:gd name="connsiteX316" fmla="*/ 2144240 w 3031520"/>
              <a:gd name="connsiteY316" fmla="*/ 337238 h 1160647"/>
              <a:gd name="connsiteX317" fmla="*/ 2144240 w 3031520"/>
              <a:gd name="connsiteY317" fmla="*/ 315620 h 1160647"/>
              <a:gd name="connsiteX318" fmla="*/ 2146266 w 3031520"/>
              <a:gd name="connsiteY318" fmla="*/ 311296 h 1160647"/>
              <a:gd name="connsiteX319" fmla="*/ 2146266 w 3031520"/>
              <a:gd name="connsiteY319" fmla="*/ 233472 h 1160647"/>
              <a:gd name="connsiteX320" fmla="*/ 2144240 w 3031520"/>
              <a:gd name="connsiteY320" fmla="*/ 226987 h 1160647"/>
              <a:gd name="connsiteX321" fmla="*/ 2150320 w 3031520"/>
              <a:gd name="connsiteY321" fmla="*/ 220501 h 1160647"/>
              <a:gd name="connsiteX322" fmla="*/ 2150320 w 3031520"/>
              <a:gd name="connsiteY322" fmla="*/ 162133 h 1160647"/>
              <a:gd name="connsiteX323" fmla="*/ 2152346 w 3031520"/>
              <a:gd name="connsiteY323" fmla="*/ 157810 h 1160647"/>
              <a:gd name="connsiteX324" fmla="*/ 2152346 w 3031520"/>
              <a:gd name="connsiteY324" fmla="*/ 101604 h 1160647"/>
              <a:gd name="connsiteX325" fmla="*/ 2154373 w 3031520"/>
              <a:gd name="connsiteY325" fmla="*/ 82148 h 1160647"/>
              <a:gd name="connsiteX326" fmla="*/ 2158427 w 3031520"/>
              <a:gd name="connsiteY326" fmla="*/ 99442 h 1160647"/>
              <a:gd name="connsiteX327" fmla="*/ 2160453 w 3031520"/>
              <a:gd name="connsiteY327" fmla="*/ 157810 h 1160647"/>
              <a:gd name="connsiteX328" fmla="*/ 2162480 w 3031520"/>
              <a:gd name="connsiteY328" fmla="*/ 220501 h 1160647"/>
              <a:gd name="connsiteX329" fmla="*/ 2168560 w 3031520"/>
              <a:gd name="connsiteY329" fmla="*/ 226987 h 1160647"/>
              <a:gd name="connsiteX330" fmla="*/ 2166533 w 3031520"/>
              <a:gd name="connsiteY330" fmla="*/ 233472 h 1160647"/>
              <a:gd name="connsiteX331" fmla="*/ 2166533 w 3031520"/>
              <a:gd name="connsiteY331" fmla="*/ 311296 h 1160647"/>
              <a:gd name="connsiteX332" fmla="*/ 2168560 w 3031520"/>
              <a:gd name="connsiteY332" fmla="*/ 315620 h 1160647"/>
              <a:gd name="connsiteX333" fmla="*/ 2168560 w 3031520"/>
              <a:gd name="connsiteY333" fmla="*/ 337238 h 1160647"/>
              <a:gd name="connsiteX334" fmla="*/ 2182747 w 3031520"/>
              <a:gd name="connsiteY334" fmla="*/ 337238 h 1160647"/>
              <a:gd name="connsiteX335" fmla="*/ 2182747 w 3031520"/>
              <a:gd name="connsiteY335" fmla="*/ 354532 h 1160647"/>
              <a:gd name="connsiteX336" fmla="*/ 2190854 w 3031520"/>
              <a:gd name="connsiteY336" fmla="*/ 378311 h 1160647"/>
              <a:gd name="connsiteX337" fmla="*/ 2184774 w 3031520"/>
              <a:gd name="connsiteY337" fmla="*/ 382635 h 1160647"/>
              <a:gd name="connsiteX338" fmla="*/ 2172613 w 3031520"/>
              <a:gd name="connsiteY338" fmla="*/ 404253 h 1160647"/>
              <a:gd name="connsiteX339" fmla="*/ 2180720 w 3031520"/>
              <a:gd name="connsiteY339" fmla="*/ 657181 h 1160647"/>
              <a:gd name="connsiteX340" fmla="*/ 2245574 w 3031520"/>
              <a:gd name="connsiteY340" fmla="*/ 657181 h 1160647"/>
              <a:gd name="connsiteX341" fmla="*/ 2245574 w 3031520"/>
              <a:gd name="connsiteY341" fmla="*/ 732843 h 1160647"/>
              <a:gd name="connsiteX342" fmla="*/ 2253681 w 3031520"/>
              <a:gd name="connsiteY342" fmla="*/ 732843 h 1160647"/>
              <a:gd name="connsiteX343" fmla="*/ 2255708 w 3031520"/>
              <a:gd name="connsiteY343" fmla="*/ 726358 h 1160647"/>
              <a:gd name="connsiteX344" fmla="*/ 2261788 w 3031520"/>
              <a:gd name="connsiteY344" fmla="*/ 726358 h 1160647"/>
              <a:gd name="connsiteX345" fmla="*/ 2263815 w 3031520"/>
              <a:gd name="connsiteY345" fmla="*/ 735005 h 1160647"/>
              <a:gd name="connsiteX346" fmla="*/ 2275975 w 3031520"/>
              <a:gd name="connsiteY346" fmla="*/ 735005 h 1160647"/>
              <a:gd name="connsiteX347" fmla="*/ 2275975 w 3031520"/>
              <a:gd name="connsiteY347" fmla="*/ 728519 h 1160647"/>
              <a:gd name="connsiteX348" fmla="*/ 2298268 w 3031520"/>
              <a:gd name="connsiteY348" fmla="*/ 728519 h 1160647"/>
              <a:gd name="connsiteX349" fmla="*/ 2298268 w 3031520"/>
              <a:gd name="connsiteY349" fmla="*/ 735005 h 1160647"/>
              <a:gd name="connsiteX350" fmla="*/ 2318535 w 3031520"/>
              <a:gd name="connsiteY350" fmla="*/ 735005 h 1160647"/>
              <a:gd name="connsiteX351" fmla="*/ 2318535 w 3031520"/>
              <a:gd name="connsiteY351" fmla="*/ 780402 h 1160647"/>
              <a:gd name="connsiteX352" fmla="*/ 2332722 w 3031520"/>
              <a:gd name="connsiteY352" fmla="*/ 780402 h 1160647"/>
              <a:gd name="connsiteX353" fmla="*/ 2332722 w 3031520"/>
              <a:gd name="connsiteY353" fmla="*/ 767431 h 1160647"/>
              <a:gd name="connsiteX354" fmla="*/ 2348936 w 3031520"/>
              <a:gd name="connsiteY354" fmla="*/ 767431 h 1160647"/>
              <a:gd name="connsiteX355" fmla="*/ 2348936 w 3031520"/>
              <a:gd name="connsiteY355" fmla="*/ 588004 h 1160647"/>
              <a:gd name="connsiteX356" fmla="*/ 2355016 w 3031520"/>
              <a:gd name="connsiteY356" fmla="*/ 581518 h 1160647"/>
              <a:gd name="connsiteX357" fmla="*/ 2427977 w 3031520"/>
              <a:gd name="connsiteY357" fmla="*/ 581518 h 1160647"/>
              <a:gd name="connsiteX358" fmla="*/ 2427977 w 3031520"/>
              <a:gd name="connsiteY358" fmla="*/ 590166 h 1160647"/>
              <a:gd name="connsiteX359" fmla="*/ 2438110 w 3031520"/>
              <a:gd name="connsiteY359" fmla="*/ 590166 h 1160647"/>
              <a:gd name="connsiteX360" fmla="*/ 2438110 w 3031520"/>
              <a:gd name="connsiteY360" fmla="*/ 704740 h 1160647"/>
              <a:gd name="connsiteX361" fmla="*/ 2460404 w 3031520"/>
              <a:gd name="connsiteY361" fmla="*/ 704740 h 1160647"/>
              <a:gd name="connsiteX362" fmla="*/ 2460404 w 3031520"/>
              <a:gd name="connsiteY362" fmla="*/ 637725 h 1160647"/>
              <a:gd name="connsiteX363" fmla="*/ 2486751 w 3031520"/>
              <a:gd name="connsiteY363" fmla="*/ 637725 h 1160647"/>
              <a:gd name="connsiteX364" fmla="*/ 2490804 w 3031520"/>
              <a:gd name="connsiteY364" fmla="*/ 633401 h 1160647"/>
              <a:gd name="connsiteX365" fmla="*/ 2498911 w 3031520"/>
              <a:gd name="connsiteY365" fmla="*/ 633401 h 1160647"/>
              <a:gd name="connsiteX366" fmla="*/ 2502964 w 3031520"/>
              <a:gd name="connsiteY366" fmla="*/ 637725 h 1160647"/>
              <a:gd name="connsiteX367" fmla="*/ 2525258 w 3031520"/>
              <a:gd name="connsiteY367" fmla="*/ 637725 h 1160647"/>
              <a:gd name="connsiteX368" fmla="*/ 2525258 w 3031520"/>
              <a:gd name="connsiteY368" fmla="*/ 520989 h 1160647"/>
              <a:gd name="connsiteX369" fmla="*/ 2582005 w 3031520"/>
              <a:gd name="connsiteY369" fmla="*/ 510180 h 1160647"/>
              <a:gd name="connsiteX370" fmla="*/ 2582005 w 3031520"/>
              <a:gd name="connsiteY370" fmla="*/ 511261 h 1160647"/>
              <a:gd name="connsiteX371" fmla="*/ 2582005 w 3031520"/>
              <a:gd name="connsiteY371" fmla="*/ 518827 h 1160647"/>
              <a:gd name="connsiteX372" fmla="*/ 2608352 w 3031520"/>
              <a:gd name="connsiteY372" fmla="*/ 518827 h 1160647"/>
              <a:gd name="connsiteX373" fmla="*/ 2608352 w 3031520"/>
              <a:gd name="connsiteY373" fmla="*/ 773917 h 1160647"/>
              <a:gd name="connsiteX374" fmla="*/ 2630646 w 3031520"/>
              <a:gd name="connsiteY374" fmla="*/ 773917 h 1160647"/>
              <a:gd name="connsiteX375" fmla="*/ 2630646 w 3031520"/>
              <a:gd name="connsiteY375" fmla="*/ 769593 h 1160647"/>
              <a:gd name="connsiteX376" fmla="*/ 2642806 w 3031520"/>
              <a:gd name="connsiteY376" fmla="*/ 769593 h 1160647"/>
              <a:gd name="connsiteX377" fmla="*/ 2642806 w 3031520"/>
              <a:gd name="connsiteY377" fmla="*/ 773917 h 1160647"/>
              <a:gd name="connsiteX378" fmla="*/ 2667126 w 3031520"/>
              <a:gd name="connsiteY378" fmla="*/ 773917 h 1160647"/>
              <a:gd name="connsiteX379" fmla="*/ 2667126 w 3031520"/>
              <a:gd name="connsiteY379" fmla="*/ 760946 h 1160647"/>
              <a:gd name="connsiteX380" fmla="*/ 2695500 w 3031520"/>
              <a:gd name="connsiteY380" fmla="*/ 760946 h 1160647"/>
              <a:gd name="connsiteX381" fmla="*/ 2707660 w 3031520"/>
              <a:gd name="connsiteY381" fmla="*/ 756622 h 1160647"/>
              <a:gd name="connsiteX382" fmla="*/ 2727927 w 3031520"/>
              <a:gd name="connsiteY382" fmla="*/ 760946 h 1160647"/>
              <a:gd name="connsiteX383" fmla="*/ 2727927 w 3031520"/>
              <a:gd name="connsiteY383" fmla="*/ 743652 h 1160647"/>
              <a:gd name="connsiteX384" fmla="*/ 2736034 w 3031520"/>
              <a:gd name="connsiteY384" fmla="*/ 743652 h 1160647"/>
              <a:gd name="connsiteX385" fmla="*/ 2736034 w 3031520"/>
              <a:gd name="connsiteY385" fmla="*/ 730681 h 1160647"/>
              <a:gd name="connsiteX386" fmla="*/ 2792781 w 3031520"/>
              <a:gd name="connsiteY386" fmla="*/ 730681 h 1160647"/>
              <a:gd name="connsiteX387" fmla="*/ 2792781 w 3031520"/>
              <a:gd name="connsiteY387" fmla="*/ 700416 h 1160647"/>
              <a:gd name="connsiteX388" fmla="*/ 2811021 w 3031520"/>
              <a:gd name="connsiteY388" fmla="*/ 700416 h 1160647"/>
              <a:gd name="connsiteX389" fmla="*/ 2811021 w 3031520"/>
              <a:gd name="connsiteY389" fmla="*/ 693931 h 1160647"/>
              <a:gd name="connsiteX390" fmla="*/ 2823181 w 3031520"/>
              <a:gd name="connsiteY390" fmla="*/ 693931 h 1160647"/>
              <a:gd name="connsiteX391" fmla="*/ 2823181 w 3031520"/>
              <a:gd name="connsiteY391" fmla="*/ 700416 h 1160647"/>
              <a:gd name="connsiteX392" fmla="*/ 2839395 w 3031520"/>
              <a:gd name="connsiteY392" fmla="*/ 700416 h 1160647"/>
              <a:gd name="connsiteX393" fmla="*/ 2839395 w 3031520"/>
              <a:gd name="connsiteY393" fmla="*/ 750137 h 1160647"/>
              <a:gd name="connsiteX394" fmla="*/ 2871822 w 3031520"/>
              <a:gd name="connsiteY394" fmla="*/ 750137 h 1160647"/>
              <a:gd name="connsiteX395" fmla="*/ 2871822 w 3031520"/>
              <a:gd name="connsiteY395" fmla="*/ 724196 h 1160647"/>
              <a:gd name="connsiteX396" fmla="*/ 2910329 w 3031520"/>
              <a:gd name="connsiteY396" fmla="*/ 724196 h 1160647"/>
              <a:gd name="connsiteX397" fmla="*/ 2910329 w 3031520"/>
              <a:gd name="connsiteY397" fmla="*/ 693931 h 1160647"/>
              <a:gd name="connsiteX398" fmla="*/ 2958970 w 3031520"/>
              <a:gd name="connsiteY398" fmla="*/ 693931 h 1160647"/>
              <a:gd name="connsiteX399" fmla="*/ 2958970 w 3031520"/>
              <a:gd name="connsiteY399" fmla="*/ 805087 h 1160647"/>
              <a:gd name="connsiteX400" fmla="*/ 2958970 w 3031520"/>
              <a:gd name="connsiteY400" fmla="*/ 818866 h 1160647"/>
              <a:gd name="connsiteX401" fmla="*/ 3031519 w 3031520"/>
              <a:gd name="connsiteY401" fmla="*/ 818866 h 1160647"/>
              <a:gd name="connsiteX402" fmla="*/ 3031520 w 3031520"/>
              <a:gd name="connsiteY402" fmla="*/ 1160647 h 1160647"/>
              <a:gd name="connsiteX403" fmla="*/ 2054 w 3031520"/>
              <a:gd name="connsiteY403" fmla="*/ 1158314 h 1160647"/>
              <a:gd name="connsiteX404" fmla="*/ 0 w 3031520"/>
              <a:gd name="connsiteY404" fmla="*/ 724196 h 1160647"/>
              <a:gd name="connsiteX405" fmla="*/ 20267 w 3031520"/>
              <a:gd name="connsiteY405" fmla="*/ 724196 h 1160647"/>
              <a:gd name="connsiteX406" fmla="*/ 20774 w 3031520"/>
              <a:gd name="connsiteY406" fmla="*/ 723115 h 1160647"/>
              <a:gd name="connsiteX407" fmla="*/ 24320 w 3031520"/>
              <a:gd name="connsiteY407" fmla="*/ 715549 h 1160647"/>
              <a:gd name="connsiteX408" fmla="*/ 26094 w 3031520"/>
              <a:gd name="connsiteY408" fmla="*/ 715819 h 1160647"/>
              <a:gd name="connsiteX409" fmla="*/ 38507 w 3031520"/>
              <a:gd name="connsiteY409" fmla="*/ 717710 h 1160647"/>
              <a:gd name="connsiteX410" fmla="*/ 39014 w 3031520"/>
              <a:gd name="connsiteY410" fmla="*/ 719062 h 1160647"/>
              <a:gd name="connsiteX411" fmla="*/ 42560 w 3031520"/>
              <a:gd name="connsiteY411" fmla="*/ 728519 h 1160647"/>
              <a:gd name="connsiteX412" fmla="*/ 68907 w 3031520"/>
              <a:gd name="connsiteY412" fmla="*/ 730681 h 1160647"/>
              <a:gd name="connsiteX413" fmla="*/ 68907 w 3031520"/>
              <a:gd name="connsiteY413" fmla="*/ 607460 h 1160647"/>
              <a:gd name="connsiteX414" fmla="*/ 70934 w 3031520"/>
              <a:gd name="connsiteY414" fmla="*/ 607460 h 1160647"/>
              <a:gd name="connsiteX415" fmla="*/ 85121 w 3031520"/>
              <a:gd name="connsiteY415" fmla="*/ 607460 h 1160647"/>
              <a:gd name="connsiteX416" fmla="*/ 85121 w 3031520"/>
              <a:gd name="connsiteY416" fmla="*/ 471268 h 1160647"/>
              <a:gd name="connsiteX417" fmla="*/ 86894 w 3031520"/>
              <a:gd name="connsiteY417" fmla="*/ 471268 h 1160647"/>
              <a:gd name="connsiteX418" fmla="*/ 99308 w 3031520"/>
              <a:gd name="connsiteY418" fmla="*/ 471268 h 1160647"/>
              <a:gd name="connsiteX419" fmla="*/ 99308 w 3031520"/>
              <a:gd name="connsiteY419" fmla="*/ 356694 h 1160647"/>
              <a:gd name="connsiteX420" fmla="*/ 103361 w 3031520"/>
              <a:gd name="connsiteY420" fmla="*/ 328590 h 1160647"/>
              <a:gd name="connsiteX421" fmla="*/ 105388 w 3031520"/>
              <a:gd name="connsiteY421" fmla="*/ 328590 h 1160647"/>
              <a:gd name="connsiteX422" fmla="*/ 119575 w 3031520"/>
              <a:gd name="connsiteY422" fmla="*/ 328590 h 1160647"/>
              <a:gd name="connsiteX423" fmla="*/ 156055 w 3031520"/>
              <a:gd name="connsiteY423" fmla="*/ 246443 h 1160647"/>
              <a:gd name="connsiteX424" fmla="*/ 160109 w 3031520"/>
              <a:gd name="connsiteY424" fmla="*/ 0 h 1160647"/>
              <a:gd name="connsiteX0" fmla="*/ 160109 w 3032161"/>
              <a:gd name="connsiteY0" fmla="*/ 0 h 1160647"/>
              <a:gd name="connsiteX1" fmla="*/ 162135 w 3032161"/>
              <a:gd name="connsiteY1" fmla="*/ 246443 h 1160647"/>
              <a:gd name="connsiteX2" fmla="*/ 200642 w 3032161"/>
              <a:gd name="connsiteY2" fmla="*/ 326429 h 1160647"/>
              <a:gd name="connsiteX3" fmla="*/ 202669 w 3032161"/>
              <a:gd name="connsiteY3" fmla="*/ 326429 h 1160647"/>
              <a:gd name="connsiteX4" fmla="*/ 216856 w 3032161"/>
              <a:gd name="connsiteY4" fmla="*/ 326429 h 1160647"/>
              <a:gd name="connsiteX5" fmla="*/ 216856 w 3032161"/>
              <a:gd name="connsiteY5" fmla="*/ 350208 h 1160647"/>
              <a:gd name="connsiteX6" fmla="*/ 217363 w 3032161"/>
              <a:gd name="connsiteY6" fmla="*/ 351019 h 1160647"/>
              <a:gd name="connsiteX7" fmla="*/ 220909 w 3032161"/>
              <a:gd name="connsiteY7" fmla="*/ 356694 h 1160647"/>
              <a:gd name="connsiteX8" fmla="*/ 220909 w 3032161"/>
              <a:gd name="connsiteY8" fmla="*/ 471268 h 1160647"/>
              <a:gd name="connsiteX9" fmla="*/ 223189 w 3032161"/>
              <a:gd name="connsiteY9" fmla="*/ 471268 h 1160647"/>
              <a:gd name="connsiteX10" fmla="*/ 239150 w 3032161"/>
              <a:gd name="connsiteY10" fmla="*/ 471268 h 1160647"/>
              <a:gd name="connsiteX11" fmla="*/ 239150 w 3032161"/>
              <a:gd name="connsiteY11" fmla="*/ 611783 h 1160647"/>
              <a:gd name="connsiteX12" fmla="*/ 240670 w 3032161"/>
              <a:gd name="connsiteY12" fmla="*/ 611513 h 1160647"/>
              <a:gd name="connsiteX13" fmla="*/ 251310 w 3032161"/>
              <a:gd name="connsiteY13" fmla="*/ 609622 h 1160647"/>
              <a:gd name="connsiteX14" fmla="*/ 249283 w 3032161"/>
              <a:gd name="connsiteY14" fmla="*/ 698254 h 1160647"/>
              <a:gd name="connsiteX15" fmla="*/ 250803 w 3032161"/>
              <a:gd name="connsiteY15" fmla="*/ 698525 h 1160647"/>
              <a:gd name="connsiteX16" fmla="*/ 261443 w 3032161"/>
              <a:gd name="connsiteY16" fmla="*/ 700416 h 1160647"/>
              <a:gd name="connsiteX17" fmla="*/ 261696 w 3032161"/>
              <a:gd name="connsiteY17" fmla="*/ 701227 h 1160647"/>
              <a:gd name="connsiteX18" fmla="*/ 263470 w 3032161"/>
              <a:gd name="connsiteY18" fmla="*/ 706902 h 1160647"/>
              <a:gd name="connsiteX19" fmla="*/ 264230 w 3032161"/>
              <a:gd name="connsiteY19" fmla="*/ 704470 h 1160647"/>
              <a:gd name="connsiteX20" fmla="*/ 269550 w 3032161"/>
              <a:gd name="connsiteY20" fmla="*/ 687446 h 1160647"/>
              <a:gd name="connsiteX21" fmla="*/ 271323 w 3032161"/>
              <a:gd name="connsiteY21" fmla="*/ 687446 h 1160647"/>
              <a:gd name="connsiteX22" fmla="*/ 283737 w 3032161"/>
              <a:gd name="connsiteY22" fmla="*/ 687446 h 1160647"/>
              <a:gd name="connsiteX23" fmla="*/ 283737 w 3032161"/>
              <a:gd name="connsiteY23" fmla="*/ 719872 h 1160647"/>
              <a:gd name="connsiteX24" fmla="*/ 284750 w 3032161"/>
              <a:gd name="connsiteY24" fmla="*/ 720413 h 1160647"/>
              <a:gd name="connsiteX25" fmla="*/ 291844 w 3032161"/>
              <a:gd name="connsiteY25" fmla="*/ 724196 h 1160647"/>
              <a:gd name="connsiteX26" fmla="*/ 291844 w 3032161"/>
              <a:gd name="connsiteY26" fmla="*/ 725547 h 1160647"/>
              <a:gd name="connsiteX27" fmla="*/ 291844 w 3032161"/>
              <a:gd name="connsiteY27" fmla="*/ 735005 h 1160647"/>
              <a:gd name="connsiteX28" fmla="*/ 336431 w 3032161"/>
              <a:gd name="connsiteY28" fmla="*/ 735005 h 1160647"/>
              <a:gd name="connsiteX29" fmla="*/ 336431 w 3032161"/>
              <a:gd name="connsiteY29" fmla="*/ 736086 h 1160647"/>
              <a:gd name="connsiteX30" fmla="*/ 336431 w 3032161"/>
              <a:gd name="connsiteY30" fmla="*/ 743652 h 1160647"/>
              <a:gd name="connsiteX31" fmla="*/ 338457 w 3032161"/>
              <a:gd name="connsiteY31" fmla="*/ 743652 h 1160647"/>
              <a:gd name="connsiteX32" fmla="*/ 352644 w 3032161"/>
              <a:gd name="connsiteY32" fmla="*/ 743652 h 1160647"/>
              <a:gd name="connsiteX33" fmla="*/ 352644 w 3032161"/>
              <a:gd name="connsiteY33" fmla="*/ 713387 h 1160647"/>
              <a:gd name="connsiteX34" fmla="*/ 397231 w 3032161"/>
              <a:gd name="connsiteY34" fmla="*/ 713387 h 1160647"/>
              <a:gd name="connsiteX35" fmla="*/ 397231 w 3032161"/>
              <a:gd name="connsiteY35" fmla="*/ 712036 h 1160647"/>
              <a:gd name="connsiteX36" fmla="*/ 397231 w 3032161"/>
              <a:gd name="connsiteY36" fmla="*/ 702578 h 1160647"/>
              <a:gd name="connsiteX37" fmla="*/ 398245 w 3032161"/>
              <a:gd name="connsiteY37" fmla="*/ 702578 h 1160647"/>
              <a:gd name="connsiteX38" fmla="*/ 405338 w 3032161"/>
              <a:gd name="connsiteY38" fmla="*/ 702578 h 1160647"/>
              <a:gd name="connsiteX39" fmla="*/ 405338 w 3032161"/>
              <a:gd name="connsiteY39" fmla="*/ 700687 h 1160647"/>
              <a:gd name="connsiteX40" fmla="*/ 405338 w 3032161"/>
              <a:gd name="connsiteY40" fmla="*/ 687446 h 1160647"/>
              <a:gd name="connsiteX41" fmla="*/ 406098 w 3032161"/>
              <a:gd name="connsiteY41" fmla="*/ 687446 h 1160647"/>
              <a:gd name="connsiteX42" fmla="*/ 411418 w 3032161"/>
              <a:gd name="connsiteY42" fmla="*/ 687446 h 1160647"/>
              <a:gd name="connsiteX43" fmla="*/ 411418 w 3032161"/>
              <a:gd name="connsiteY43" fmla="*/ 686365 h 1160647"/>
              <a:gd name="connsiteX44" fmla="*/ 411418 w 3032161"/>
              <a:gd name="connsiteY44" fmla="*/ 678798 h 1160647"/>
              <a:gd name="connsiteX45" fmla="*/ 413445 w 3032161"/>
              <a:gd name="connsiteY45" fmla="*/ 678798 h 1160647"/>
              <a:gd name="connsiteX46" fmla="*/ 427632 w 3032161"/>
              <a:gd name="connsiteY46" fmla="*/ 678798 h 1160647"/>
              <a:gd name="connsiteX47" fmla="*/ 427632 w 3032161"/>
              <a:gd name="connsiteY47" fmla="*/ 679879 h 1160647"/>
              <a:gd name="connsiteX48" fmla="*/ 427632 w 3032161"/>
              <a:gd name="connsiteY48" fmla="*/ 687446 h 1160647"/>
              <a:gd name="connsiteX49" fmla="*/ 449925 w 3032161"/>
              <a:gd name="connsiteY49" fmla="*/ 687446 h 1160647"/>
              <a:gd name="connsiteX50" fmla="*/ 449925 w 3032161"/>
              <a:gd name="connsiteY50" fmla="*/ 685554 h 1160647"/>
              <a:gd name="connsiteX51" fmla="*/ 449925 w 3032161"/>
              <a:gd name="connsiteY51" fmla="*/ 672313 h 1160647"/>
              <a:gd name="connsiteX52" fmla="*/ 451699 w 3032161"/>
              <a:gd name="connsiteY52" fmla="*/ 672313 h 1160647"/>
              <a:gd name="connsiteX53" fmla="*/ 464112 w 3032161"/>
              <a:gd name="connsiteY53" fmla="*/ 672313 h 1160647"/>
              <a:gd name="connsiteX54" fmla="*/ 464112 w 3032161"/>
              <a:gd name="connsiteY54" fmla="*/ 696093 h 1160647"/>
              <a:gd name="connsiteX55" fmla="*/ 465126 w 3032161"/>
              <a:gd name="connsiteY55" fmla="*/ 696093 h 1160647"/>
              <a:gd name="connsiteX56" fmla="*/ 472219 w 3032161"/>
              <a:gd name="connsiteY56" fmla="*/ 696093 h 1160647"/>
              <a:gd name="connsiteX57" fmla="*/ 472219 w 3032161"/>
              <a:gd name="connsiteY57" fmla="*/ 695012 h 1160647"/>
              <a:gd name="connsiteX58" fmla="*/ 472219 w 3032161"/>
              <a:gd name="connsiteY58" fmla="*/ 687446 h 1160647"/>
              <a:gd name="connsiteX59" fmla="*/ 473992 w 3032161"/>
              <a:gd name="connsiteY59" fmla="*/ 687446 h 1160647"/>
              <a:gd name="connsiteX60" fmla="*/ 486406 w 3032161"/>
              <a:gd name="connsiteY60" fmla="*/ 687446 h 1160647"/>
              <a:gd name="connsiteX61" fmla="*/ 486406 w 3032161"/>
              <a:gd name="connsiteY61" fmla="*/ 713387 h 1160647"/>
              <a:gd name="connsiteX62" fmla="*/ 488433 w 3032161"/>
              <a:gd name="connsiteY62" fmla="*/ 713387 h 1160647"/>
              <a:gd name="connsiteX63" fmla="*/ 502619 w 3032161"/>
              <a:gd name="connsiteY63" fmla="*/ 713387 h 1160647"/>
              <a:gd name="connsiteX64" fmla="*/ 502619 w 3032161"/>
              <a:gd name="connsiteY64" fmla="*/ 715008 h 1160647"/>
              <a:gd name="connsiteX65" fmla="*/ 502619 w 3032161"/>
              <a:gd name="connsiteY65" fmla="*/ 726358 h 1160647"/>
              <a:gd name="connsiteX66" fmla="*/ 503379 w 3032161"/>
              <a:gd name="connsiteY66" fmla="*/ 726358 h 1160647"/>
              <a:gd name="connsiteX67" fmla="*/ 508700 w 3032161"/>
              <a:gd name="connsiteY67" fmla="*/ 726358 h 1160647"/>
              <a:gd name="connsiteX68" fmla="*/ 508700 w 3032161"/>
              <a:gd name="connsiteY68" fmla="*/ 725547 h 1160647"/>
              <a:gd name="connsiteX69" fmla="*/ 508700 w 3032161"/>
              <a:gd name="connsiteY69" fmla="*/ 719872 h 1160647"/>
              <a:gd name="connsiteX70" fmla="*/ 539100 w 3032161"/>
              <a:gd name="connsiteY70" fmla="*/ 719872 h 1160647"/>
              <a:gd name="connsiteX71" fmla="*/ 539100 w 3032161"/>
              <a:gd name="connsiteY71" fmla="*/ 743652 h 1160647"/>
              <a:gd name="connsiteX72" fmla="*/ 540113 w 3032161"/>
              <a:gd name="connsiteY72" fmla="*/ 743652 h 1160647"/>
              <a:gd name="connsiteX73" fmla="*/ 547207 w 3032161"/>
              <a:gd name="connsiteY73" fmla="*/ 743652 h 1160647"/>
              <a:gd name="connsiteX74" fmla="*/ 547207 w 3032161"/>
              <a:gd name="connsiteY74" fmla="*/ 744733 h 1160647"/>
              <a:gd name="connsiteX75" fmla="*/ 547207 w 3032161"/>
              <a:gd name="connsiteY75" fmla="*/ 752299 h 1160647"/>
              <a:gd name="connsiteX76" fmla="*/ 547967 w 3032161"/>
              <a:gd name="connsiteY76" fmla="*/ 752299 h 1160647"/>
              <a:gd name="connsiteX77" fmla="*/ 553287 w 3032161"/>
              <a:gd name="connsiteY77" fmla="*/ 752299 h 1160647"/>
              <a:gd name="connsiteX78" fmla="*/ 553287 w 3032161"/>
              <a:gd name="connsiteY78" fmla="*/ 750137 h 1160647"/>
              <a:gd name="connsiteX79" fmla="*/ 553287 w 3032161"/>
              <a:gd name="connsiteY79" fmla="*/ 735005 h 1160647"/>
              <a:gd name="connsiteX80" fmla="*/ 554300 w 3032161"/>
              <a:gd name="connsiteY80" fmla="*/ 735005 h 1160647"/>
              <a:gd name="connsiteX81" fmla="*/ 561394 w 3032161"/>
              <a:gd name="connsiteY81" fmla="*/ 735005 h 1160647"/>
              <a:gd name="connsiteX82" fmla="*/ 561394 w 3032161"/>
              <a:gd name="connsiteY82" fmla="*/ 736086 h 1160647"/>
              <a:gd name="connsiteX83" fmla="*/ 561394 w 3032161"/>
              <a:gd name="connsiteY83" fmla="*/ 743652 h 1160647"/>
              <a:gd name="connsiteX84" fmla="*/ 566714 w 3032161"/>
              <a:gd name="connsiteY84" fmla="*/ 741659 h 1160647"/>
              <a:gd name="connsiteX85" fmla="*/ 567474 w 3032161"/>
              <a:gd name="connsiteY85" fmla="*/ 740679 h 1160647"/>
              <a:gd name="connsiteX86" fmla="*/ 567474 w 3032161"/>
              <a:gd name="connsiteY86" fmla="*/ 735005 h 1160647"/>
              <a:gd name="connsiteX87" fmla="*/ 605981 w 3032161"/>
              <a:gd name="connsiteY87" fmla="*/ 735005 h 1160647"/>
              <a:gd name="connsiteX88" fmla="*/ 605981 w 3032161"/>
              <a:gd name="connsiteY88" fmla="*/ 758784 h 1160647"/>
              <a:gd name="connsiteX89" fmla="*/ 608007 w 3032161"/>
              <a:gd name="connsiteY89" fmla="*/ 758784 h 1160647"/>
              <a:gd name="connsiteX90" fmla="*/ 622194 w 3032161"/>
              <a:gd name="connsiteY90" fmla="*/ 758784 h 1160647"/>
              <a:gd name="connsiteX91" fmla="*/ 622194 w 3032161"/>
              <a:gd name="connsiteY91" fmla="*/ 759865 h 1160647"/>
              <a:gd name="connsiteX92" fmla="*/ 622194 w 3032161"/>
              <a:gd name="connsiteY92" fmla="*/ 767431 h 1160647"/>
              <a:gd name="connsiteX93" fmla="*/ 623968 w 3032161"/>
              <a:gd name="connsiteY93" fmla="*/ 767431 h 1160647"/>
              <a:gd name="connsiteX94" fmla="*/ 636381 w 3032161"/>
              <a:gd name="connsiteY94" fmla="*/ 767431 h 1160647"/>
              <a:gd name="connsiteX95" fmla="*/ 636381 w 3032161"/>
              <a:gd name="connsiteY95" fmla="*/ 743652 h 1160647"/>
              <a:gd name="connsiteX96" fmla="*/ 637394 w 3032161"/>
              <a:gd name="connsiteY96" fmla="*/ 743652 h 1160647"/>
              <a:gd name="connsiteX97" fmla="*/ 644488 w 3032161"/>
              <a:gd name="connsiteY97" fmla="*/ 743652 h 1160647"/>
              <a:gd name="connsiteX98" fmla="*/ 644488 w 3032161"/>
              <a:gd name="connsiteY98" fmla="*/ 711225 h 1160647"/>
              <a:gd name="connsiteX99" fmla="*/ 645501 w 3032161"/>
              <a:gd name="connsiteY99" fmla="*/ 711225 h 1160647"/>
              <a:gd name="connsiteX100" fmla="*/ 652595 w 3032161"/>
              <a:gd name="connsiteY100" fmla="*/ 711225 h 1160647"/>
              <a:gd name="connsiteX101" fmla="*/ 652595 w 3032161"/>
              <a:gd name="connsiteY101" fmla="*/ 709334 h 1160647"/>
              <a:gd name="connsiteX102" fmla="*/ 652595 w 3032161"/>
              <a:gd name="connsiteY102" fmla="*/ 696093 h 1160647"/>
              <a:gd name="connsiteX103" fmla="*/ 651328 w 3032161"/>
              <a:gd name="connsiteY103" fmla="*/ 694471 h 1160647"/>
              <a:gd name="connsiteX104" fmla="*/ 656648 w 3032161"/>
              <a:gd name="connsiteY104" fmla="*/ 683122 h 1160647"/>
              <a:gd name="connsiteX105" fmla="*/ 664755 w 3032161"/>
              <a:gd name="connsiteY105" fmla="*/ 711225 h 1160647"/>
              <a:gd name="connsiteX106" fmla="*/ 665515 w 3032161"/>
              <a:gd name="connsiteY106" fmla="*/ 711225 h 1160647"/>
              <a:gd name="connsiteX107" fmla="*/ 670835 w 3032161"/>
              <a:gd name="connsiteY107" fmla="*/ 711225 h 1160647"/>
              <a:gd name="connsiteX108" fmla="*/ 670835 w 3032161"/>
              <a:gd name="connsiteY108" fmla="*/ 605298 h 1160647"/>
              <a:gd name="connsiteX109" fmla="*/ 672355 w 3032161"/>
              <a:gd name="connsiteY109" fmla="*/ 605298 h 1160647"/>
              <a:gd name="connsiteX110" fmla="*/ 682995 w 3032161"/>
              <a:gd name="connsiteY110" fmla="*/ 605298 h 1160647"/>
              <a:gd name="connsiteX111" fmla="*/ 682995 w 3032161"/>
              <a:gd name="connsiteY111" fmla="*/ 557739 h 1160647"/>
              <a:gd name="connsiteX112" fmla="*/ 709342 w 3032161"/>
              <a:gd name="connsiteY112" fmla="*/ 557739 h 1160647"/>
              <a:gd name="connsiteX113" fmla="*/ 709342 w 3032161"/>
              <a:gd name="connsiteY113" fmla="*/ 536121 h 1160647"/>
              <a:gd name="connsiteX114" fmla="*/ 743796 w 3032161"/>
              <a:gd name="connsiteY114" fmla="*/ 536121 h 1160647"/>
              <a:gd name="connsiteX115" fmla="*/ 743796 w 3032161"/>
              <a:gd name="connsiteY115" fmla="*/ 538553 h 1160647"/>
              <a:gd name="connsiteX116" fmla="*/ 743796 w 3032161"/>
              <a:gd name="connsiteY116" fmla="*/ 555577 h 1160647"/>
              <a:gd name="connsiteX117" fmla="*/ 746076 w 3032161"/>
              <a:gd name="connsiteY117" fmla="*/ 555577 h 1160647"/>
              <a:gd name="connsiteX118" fmla="*/ 762036 w 3032161"/>
              <a:gd name="connsiteY118" fmla="*/ 555577 h 1160647"/>
              <a:gd name="connsiteX119" fmla="*/ 762036 w 3032161"/>
              <a:gd name="connsiteY119" fmla="*/ 603136 h 1160647"/>
              <a:gd name="connsiteX120" fmla="*/ 763049 w 3032161"/>
              <a:gd name="connsiteY120" fmla="*/ 603136 h 1160647"/>
              <a:gd name="connsiteX121" fmla="*/ 770143 w 3032161"/>
              <a:gd name="connsiteY121" fmla="*/ 603136 h 1160647"/>
              <a:gd name="connsiteX122" fmla="*/ 784330 w 3032161"/>
              <a:gd name="connsiteY122" fmla="*/ 607460 h 1160647"/>
              <a:gd name="connsiteX123" fmla="*/ 784330 w 3032161"/>
              <a:gd name="connsiteY123" fmla="*/ 646372 h 1160647"/>
              <a:gd name="connsiteX124" fmla="*/ 785343 w 3032161"/>
              <a:gd name="connsiteY124" fmla="*/ 646372 h 1160647"/>
              <a:gd name="connsiteX125" fmla="*/ 792436 w 3032161"/>
              <a:gd name="connsiteY125" fmla="*/ 646372 h 1160647"/>
              <a:gd name="connsiteX126" fmla="*/ 792436 w 3032161"/>
              <a:gd name="connsiteY126" fmla="*/ 647993 h 1160647"/>
              <a:gd name="connsiteX127" fmla="*/ 792436 w 3032161"/>
              <a:gd name="connsiteY127" fmla="*/ 659342 h 1160647"/>
              <a:gd name="connsiteX128" fmla="*/ 794463 w 3032161"/>
              <a:gd name="connsiteY128" fmla="*/ 659342 h 1160647"/>
              <a:gd name="connsiteX129" fmla="*/ 808650 w 3032161"/>
              <a:gd name="connsiteY129" fmla="*/ 659342 h 1160647"/>
              <a:gd name="connsiteX130" fmla="*/ 814730 w 3032161"/>
              <a:gd name="connsiteY130" fmla="*/ 665828 h 1160647"/>
              <a:gd name="connsiteX131" fmla="*/ 814730 w 3032161"/>
              <a:gd name="connsiteY131" fmla="*/ 687446 h 1160647"/>
              <a:gd name="connsiteX132" fmla="*/ 817010 w 3032161"/>
              <a:gd name="connsiteY132" fmla="*/ 687446 h 1160647"/>
              <a:gd name="connsiteX133" fmla="*/ 832970 w 3032161"/>
              <a:gd name="connsiteY133" fmla="*/ 687446 h 1160647"/>
              <a:gd name="connsiteX134" fmla="*/ 832970 w 3032161"/>
              <a:gd name="connsiteY134" fmla="*/ 688526 h 1160647"/>
              <a:gd name="connsiteX135" fmla="*/ 832970 w 3032161"/>
              <a:gd name="connsiteY135" fmla="*/ 696093 h 1160647"/>
              <a:gd name="connsiteX136" fmla="*/ 834237 w 3032161"/>
              <a:gd name="connsiteY136" fmla="*/ 696093 h 1160647"/>
              <a:gd name="connsiteX137" fmla="*/ 843104 w 3032161"/>
              <a:gd name="connsiteY137" fmla="*/ 696093 h 1160647"/>
              <a:gd name="connsiteX138" fmla="*/ 843104 w 3032161"/>
              <a:gd name="connsiteY138" fmla="*/ 698254 h 1160647"/>
              <a:gd name="connsiteX139" fmla="*/ 843104 w 3032161"/>
              <a:gd name="connsiteY139" fmla="*/ 713387 h 1160647"/>
              <a:gd name="connsiteX140" fmla="*/ 847157 w 3032161"/>
              <a:gd name="connsiteY140" fmla="*/ 711495 h 1160647"/>
              <a:gd name="connsiteX141" fmla="*/ 847157 w 3032161"/>
              <a:gd name="connsiteY141" fmla="*/ 698254 h 1160647"/>
              <a:gd name="connsiteX142" fmla="*/ 848170 w 3032161"/>
              <a:gd name="connsiteY142" fmla="*/ 698254 h 1160647"/>
              <a:gd name="connsiteX143" fmla="*/ 855264 w 3032161"/>
              <a:gd name="connsiteY143" fmla="*/ 698254 h 1160647"/>
              <a:gd name="connsiteX144" fmla="*/ 855264 w 3032161"/>
              <a:gd name="connsiteY144" fmla="*/ 699876 h 1160647"/>
              <a:gd name="connsiteX145" fmla="*/ 855264 w 3032161"/>
              <a:gd name="connsiteY145" fmla="*/ 711225 h 1160647"/>
              <a:gd name="connsiteX146" fmla="*/ 856024 w 3032161"/>
              <a:gd name="connsiteY146" fmla="*/ 711225 h 1160647"/>
              <a:gd name="connsiteX147" fmla="*/ 861344 w 3032161"/>
              <a:gd name="connsiteY147" fmla="*/ 711225 h 1160647"/>
              <a:gd name="connsiteX148" fmla="*/ 909984 w 3032161"/>
              <a:gd name="connsiteY148" fmla="*/ 706902 h 1160647"/>
              <a:gd name="connsiteX149" fmla="*/ 909984 w 3032161"/>
              <a:gd name="connsiteY149" fmla="*/ 708253 h 1160647"/>
              <a:gd name="connsiteX150" fmla="*/ 909984 w 3032161"/>
              <a:gd name="connsiteY150" fmla="*/ 717710 h 1160647"/>
              <a:gd name="connsiteX151" fmla="*/ 910744 w 3032161"/>
              <a:gd name="connsiteY151" fmla="*/ 717710 h 1160647"/>
              <a:gd name="connsiteX152" fmla="*/ 916065 w 3032161"/>
              <a:gd name="connsiteY152" fmla="*/ 717710 h 1160647"/>
              <a:gd name="connsiteX153" fmla="*/ 916065 w 3032161"/>
              <a:gd name="connsiteY153" fmla="*/ 719872 h 1160647"/>
              <a:gd name="connsiteX154" fmla="*/ 916065 w 3032161"/>
              <a:gd name="connsiteY154" fmla="*/ 735005 h 1160647"/>
              <a:gd name="connsiteX155" fmla="*/ 918091 w 3032161"/>
              <a:gd name="connsiteY155" fmla="*/ 733654 h 1160647"/>
              <a:gd name="connsiteX156" fmla="*/ 932278 w 3032161"/>
              <a:gd name="connsiteY156" fmla="*/ 724196 h 1160647"/>
              <a:gd name="connsiteX157" fmla="*/ 938358 w 3032161"/>
              <a:gd name="connsiteY157" fmla="*/ 683122 h 1160647"/>
              <a:gd name="connsiteX158" fmla="*/ 939118 w 3032161"/>
              <a:gd name="connsiteY158" fmla="*/ 682852 h 1160647"/>
              <a:gd name="connsiteX159" fmla="*/ 944438 w 3032161"/>
              <a:gd name="connsiteY159" fmla="*/ 680960 h 1160647"/>
              <a:gd name="connsiteX160" fmla="*/ 946465 w 3032161"/>
              <a:gd name="connsiteY160" fmla="*/ 611783 h 1160647"/>
              <a:gd name="connsiteX161" fmla="*/ 948492 w 3032161"/>
              <a:gd name="connsiteY161" fmla="*/ 680960 h 1160647"/>
              <a:gd name="connsiteX162" fmla="*/ 949252 w 3032161"/>
              <a:gd name="connsiteY162" fmla="*/ 681230 h 1160647"/>
              <a:gd name="connsiteX163" fmla="*/ 954572 w 3032161"/>
              <a:gd name="connsiteY163" fmla="*/ 683122 h 1160647"/>
              <a:gd name="connsiteX164" fmla="*/ 954572 w 3032161"/>
              <a:gd name="connsiteY164" fmla="*/ 596651 h 1160647"/>
              <a:gd name="connsiteX165" fmla="*/ 958625 w 3032161"/>
              <a:gd name="connsiteY165" fmla="*/ 564224 h 1160647"/>
              <a:gd name="connsiteX166" fmla="*/ 997132 w 3032161"/>
              <a:gd name="connsiteY166" fmla="*/ 564224 h 1160647"/>
              <a:gd name="connsiteX167" fmla="*/ 997132 w 3032161"/>
              <a:gd name="connsiteY167" fmla="*/ 596651 h 1160647"/>
              <a:gd name="connsiteX168" fmla="*/ 997892 w 3032161"/>
              <a:gd name="connsiteY168" fmla="*/ 596651 h 1160647"/>
              <a:gd name="connsiteX169" fmla="*/ 1003212 w 3032161"/>
              <a:gd name="connsiteY169" fmla="*/ 596651 h 1160647"/>
              <a:gd name="connsiteX170" fmla="*/ 1003212 w 3032161"/>
              <a:gd name="connsiteY170" fmla="*/ 514503 h 1160647"/>
              <a:gd name="connsiteX171" fmla="*/ 1004986 w 3032161"/>
              <a:gd name="connsiteY171" fmla="*/ 514503 h 1160647"/>
              <a:gd name="connsiteX172" fmla="*/ 1017399 w 3032161"/>
              <a:gd name="connsiteY172" fmla="*/ 514503 h 1160647"/>
              <a:gd name="connsiteX173" fmla="*/ 1017399 w 3032161"/>
              <a:gd name="connsiteY173" fmla="*/ 512612 h 1160647"/>
              <a:gd name="connsiteX174" fmla="*/ 1017399 w 3032161"/>
              <a:gd name="connsiteY174" fmla="*/ 499371 h 1160647"/>
              <a:gd name="connsiteX175" fmla="*/ 1039693 w 3032161"/>
              <a:gd name="connsiteY175" fmla="*/ 499371 h 1160647"/>
              <a:gd name="connsiteX176" fmla="*/ 1039693 w 3032161"/>
              <a:gd name="connsiteY176" fmla="*/ 498290 h 1160647"/>
              <a:gd name="connsiteX177" fmla="*/ 1039693 w 3032161"/>
              <a:gd name="connsiteY177" fmla="*/ 490724 h 1160647"/>
              <a:gd name="connsiteX178" fmla="*/ 1041466 w 3032161"/>
              <a:gd name="connsiteY178" fmla="*/ 490724 h 1160647"/>
              <a:gd name="connsiteX179" fmla="*/ 1053880 w 3032161"/>
              <a:gd name="connsiteY179" fmla="*/ 490724 h 1160647"/>
              <a:gd name="connsiteX180" fmla="*/ 1053880 w 3032161"/>
              <a:gd name="connsiteY180" fmla="*/ 491805 h 1160647"/>
              <a:gd name="connsiteX181" fmla="*/ 1053880 w 3032161"/>
              <a:gd name="connsiteY181" fmla="*/ 499371 h 1160647"/>
              <a:gd name="connsiteX182" fmla="*/ 1054640 w 3032161"/>
              <a:gd name="connsiteY182" fmla="*/ 499371 h 1160647"/>
              <a:gd name="connsiteX183" fmla="*/ 1059960 w 3032161"/>
              <a:gd name="connsiteY183" fmla="*/ 499371 h 1160647"/>
              <a:gd name="connsiteX184" fmla="*/ 1070093 w 3032161"/>
              <a:gd name="connsiteY184" fmla="*/ 495047 h 1160647"/>
              <a:gd name="connsiteX185" fmla="*/ 1074146 w 3032161"/>
              <a:gd name="connsiteY185" fmla="*/ 498290 h 1160647"/>
              <a:gd name="connsiteX186" fmla="*/ 1074146 w 3032161"/>
              <a:gd name="connsiteY186" fmla="*/ 490724 h 1160647"/>
              <a:gd name="connsiteX187" fmla="*/ 1076426 w 3032161"/>
              <a:gd name="connsiteY187" fmla="*/ 490724 h 1160647"/>
              <a:gd name="connsiteX188" fmla="*/ 1092387 w 3032161"/>
              <a:gd name="connsiteY188" fmla="*/ 490724 h 1160647"/>
              <a:gd name="connsiteX189" fmla="*/ 1092387 w 3032161"/>
              <a:gd name="connsiteY189" fmla="*/ 491805 h 1160647"/>
              <a:gd name="connsiteX190" fmla="*/ 1092387 w 3032161"/>
              <a:gd name="connsiteY190" fmla="*/ 499371 h 1160647"/>
              <a:gd name="connsiteX191" fmla="*/ 1122787 w 3032161"/>
              <a:gd name="connsiteY191" fmla="*/ 499371 h 1160647"/>
              <a:gd name="connsiteX192" fmla="*/ 1122787 w 3032161"/>
              <a:gd name="connsiteY192" fmla="*/ 500992 h 1160647"/>
              <a:gd name="connsiteX193" fmla="*/ 1122787 w 3032161"/>
              <a:gd name="connsiteY193" fmla="*/ 512342 h 1160647"/>
              <a:gd name="connsiteX194" fmla="*/ 1149134 w 3032161"/>
              <a:gd name="connsiteY194" fmla="*/ 512342 h 1160647"/>
              <a:gd name="connsiteX195" fmla="*/ 1149134 w 3032161"/>
              <a:gd name="connsiteY195" fmla="*/ 542606 h 1160647"/>
              <a:gd name="connsiteX196" fmla="*/ 1149894 w 3032161"/>
              <a:gd name="connsiteY196" fmla="*/ 542606 h 1160647"/>
              <a:gd name="connsiteX197" fmla="*/ 1155214 w 3032161"/>
              <a:gd name="connsiteY197" fmla="*/ 542606 h 1160647"/>
              <a:gd name="connsiteX198" fmla="*/ 1155214 w 3032161"/>
              <a:gd name="connsiteY198" fmla="*/ 543687 h 1160647"/>
              <a:gd name="connsiteX199" fmla="*/ 1155214 w 3032161"/>
              <a:gd name="connsiteY199" fmla="*/ 551254 h 1160647"/>
              <a:gd name="connsiteX200" fmla="*/ 1159268 w 3032161"/>
              <a:gd name="connsiteY200" fmla="*/ 581518 h 1160647"/>
              <a:gd name="connsiteX201" fmla="*/ 1160028 w 3032161"/>
              <a:gd name="connsiteY201" fmla="*/ 581518 h 1160647"/>
              <a:gd name="connsiteX202" fmla="*/ 1165348 w 3032161"/>
              <a:gd name="connsiteY202" fmla="*/ 581518 h 1160647"/>
              <a:gd name="connsiteX203" fmla="*/ 1165348 w 3032161"/>
              <a:gd name="connsiteY203" fmla="*/ 582329 h 1160647"/>
              <a:gd name="connsiteX204" fmla="*/ 1165348 w 3032161"/>
              <a:gd name="connsiteY204" fmla="*/ 588004 h 1160647"/>
              <a:gd name="connsiteX205" fmla="*/ 1166361 w 3032161"/>
              <a:gd name="connsiteY205" fmla="*/ 588004 h 1160647"/>
              <a:gd name="connsiteX206" fmla="*/ 1173454 w 3032161"/>
              <a:gd name="connsiteY206" fmla="*/ 588004 h 1160647"/>
              <a:gd name="connsiteX207" fmla="*/ 1173454 w 3032161"/>
              <a:gd name="connsiteY207" fmla="*/ 618269 h 1160647"/>
              <a:gd name="connsiteX208" fmla="*/ 1175481 w 3032161"/>
              <a:gd name="connsiteY208" fmla="*/ 618269 h 1160647"/>
              <a:gd name="connsiteX209" fmla="*/ 1189668 w 3032161"/>
              <a:gd name="connsiteY209" fmla="*/ 618269 h 1160647"/>
              <a:gd name="connsiteX210" fmla="*/ 1189668 w 3032161"/>
              <a:gd name="connsiteY210" fmla="*/ 642048 h 1160647"/>
              <a:gd name="connsiteX211" fmla="*/ 1191695 w 3032161"/>
              <a:gd name="connsiteY211" fmla="*/ 643669 h 1160647"/>
              <a:gd name="connsiteX212" fmla="*/ 1191695 w 3032161"/>
              <a:gd name="connsiteY212" fmla="*/ 655019 h 1160647"/>
              <a:gd name="connsiteX213" fmla="*/ 1192455 w 3032161"/>
              <a:gd name="connsiteY213" fmla="*/ 655019 h 1160647"/>
              <a:gd name="connsiteX214" fmla="*/ 1197775 w 3032161"/>
              <a:gd name="connsiteY214" fmla="*/ 655019 h 1160647"/>
              <a:gd name="connsiteX215" fmla="*/ 1197775 w 3032161"/>
              <a:gd name="connsiteY215" fmla="*/ 678798 h 1160647"/>
              <a:gd name="connsiteX216" fmla="*/ 1199041 w 3032161"/>
              <a:gd name="connsiteY216" fmla="*/ 678798 h 1160647"/>
              <a:gd name="connsiteX217" fmla="*/ 1207908 w 3032161"/>
              <a:gd name="connsiteY217" fmla="*/ 678798 h 1160647"/>
              <a:gd name="connsiteX218" fmla="*/ 1209935 w 3032161"/>
              <a:gd name="connsiteY218" fmla="*/ 682852 h 1160647"/>
              <a:gd name="connsiteX219" fmla="*/ 1209935 w 3032161"/>
              <a:gd name="connsiteY219" fmla="*/ 696093 h 1160647"/>
              <a:gd name="connsiteX220" fmla="*/ 1211455 w 3032161"/>
              <a:gd name="connsiteY220" fmla="*/ 694201 h 1160647"/>
              <a:gd name="connsiteX221" fmla="*/ 1222095 w 3032161"/>
              <a:gd name="connsiteY221" fmla="*/ 680960 h 1160647"/>
              <a:gd name="connsiteX222" fmla="*/ 1250469 w 3032161"/>
              <a:gd name="connsiteY222" fmla="*/ 680960 h 1160647"/>
              <a:gd name="connsiteX223" fmla="*/ 1250469 w 3032161"/>
              <a:gd name="connsiteY223" fmla="*/ 767431 h 1160647"/>
              <a:gd name="connsiteX224" fmla="*/ 1251229 w 3032161"/>
              <a:gd name="connsiteY224" fmla="*/ 767431 h 1160647"/>
              <a:gd name="connsiteX225" fmla="*/ 1256549 w 3032161"/>
              <a:gd name="connsiteY225" fmla="*/ 767431 h 1160647"/>
              <a:gd name="connsiteX226" fmla="*/ 1257309 w 3032161"/>
              <a:gd name="connsiteY226" fmla="*/ 766080 h 1160647"/>
              <a:gd name="connsiteX227" fmla="*/ 1262629 w 3032161"/>
              <a:gd name="connsiteY227" fmla="*/ 756622 h 1160647"/>
              <a:gd name="connsiteX228" fmla="*/ 1262629 w 3032161"/>
              <a:gd name="connsiteY228" fmla="*/ 758514 h 1160647"/>
              <a:gd name="connsiteX229" fmla="*/ 1262629 w 3032161"/>
              <a:gd name="connsiteY229" fmla="*/ 771755 h 1160647"/>
              <a:gd name="connsiteX230" fmla="*/ 1266682 w 3032161"/>
              <a:gd name="connsiteY230" fmla="*/ 726358 h 1160647"/>
              <a:gd name="connsiteX231" fmla="*/ 1267442 w 3032161"/>
              <a:gd name="connsiteY231" fmla="*/ 726358 h 1160647"/>
              <a:gd name="connsiteX232" fmla="*/ 1272762 w 3032161"/>
              <a:gd name="connsiteY232" fmla="*/ 726358 h 1160647"/>
              <a:gd name="connsiteX233" fmla="*/ 1272762 w 3032161"/>
              <a:gd name="connsiteY233" fmla="*/ 661504 h 1160647"/>
              <a:gd name="connsiteX234" fmla="*/ 1273776 w 3032161"/>
              <a:gd name="connsiteY234" fmla="*/ 661504 h 1160647"/>
              <a:gd name="connsiteX235" fmla="*/ 1280869 w 3032161"/>
              <a:gd name="connsiteY235" fmla="*/ 661504 h 1160647"/>
              <a:gd name="connsiteX236" fmla="*/ 1293029 w 3032161"/>
              <a:gd name="connsiteY236" fmla="*/ 618269 h 1160647"/>
              <a:gd name="connsiteX237" fmla="*/ 1294296 w 3032161"/>
              <a:gd name="connsiteY237" fmla="*/ 618269 h 1160647"/>
              <a:gd name="connsiteX238" fmla="*/ 1303163 w 3032161"/>
              <a:gd name="connsiteY238" fmla="*/ 618269 h 1160647"/>
              <a:gd name="connsiteX239" fmla="*/ 1313296 w 3032161"/>
              <a:gd name="connsiteY239" fmla="*/ 661504 h 1160647"/>
              <a:gd name="connsiteX240" fmla="*/ 1314309 w 3032161"/>
              <a:gd name="connsiteY240" fmla="*/ 661504 h 1160647"/>
              <a:gd name="connsiteX241" fmla="*/ 1321403 w 3032161"/>
              <a:gd name="connsiteY241" fmla="*/ 661504 h 1160647"/>
              <a:gd name="connsiteX242" fmla="*/ 1321403 w 3032161"/>
              <a:gd name="connsiteY242" fmla="*/ 700416 h 1160647"/>
              <a:gd name="connsiteX243" fmla="*/ 1323176 w 3032161"/>
              <a:gd name="connsiteY243" fmla="*/ 700416 h 1160647"/>
              <a:gd name="connsiteX244" fmla="*/ 1335590 w 3032161"/>
              <a:gd name="connsiteY244" fmla="*/ 700416 h 1160647"/>
              <a:gd name="connsiteX245" fmla="*/ 1335590 w 3032161"/>
              <a:gd name="connsiteY245" fmla="*/ 702578 h 1160647"/>
              <a:gd name="connsiteX246" fmla="*/ 1335590 w 3032161"/>
              <a:gd name="connsiteY246" fmla="*/ 717710 h 1160647"/>
              <a:gd name="connsiteX247" fmla="*/ 1339643 w 3032161"/>
              <a:gd name="connsiteY247" fmla="*/ 715549 h 1160647"/>
              <a:gd name="connsiteX248" fmla="*/ 1339643 w 3032161"/>
              <a:gd name="connsiteY248" fmla="*/ 700416 h 1160647"/>
              <a:gd name="connsiteX249" fmla="*/ 1341163 w 3032161"/>
              <a:gd name="connsiteY249" fmla="*/ 700416 h 1160647"/>
              <a:gd name="connsiteX250" fmla="*/ 1351803 w 3032161"/>
              <a:gd name="connsiteY250" fmla="*/ 700416 h 1160647"/>
              <a:gd name="connsiteX251" fmla="*/ 1351803 w 3032161"/>
              <a:gd name="connsiteY251" fmla="*/ 702037 h 1160647"/>
              <a:gd name="connsiteX252" fmla="*/ 1351803 w 3032161"/>
              <a:gd name="connsiteY252" fmla="*/ 713387 h 1160647"/>
              <a:gd name="connsiteX253" fmla="*/ 1382204 w 3032161"/>
              <a:gd name="connsiteY253" fmla="*/ 713387 h 1160647"/>
              <a:gd name="connsiteX254" fmla="*/ 1382204 w 3032161"/>
              <a:gd name="connsiteY254" fmla="*/ 676637 h 1160647"/>
              <a:gd name="connsiteX255" fmla="*/ 1383470 w 3032161"/>
              <a:gd name="connsiteY255" fmla="*/ 676637 h 1160647"/>
              <a:gd name="connsiteX256" fmla="*/ 1392337 w 3032161"/>
              <a:gd name="connsiteY256" fmla="*/ 676637 h 1160647"/>
              <a:gd name="connsiteX257" fmla="*/ 1392337 w 3032161"/>
              <a:gd name="connsiteY257" fmla="*/ 698254 h 1160647"/>
              <a:gd name="connsiteX258" fmla="*/ 1394364 w 3032161"/>
              <a:gd name="connsiteY258" fmla="*/ 665828 h 1160647"/>
              <a:gd name="connsiteX259" fmla="*/ 1416657 w 3032161"/>
              <a:gd name="connsiteY259" fmla="*/ 665828 h 1160647"/>
              <a:gd name="connsiteX260" fmla="*/ 1416657 w 3032161"/>
              <a:gd name="connsiteY260" fmla="*/ 664206 h 1160647"/>
              <a:gd name="connsiteX261" fmla="*/ 1416657 w 3032161"/>
              <a:gd name="connsiteY261" fmla="*/ 652857 h 1160647"/>
              <a:gd name="connsiteX262" fmla="*/ 1417417 w 3032161"/>
              <a:gd name="connsiteY262" fmla="*/ 652857 h 1160647"/>
              <a:gd name="connsiteX263" fmla="*/ 1422737 w 3032161"/>
              <a:gd name="connsiteY263" fmla="*/ 652857 h 1160647"/>
              <a:gd name="connsiteX264" fmla="*/ 1422737 w 3032161"/>
              <a:gd name="connsiteY264" fmla="*/ 650966 h 1160647"/>
              <a:gd name="connsiteX265" fmla="*/ 1422737 w 3032161"/>
              <a:gd name="connsiteY265" fmla="*/ 637725 h 1160647"/>
              <a:gd name="connsiteX266" fmla="*/ 1426791 w 3032161"/>
              <a:gd name="connsiteY266" fmla="*/ 644210 h 1160647"/>
              <a:gd name="connsiteX267" fmla="*/ 1429071 w 3032161"/>
              <a:gd name="connsiteY267" fmla="*/ 644210 h 1160647"/>
              <a:gd name="connsiteX268" fmla="*/ 1445031 w 3032161"/>
              <a:gd name="connsiteY268" fmla="*/ 644210 h 1160647"/>
              <a:gd name="connsiteX269" fmla="*/ 1445031 w 3032161"/>
              <a:gd name="connsiteY269" fmla="*/ 643399 h 1160647"/>
              <a:gd name="connsiteX270" fmla="*/ 1445031 w 3032161"/>
              <a:gd name="connsiteY270" fmla="*/ 637725 h 1160647"/>
              <a:gd name="connsiteX271" fmla="*/ 1445791 w 3032161"/>
              <a:gd name="connsiteY271" fmla="*/ 637725 h 1160647"/>
              <a:gd name="connsiteX272" fmla="*/ 1451111 w 3032161"/>
              <a:gd name="connsiteY272" fmla="*/ 637725 h 1160647"/>
              <a:gd name="connsiteX273" fmla="*/ 1451111 w 3032161"/>
              <a:gd name="connsiteY273" fmla="*/ 639076 h 1160647"/>
              <a:gd name="connsiteX274" fmla="*/ 1451111 w 3032161"/>
              <a:gd name="connsiteY274" fmla="*/ 648534 h 1160647"/>
              <a:gd name="connsiteX275" fmla="*/ 1489618 w 3032161"/>
              <a:gd name="connsiteY275" fmla="*/ 648534 h 1160647"/>
              <a:gd name="connsiteX276" fmla="*/ 1489618 w 3032161"/>
              <a:gd name="connsiteY276" fmla="*/ 786887 h 1160647"/>
              <a:gd name="connsiteX277" fmla="*/ 1491138 w 3032161"/>
              <a:gd name="connsiteY277" fmla="*/ 786887 h 1160647"/>
              <a:gd name="connsiteX278" fmla="*/ 1501778 w 3032161"/>
              <a:gd name="connsiteY278" fmla="*/ 786887 h 1160647"/>
              <a:gd name="connsiteX279" fmla="*/ 1501778 w 3032161"/>
              <a:gd name="connsiteY279" fmla="*/ 773917 h 1160647"/>
              <a:gd name="connsiteX280" fmla="*/ 1505832 w 3032161"/>
              <a:gd name="connsiteY280" fmla="*/ 773917 h 1160647"/>
              <a:gd name="connsiteX281" fmla="*/ 1505832 w 3032161"/>
              <a:gd name="connsiteY281" fmla="*/ 786887 h 1160647"/>
              <a:gd name="connsiteX282" fmla="*/ 1536232 w 3032161"/>
              <a:gd name="connsiteY282" fmla="*/ 786887 h 1160647"/>
              <a:gd name="connsiteX283" fmla="*/ 1536232 w 3032161"/>
              <a:gd name="connsiteY283" fmla="*/ 756622 h 1160647"/>
              <a:gd name="connsiteX284" fmla="*/ 1548392 w 3032161"/>
              <a:gd name="connsiteY284" fmla="*/ 756622 h 1160647"/>
              <a:gd name="connsiteX285" fmla="*/ 1560552 w 3032161"/>
              <a:gd name="connsiteY285" fmla="*/ 754461 h 1160647"/>
              <a:gd name="connsiteX286" fmla="*/ 1564606 w 3032161"/>
              <a:gd name="connsiteY286" fmla="*/ 756622 h 1160647"/>
              <a:gd name="connsiteX287" fmla="*/ 1574739 w 3032161"/>
              <a:gd name="connsiteY287" fmla="*/ 756622 h 1160647"/>
              <a:gd name="connsiteX288" fmla="*/ 1574739 w 3032161"/>
              <a:gd name="connsiteY288" fmla="*/ 786887 h 1160647"/>
              <a:gd name="connsiteX289" fmla="*/ 1582846 w 3032161"/>
              <a:gd name="connsiteY289" fmla="*/ 786887 h 1160647"/>
              <a:gd name="connsiteX290" fmla="*/ 1582846 w 3032161"/>
              <a:gd name="connsiteY290" fmla="*/ 804182 h 1160647"/>
              <a:gd name="connsiteX291" fmla="*/ 1592182 w 3032161"/>
              <a:gd name="connsiteY291" fmla="*/ 805087 h 1160647"/>
              <a:gd name="connsiteX292" fmla="*/ 1605140 w 3032161"/>
              <a:gd name="connsiteY292" fmla="*/ 805087 h 1160647"/>
              <a:gd name="connsiteX293" fmla="*/ 1605140 w 3032161"/>
              <a:gd name="connsiteY293" fmla="*/ 789049 h 1160647"/>
              <a:gd name="connsiteX294" fmla="*/ 1673096 w 3032161"/>
              <a:gd name="connsiteY294" fmla="*/ 789049 h 1160647"/>
              <a:gd name="connsiteX295" fmla="*/ 1673096 w 3032161"/>
              <a:gd name="connsiteY295" fmla="*/ 703796 h 1160647"/>
              <a:gd name="connsiteX296" fmla="*/ 1745104 w 3032161"/>
              <a:gd name="connsiteY296" fmla="*/ 703796 h 1160647"/>
              <a:gd name="connsiteX297" fmla="*/ 1745104 w 3032161"/>
              <a:gd name="connsiteY297" fmla="*/ 782564 h 1160647"/>
              <a:gd name="connsiteX298" fmla="*/ 1747008 w 3032161"/>
              <a:gd name="connsiteY298" fmla="*/ 782564 h 1160647"/>
              <a:gd name="connsiteX299" fmla="*/ 1748250 w 3032161"/>
              <a:gd name="connsiteY299" fmla="*/ 805087 h 1160647"/>
              <a:gd name="connsiteX300" fmla="*/ 1757926 w 3032161"/>
              <a:gd name="connsiteY300" fmla="*/ 805087 h 1160647"/>
              <a:gd name="connsiteX301" fmla="*/ 1759168 w 3032161"/>
              <a:gd name="connsiteY301" fmla="*/ 782564 h 1160647"/>
              <a:gd name="connsiteX302" fmla="*/ 1765248 w 3032161"/>
              <a:gd name="connsiteY302" fmla="*/ 782564 h 1160647"/>
              <a:gd name="connsiteX303" fmla="*/ 1766490 w 3032161"/>
              <a:gd name="connsiteY303" fmla="*/ 805087 h 1160647"/>
              <a:gd name="connsiteX304" fmla="*/ 1817112 w 3032161"/>
              <a:gd name="connsiteY304" fmla="*/ 805087 h 1160647"/>
              <a:gd name="connsiteX305" fmla="*/ 1817112 w 3032161"/>
              <a:gd name="connsiteY305" fmla="*/ 642059 h 1160647"/>
              <a:gd name="connsiteX306" fmla="*/ 2014439 w 3032161"/>
              <a:gd name="connsiteY306" fmla="*/ 642059 h 1160647"/>
              <a:gd name="connsiteX307" fmla="*/ 2014439 w 3032161"/>
              <a:gd name="connsiteY307" fmla="*/ 805087 h 1160647"/>
              <a:gd name="connsiteX308" fmla="*/ 2033136 w 3032161"/>
              <a:gd name="connsiteY308" fmla="*/ 805087 h 1160647"/>
              <a:gd name="connsiteX309" fmla="*/ 2033136 w 3032161"/>
              <a:gd name="connsiteY309" fmla="*/ 722394 h 1160647"/>
              <a:gd name="connsiteX310" fmla="*/ 2128256 w 3032161"/>
              <a:gd name="connsiteY310" fmla="*/ 722394 h 1160647"/>
              <a:gd name="connsiteX311" fmla="*/ 2140186 w 3032161"/>
              <a:gd name="connsiteY311" fmla="*/ 404253 h 1160647"/>
              <a:gd name="connsiteX312" fmla="*/ 2128026 w 3032161"/>
              <a:gd name="connsiteY312" fmla="*/ 382635 h 1160647"/>
              <a:gd name="connsiteX313" fmla="*/ 2121946 w 3032161"/>
              <a:gd name="connsiteY313" fmla="*/ 378311 h 1160647"/>
              <a:gd name="connsiteX314" fmla="*/ 2130053 w 3032161"/>
              <a:gd name="connsiteY314" fmla="*/ 354532 h 1160647"/>
              <a:gd name="connsiteX315" fmla="*/ 2130053 w 3032161"/>
              <a:gd name="connsiteY315" fmla="*/ 337238 h 1160647"/>
              <a:gd name="connsiteX316" fmla="*/ 2144240 w 3032161"/>
              <a:gd name="connsiteY316" fmla="*/ 337238 h 1160647"/>
              <a:gd name="connsiteX317" fmla="*/ 2144240 w 3032161"/>
              <a:gd name="connsiteY317" fmla="*/ 315620 h 1160647"/>
              <a:gd name="connsiteX318" fmla="*/ 2146266 w 3032161"/>
              <a:gd name="connsiteY318" fmla="*/ 311296 h 1160647"/>
              <a:gd name="connsiteX319" fmla="*/ 2146266 w 3032161"/>
              <a:gd name="connsiteY319" fmla="*/ 233472 h 1160647"/>
              <a:gd name="connsiteX320" fmla="*/ 2144240 w 3032161"/>
              <a:gd name="connsiteY320" fmla="*/ 226987 h 1160647"/>
              <a:gd name="connsiteX321" fmla="*/ 2150320 w 3032161"/>
              <a:gd name="connsiteY321" fmla="*/ 220501 h 1160647"/>
              <a:gd name="connsiteX322" fmla="*/ 2150320 w 3032161"/>
              <a:gd name="connsiteY322" fmla="*/ 162133 h 1160647"/>
              <a:gd name="connsiteX323" fmla="*/ 2152346 w 3032161"/>
              <a:gd name="connsiteY323" fmla="*/ 157810 h 1160647"/>
              <a:gd name="connsiteX324" fmla="*/ 2152346 w 3032161"/>
              <a:gd name="connsiteY324" fmla="*/ 101604 h 1160647"/>
              <a:gd name="connsiteX325" fmla="*/ 2154373 w 3032161"/>
              <a:gd name="connsiteY325" fmla="*/ 82148 h 1160647"/>
              <a:gd name="connsiteX326" fmla="*/ 2158427 w 3032161"/>
              <a:gd name="connsiteY326" fmla="*/ 99442 h 1160647"/>
              <a:gd name="connsiteX327" fmla="*/ 2160453 w 3032161"/>
              <a:gd name="connsiteY327" fmla="*/ 157810 h 1160647"/>
              <a:gd name="connsiteX328" fmla="*/ 2162480 w 3032161"/>
              <a:gd name="connsiteY328" fmla="*/ 220501 h 1160647"/>
              <a:gd name="connsiteX329" fmla="*/ 2168560 w 3032161"/>
              <a:gd name="connsiteY329" fmla="*/ 226987 h 1160647"/>
              <a:gd name="connsiteX330" fmla="*/ 2166533 w 3032161"/>
              <a:gd name="connsiteY330" fmla="*/ 233472 h 1160647"/>
              <a:gd name="connsiteX331" fmla="*/ 2166533 w 3032161"/>
              <a:gd name="connsiteY331" fmla="*/ 311296 h 1160647"/>
              <a:gd name="connsiteX332" fmla="*/ 2168560 w 3032161"/>
              <a:gd name="connsiteY332" fmla="*/ 315620 h 1160647"/>
              <a:gd name="connsiteX333" fmla="*/ 2168560 w 3032161"/>
              <a:gd name="connsiteY333" fmla="*/ 337238 h 1160647"/>
              <a:gd name="connsiteX334" fmla="*/ 2182747 w 3032161"/>
              <a:gd name="connsiteY334" fmla="*/ 337238 h 1160647"/>
              <a:gd name="connsiteX335" fmla="*/ 2182747 w 3032161"/>
              <a:gd name="connsiteY335" fmla="*/ 354532 h 1160647"/>
              <a:gd name="connsiteX336" fmla="*/ 2190854 w 3032161"/>
              <a:gd name="connsiteY336" fmla="*/ 378311 h 1160647"/>
              <a:gd name="connsiteX337" fmla="*/ 2184774 w 3032161"/>
              <a:gd name="connsiteY337" fmla="*/ 382635 h 1160647"/>
              <a:gd name="connsiteX338" fmla="*/ 2172613 w 3032161"/>
              <a:gd name="connsiteY338" fmla="*/ 404253 h 1160647"/>
              <a:gd name="connsiteX339" fmla="*/ 2180720 w 3032161"/>
              <a:gd name="connsiteY339" fmla="*/ 657181 h 1160647"/>
              <a:gd name="connsiteX340" fmla="*/ 2245574 w 3032161"/>
              <a:gd name="connsiteY340" fmla="*/ 657181 h 1160647"/>
              <a:gd name="connsiteX341" fmla="*/ 2245574 w 3032161"/>
              <a:gd name="connsiteY341" fmla="*/ 732843 h 1160647"/>
              <a:gd name="connsiteX342" fmla="*/ 2253681 w 3032161"/>
              <a:gd name="connsiteY342" fmla="*/ 732843 h 1160647"/>
              <a:gd name="connsiteX343" fmla="*/ 2255708 w 3032161"/>
              <a:gd name="connsiteY343" fmla="*/ 726358 h 1160647"/>
              <a:gd name="connsiteX344" fmla="*/ 2261788 w 3032161"/>
              <a:gd name="connsiteY344" fmla="*/ 726358 h 1160647"/>
              <a:gd name="connsiteX345" fmla="*/ 2263815 w 3032161"/>
              <a:gd name="connsiteY345" fmla="*/ 735005 h 1160647"/>
              <a:gd name="connsiteX346" fmla="*/ 2275975 w 3032161"/>
              <a:gd name="connsiteY346" fmla="*/ 735005 h 1160647"/>
              <a:gd name="connsiteX347" fmla="*/ 2275975 w 3032161"/>
              <a:gd name="connsiteY347" fmla="*/ 728519 h 1160647"/>
              <a:gd name="connsiteX348" fmla="*/ 2298268 w 3032161"/>
              <a:gd name="connsiteY348" fmla="*/ 728519 h 1160647"/>
              <a:gd name="connsiteX349" fmla="*/ 2298268 w 3032161"/>
              <a:gd name="connsiteY349" fmla="*/ 735005 h 1160647"/>
              <a:gd name="connsiteX350" fmla="*/ 2318535 w 3032161"/>
              <a:gd name="connsiteY350" fmla="*/ 735005 h 1160647"/>
              <a:gd name="connsiteX351" fmla="*/ 2318535 w 3032161"/>
              <a:gd name="connsiteY351" fmla="*/ 780402 h 1160647"/>
              <a:gd name="connsiteX352" fmla="*/ 2332722 w 3032161"/>
              <a:gd name="connsiteY352" fmla="*/ 780402 h 1160647"/>
              <a:gd name="connsiteX353" fmla="*/ 2332722 w 3032161"/>
              <a:gd name="connsiteY353" fmla="*/ 767431 h 1160647"/>
              <a:gd name="connsiteX354" fmla="*/ 2348936 w 3032161"/>
              <a:gd name="connsiteY354" fmla="*/ 767431 h 1160647"/>
              <a:gd name="connsiteX355" fmla="*/ 2348936 w 3032161"/>
              <a:gd name="connsiteY355" fmla="*/ 588004 h 1160647"/>
              <a:gd name="connsiteX356" fmla="*/ 2355016 w 3032161"/>
              <a:gd name="connsiteY356" fmla="*/ 581518 h 1160647"/>
              <a:gd name="connsiteX357" fmla="*/ 2427977 w 3032161"/>
              <a:gd name="connsiteY357" fmla="*/ 581518 h 1160647"/>
              <a:gd name="connsiteX358" fmla="*/ 2427977 w 3032161"/>
              <a:gd name="connsiteY358" fmla="*/ 590166 h 1160647"/>
              <a:gd name="connsiteX359" fmla="*/ 2438110 w 3032161"/>
              <a:gd name="connsiteY359" fmla="*/ 590166 h 1160647"/>
              <a:gd name="connsiteX360" fmla="*/ 2438110 w 3032161"/>
              <a:gd name="connsiteY360" fmla="*/ 704740 h 1160647"/>
              <a:gd name="connsiteX361" fmla="*/ 2460404 w 3032161"/>
              <a:gd name="connsiteY361" fmla="*/ 704740 h 1160647"/>
              <a:gd name="connsiteX362" fmla="*/ 2460404 w 3032161"/>
              <a:gd name="connsiteY362" fmla="*/ 637725 h 1160647"/>
              <a:gd name="connsiteX363" fmla="*/ 2486751 w 3032161"/>
              <a:gd name="connsiteY363" fmla="*/ 637725 h 1160647"/>
              <a:gd name="connsiteX364" fmla="*/ 2490804 w 3032161"/>
              <a:gd name="connsiteY364" fmla="*/ 633401 h 1160647"/>
              <a:gd name="connsiteX365" fmla="*/ 2498911 w 3032161"/>
              <a:gd name="connsiteY365" fmla="*/ 633401 h 1160647"/>
              <a:gd name="connsiteX366" fmla="*/ 2502964 w 3032161"/>
              <a:gd name="connsiteY366" fmla="*/ 637725 h 1160647"/>
              <a:gd name="connsiteX367" fmla="*/ 2525258 w 3032161"/>
              <a:gd name="connsiteY367" fmla="*/ 637725 h 1160647"/>
              <a:gd name="connsiteX368" fmla="*/ 2525258 w 3032161"/>
              <a:gd name="connsiteY368" fmla="*/ 520989 h 1160647"/>
              <a:gd name="connsiteX369" fmla="*/ 2582005 w 3032161"/>
              <a:gd name="connsiteY369" fmla="*/ 510180 h 1160647"/>
              <a:gd name="connsiteX370" fmla="*/ 2582005 w 3032161"/>
              <a:gd name="connsiteY370" fmla="*/ 511261 h 1160647"/>
              <a:gd name="connsiteX371" fmla="*/ 2582005 w 3032161"/>
              <a:gd name="connsiteY371" fmla="*/ 518827 h 1160647"/>
              <a:gd name="connsiteX372" fmla="*/ 2608352 w 3032161"/>
              <a:gd name="connsiteY372" fmla="*/ 518827 h 1160647"/>
              <a:gd name="connsiteX373" fmla="*/ 2608352 w 3032161"/>
              <a:gd name="connsiteY373" fmla="*/ 773917 h 1160647"/>
              <a:gd name="connsiteX374" fmla="*/ 2630646 w 3032161"/>
              <a:gd name="connsiteY374" fmla="*/ 773917 h 1160647"/>
              <a:gd name="connsiteX375" fmla="*/ 2630646 w 3032161"/>
              <a:gd name="connsiteY375" fmla="*/ 769593 h 1160647"/>
              <a:gd name="connsiteX376" fmla="*/ 2642806 w 3032161"/>
              <a:gd name="connsiteY376" fmla="*/ 769593 h 1160647"/>
              <a:gd name="connsiteX377" fmla="*/ 2642806 w 3032161"/>
              <a:gd name="connsiteY377" fmla="*/ 773917 h 1160647"/>
              <a:gd name="connsiteX378" fmla="*/ 2667126 w 3032161"/>
              <a:gd name="connsiteY378" fmla="*/ 773917 h 1160647"/>
              <a:gd name="connsiteX379" fmla="*/ 2667126 w 3032161"/>
              <a:gd name="connsiteY379" fmla="*/ 760946 h 1160647"/>
              <a:gd name="connsiteX380" fmla="*/ 2695500 w 3032161"/>
              <a:gd name="connsiteY380" fmla="*/ 760946 h 1160647"/>
              <a:gd name="connsiteX381" fmla="*/ 2707660 w 3032161"/>
              <a:gd name="connsiteY381" fmla="*/ 756622 h 1160647"/>
              <a:gd name="connsiteX382" fmla="*/ 2727927 w 3032161"/>
              <a:gd name="connsiteY382" fmla="*/ 760946 h 1160647"/>
              <a:gd name="connsiteX383" fmla="*/ 2727927 w 3032161"/>
              <a:gd name="connsiteY383" fmla="*/ 743652 h 1160647"/>
              <a:gd name="connsiteX384" fmla="*/ 2736034 w 3032161"/>
              <a:gd name="connsiteY384" fmla="*/ 743652 h 1160647"/>
              <a:gd name="connsiteX385" fmla="*/ 2736034 w 3032161"/>
              <a:gd name="connsiteY385" fmla="*/ 730681 h 1160647"/>
              <a:gd name="connsiteX386" fmla="*/ 2792781 w 3032161"/>
              <a:gd name="connsiteY386" fmla="*/ 730681 h 1160647"/>
              <a:gd name="connsiteX387" fmla="*/ 2792781 w 3032161"/>
              <a:gd name="connsiteY387" fmla="*/ 700416 h 1160647"/>
              <a:gd name="connsiteX388" fmla="*/ 2811021 w 3032161"/>
              <a:gd name="connsiteY388" fmla="*/ 700416 h 1160647"/>
              <a:gd name="connsiteX389" fmla="*/ 2811021 w 3032161"/>
              <a:gd name="connsiteY389" fmla="*/ 693931 h 1160647"/>
              <a:gd name="connsiteX390" fmla="*/ 2823181 w 3032161"/>
              <a:gd name="connsiteY390" fmla="*/ 693931 h 1160647"/>
              <a:gd name="connsiteX391" fmla="*/ 2823181 w 3032161"/>
              <a:gd name="connsiteY391" fmla="*/ 700416 h 1160647"/>
              <a:gd name="connsiteX392" fmla="*/ 2839395 w 3032161"/>
              <a:gd name="connsiteY392" fmla="*/ 700416 h 1160647"/>
              <a:gd name="connsiteX393" fmla="*/ 2839395 w 3032161"/>
              <a:gd name="connsiteY393" fmla="*/ 750137 h 1160647"/>
              <a:gd name="connsiteX394" fmla="*/ 2871822 w 3032161"/>
              <a:gd name="connsiteY394" fmla="*/ 750137 h 1160647"/>
              <a:gd name="connsiteX395" fmla="*/ 2871822 w 3032161"/>
              <a:gd name="connsiteY395" fmla="*/ 724196 h 1160647"/>
              <a:gd name="connsiteX396" fmla="*/ 2910329 w 3032161"/>
              <a:gd name="connsiteY396" fmla="*/ 724196 h 1160647"/>
              <a:gd name="connsiteX397" fmla="*/ 2910329 w 3032161"/>
              <a:gd name="connsiteY397" fmla="*/ 693931 h 1160647"/>
              <a:gd name="connsiteX398" fmla="*/ 2958970 w 3032161"/>
              <a:gd name="connsiteY398" fmla="*/ 693931 h 1160647"/>
              <a:gd name="connsiteX399" fmla="*/ 2958970 w 3032161"/>
              <a:gd name="connsiteY399" fmla="*/ 805087 h 1160647"/>
              <a:gd name="connsiteX400" fmla="*/ 2958970 w 3032161"/>
              <a:gd name="connsiteY400" fmla="*/ 818866 h 1160647"/>
              <a:gd name="connsiteX401" fmla="*/ 3031519 w 3032161"/>
              <a:gd name="connsiteY401" fmla="*/ 818866 h 1160647"/>
              <a:gd name="connsiteX402" fmla="*/ 3031520 w 3032161"/>
              <a:gd name="connsiteY402" fmla="*/ 1160647 h 1160647"/>
              <a:gd name="connsiteX403" fmla="*/ 2054 w 3032161"/>
              <a:gd name="connsiteY403" fmla="*/ 1158314 h 1160647"/>
              <a:gd name="connsiteX404" fmla="*/ 0 w 3032161"/>
              <a:gd name="connsiteY404" fmla="*/ 724196 h 1160647"/>
              <a:gd name="connsiteX405" fmla="*/ 20267 w 3032161"/>
              <a:gd name="connsiteY405" fmla="*/ 724196 h 1160647"/>
              <a:gd name="connsiteX406" fmla="*/ 20774 w 3032161"/>
              <a:gd name="connsiteY406" fmla="*/ 723115 h 1160647"/>
              <a:gd name="connsiteX407" fmla="*/ 24320 w 3032161"/>
              <a:gd name="connsiteY407" fmla="*/ 715549 h 1160647"/>
              <a:gd name="connsiteX408" fmla="*/ 26094 w 3032161"/>
              <a:gd name="connsiteY408" fmla="*/ 715819 h 1160647"/>
              <a:gd name="connsiteX409" fmla="*/ 38507 w 3032161"/>
              <a:gd name="connsiteY409" fmla="*/ 717710 h 1160647"/>
              <a:gd name="connsiteX410" fmla="*/ 39014 w 3032161"/>
              <a:gd name="connsiteY410" fmla="*/ 719062 h 1160647"/>
              <a:gd name="connsiteX411" fmla="*/ 42560 w 3032161"/>
              <a:gd name="connsiteY411" fmla="*/ 728519 h 1160647"/>
              <a:gd name="connsiteX412" fmla="*/ 68907 w 3032161"/>
              <a:gd name="connsiteY412" fmla="*/ 730681 h 1160647"/>
              <a:gd name="connsiteX413" fmla="*/ 68907 w 3032161"/>
              <a:gd name="connsiteY413" fmla="*/ 607460 h 1160647"/>
              <a:gd name="connsiteX414" fmla="*/ 70934 w 3032161"/>
              <a:gd name="connsiteY414" fmla="*/ 607460 h 1160647"/>
              <a:gd name="connsiteX415" fmla="*/ 85121 w 3032161"/>
              <a:gd name="connsiteY415" fmla="*/ 607460 h 1160647"/>
              <a:gd name="connsiteX416" fmla="*/ 85121 w 3032161"/>
              <a:gd name="connsiteY416" fmla="*/ 471268 h 1160647"/>
              <a:gd name="connsiteX417" fmla="*/ 86894 w 3032161"/>
              <a:gd name="connsiteY417" fmla="*/ 471268 h 1160647"/>
              <a:gd name="connsiteX418" fmla="*/ 99308 w 3032161"/>
              <a:gd name="connsiteY418" fmla="*/ 471268 h 1160647"/>
              <a:gd name="connsiteX419" fmla="*/ 99308 w 3032161"/>
              <a:gd name="connsiteY419" fmla="*/ 356694 h 1160647"/>
              <a:gd name="connsiteX420" fmla="*/ 103361 w 3032161"/>
              <a:gd name="connsiteY420" fmla="*/ 328590 h 1160647"/>
              <a:gd name="connsiteX421" fmla="*/ 105388 w 3032161"/>
              <a:gd name="connsiteY421" fmla="*/ 328590 h 1160647"/>
              <a:gd name="connsiteX422" fmla="*/ 119575 w 3032161"/>
              <a:gd name="connsiteY422" fmla="*/ 328590 h 1160647"/>
              <a:gd name="connsiteX423" fmla="*/ 156055 w 3032161"/>
              <a:gd name="connsiteY423" fmla="*/ 246443 h 1160647"/>
              <a:gd name="connsiteX424" fmla="*/ 160109 w 3032161"/>
              <a:gd name="connsiteY424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032161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3031519" y="818866"/>
                </a:lnTo>
                <a:cubicBezTo>
                  <a:pt x="3029295" y="939467"/>
                  <a:pt x="3033744" y="999999"/>
                  <a:pt x="3031520" y="1160647"/>
                </a:cubicBez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6" name="Прямоугольник 65"/>
          <p:cNvSpPr/>
          <p:nvPr/>
        </p:nvSpPr>
        <p:spPr>
          <a:xfrm>
            <a:off x="3643306" y="1071552"/>
            <a:ext cx="2571768" cy="192882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6357950" y="3135478"/>
            <a:ext cx="2643206" cy="18651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233643"/>
            <a:ext cx="257176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8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НИИ;</a:t>
            </a:r>
          </a:p>
          <a:p>
            <a:pPr marL="285750" indent="-285750" algn="ctr">
              <a:lnSpc>
                <a:spcPts val="28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Академии наук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ts val="28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СССР и многочисленных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ts val="28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филиалов; </a:t>
            </a:r>
          </a:p>
        </p:txBody>
      </p:sp>
      <p:pic>
        <p:nvPicPr>
          <p:cNvPr id="3584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r="19231"/>
          <a:stretch>
            <a:fillRect/>
          </a:stretch>
        </p:blipFill>
        <p:spPr bwMode="auto">
          <a:xfrm>
            <a:off x="6286512" y="1088833"/>
            <a:ext cx="2714644" cy="1982983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846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l="12160"/>
          <a:stretch>
            <a:fillRect/>
          </a:stretch>
        </p:blipFill>
        <p:spPr bwMode="auto">
          <a:xfrm>
            <a:off x="3636502" y="3071816"/>
            <a:ext cx="2650010" cy="1981083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65" name="Группа 64"/>
          <p:cNvGrpSpPr/>
          <p:nvPr/>
        </p:nvGrpSpPr>
        <p:grpSpPr>
          <a:xfrm>
            <a:off x="71406" y="1785932"/>
            <a:ext cx="3714776" cy="2469523"/>
            <a:chOff x="3617795" y="2101923"/>
            <a:chExt cx="5508966" cy="3662271"/>
          </a:xfrm>
        </p:grpSpPr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xmlns="" id="{879EC67A-EF9C-47F2-9137-D56685083829}"/>
                </a:ext>
              </a:extLst>
            </p:cNvPr>
            <p:cNvGrpSpPr/>
            <p:nvPr/>
          </p:nvGrpSpPr>
          <p:grpSpPr>
            <a:xfrm>
              <a:off x="4259373" y="2101923"/>
              <a:ext cx="3662276" cy="3662271"/>
              <a:chOff x="1965144" y="2029937"/>
              <a:chExt cx="2736305" cy="2736304"/>
            </a:xfrm>
          </p:grpSpPr>
          <p:sp>
            <p:nvSpPr>
              <p:cNvPr id="12" name="Pie 5">
                <a:extLst>
                  <a:ext uri="{FF2B5EF4-FFF2-40B4-BE49-F238E27FC236}">
                    <a16:creationId xmlns:a16="http://schemas.microsoft.com/office/drawing/2014/main" xmlns="" id="{6F7A66C6-F5FB-45D6-A9DF-B31C7A337064}"/>
                  </a:ext>
                </a:extLst>
              </p:cNvPr>
              <p:cNvSpPr/>
              <p:nvPr/>
            </p:nvSpPr>
            <p:spPr>
              <a:xfrm rot="10800000">
                <a:off x="1965145" y="2029937"/>
                <a:ext cx="2736304" cy="2736304"/>
              </a:xfrm>
              <a:prstGeom prst="pie">
                <a:avLst>
                  <a:gd name="adj1" fmla="val 10805857"/>
                  <a:gd name="adj2" fmla="val 1509932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Pie 3">
                <a:extLst>
                  <a:ext uri="{FF2B5EF4-FFF2-40B4-BE49-F238E27FC236}">
                    <a16:creationId xmlns:a16="http://schemas.microsoft.com/office/drawing/2014/main" xmlns="" id="{8DDC79BE-8B17-466A-8DEB-AA61B5C8B297}"/>
                  </a:ext>
                </a:extLst>
              </p:cNvPr>
              <p:cNvSpPr/>
              <p:nvPr/>
            </p:nvSpPr>
            <p:spPr>
              <a:xfrm>
                <a:off x="1965144" y="2029937"/>
                <a:ext cx="2736304" cy="2736304"/>
              </a:xfrm>
              <a:prstGeom prst="pie">
                <a:avLst>
                  <a:gd name="adj1" fmla="val 10783185"/>
                  <a:gd name="adj2" fmla="val 1776736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xmlns="" id="{B37912CF-FD23-4AEB-AA2B-0A1341FBA5BD}"/>
                  </a:ext>
                </a:extLst>
              </p:cNvPr>
              <p:cNvSpPr/>
              <p:nvPr/>
            </p:nvSpPr>
            <p:spPr>
              <a:xfrm>
                <a:off x="2397192" y="2452878"/>
                <a:ext cx="1872208" cy="1872208"/>
              </a:xfrm>
              <a:prstGeom prst="ellipse">
                <a:avLst/>
              </a:prstGeom>
              <a:solidFill>
                <a:schemeClr val="accent6"/>
              </a:solidFill>
              <a:ln w="136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DEB1C0F-5B67-4893-9E06-276A6DDA2BE0}"/>
                  </a:ext>
                </a:extLst>
              </p:cNvPr>
              <p:cNvSpPr txBox="1"/>
              <p:nvPr/>
            </p:nvSpPr>
            <p:spPr>
              <a:xfrm rot="3701275">
                <a:off x="2701182" y="2713050"/>
                <a:ext cx="1359739" cy="131649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7875691"/>
                  </a:avLst>
                </a:prstTxWarp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Советский период</a:t>
                </a:r>
                <a:endParaRPr lang="ru-RU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" name="Group 158">
              <a:extLst>
                <a:ext uri="{FF2B5EF4-FFF2-40B4-BE49-F238E27FC236}">
                  <a16:creationId xmlns:a16="http://schemas.microsoft.com/office/drawing/2014/main" xmlns="" id="{883F6309-6723-4340-A8A6-2EB94A36BC1D}"/>
                </a:ext>
              </a:extLst>
            </p:cNvPr>
            <p:cNvGrpSpPr/>
            <p:nvPr/>
          </p:nvGrpSpPr>
          <p:grpSpPr>
            <a:xfrm rot="6410938">
              <a:off x="8096583" y="3810437"/>
              <a:ext cx="725224" cy="1335132"/>
              <a:chOff x="2154382" y="5139563"/>
              <a:chExt cx="725224" cy="1335132"/>
            </a:xfrm>
          </p:grpSpPr>
          <p:grpSp>
            <p:nvGrpSpPr>
              <p:cNvPr id="17" name="Group 139">
                <a:extLst>
                  <a:ext uri="{FF2B5EF4-FFF2-40B4-BE49-F238E27FC236}">
                    <a16:creationId xmlns:a16="http://schemas.microsoft.com/office/drawing/2014/main" xmlns="" id="{6495111A-CD65-4BF6-8E1A-FEB8D51EC635}"/>
                  </a:ext>
                </a:extLst>
              </p:cNvPr>
              <p:cNvGrpSpPr/>
              <p:nvPr/>
            </p:nvGrpSpPr>
            <p:grpSpPr>
              <a:xfrm>
                <a:off x="2598635" y="5497887"/>
                <a:ext cx="280971" cy="976808"/>
                <a:chOff x="8182689" y="2589848"/>
                <a:chExt cx="771525" cy="2682240"/>
              </a:xfrm>
              <a:solidFill>
                <a:schemeClr val="accent4"/>
              </a:solidFill>
            </p:grpSpPr>
            <p:sp>
              <p:nvSpPr>
                <p:cNvPr id="32" name="Freeform: Shape 140">
                  <a:extLst>
                    <a:ext uri="{FF2B5EF4-FFF2-40B4-BE49-F238E27FC236}">
                      <a16:creationId xmlns:a16="http://schemas.microsoft.com/office/drawing/2014/main" xmlns="" id="{30673E3F-BBBC-427E-B92B-574E5F87B29D}"/>
                    </a:ext>
                  </a:extLst>
                </p:cNvPr>
                <p:cNvSpPr/>
                <p:nvPr/>
              </p:nvSpPr>
              <p:spPr>
                <a:xfrm>
                  <a:off x="8187451" y="3109913"/>
                  <a:ext cx="762000" cy="2162175"/>
                </a:xfrm>
                <a:custGeom>
                  <a:avLst/>
                  <a:gdLst>
                    <a:gd name="connsiteX0" fmla="*/ 765810 w 762000"/>
                    <a:gd name="connsiteY0" fmla="*/ 0 h 2162175"/>
                    <a:gd name="connsiteX1" fmla="*/ 765810 w 762000"/>
                    <a:gd name="connsiteY1" fmla="*/ 2166938 h 2162175"/>
                    <a:gd name="connsiteX2" fmla="*/ 0 w 762000"/>
                    <a:gd name="connsiteY2" fmla="*/ 2166938 h 2162175"/>
                    <a:gd name="connsiteX3" fmla="*/ 0 w 762000"/>
                    <a:gd name="connsiteY3" fmla="*/ 0 h 2162175"/>
                    <a:gd name="connsiteX4" fmla="*/ 765810 w 762000"/>
                    <a:gd name="connsiteY4" fmla="*/ 0 h 2162175"/>
                    <a:gd name="connsiteX5" fmla="*/ 181927 w 762000"/>
                    <a:gd name="connsiteY5" fmla="*/ 1468755 h 2162175"/>
                    <a:gd name="connsiteX6" fmla="*/ 181927 w 762000"/>
                    <a:gd name="connsiteY6" fmla="*/ 1289685 h 2162175"/>
                    <a:gd name="connsiteX7" fmla="*/ 47625 w 762000"/>
                    <a:gd name="connsiteY7" fmla="*/ 1289685 h 2162175"/>
                    <a:gd name="connsiteX8" fmla="*/ 47625 w 762000"/>
                    <a:gd name="connsiteY8" fmla="*/ 1468755 h 2162175"/>
                    <a:gd name="connsiteX9" fmla="*/ 181927 w 762000"/>
                    <a:gd name="connsiteY9" fmla="*/ 1468755 h 2162175"/>
                    <a:gd name="connsiteX10" fmla="*/ 716280 w 762000"/>
                    <a:gd name="connsiteY10" fmla="*/ 1469707 h 2162175"/>
                    <a:gd name="connsiteX11" fmla="*/ 716280 w 762000"/>
                    <a:gd name="connsiteY11" fmla="*/ 1288732 h 2162175"/>
                    <a:gd name="connsiteX12" fmla="*/ 581025 w 762000"/>
                    <a:gd name="connsiteY12" fmla="*/ 1288732 h 2162175"/>
                    <a:gd name="connsiteX13" fmla="*/ 581025 w 762000"/>
                    <a:gd name="connsiteY13" fmla="*/ 1469707 h 2162175"/>
                    <a:gd name="connsiteX14" fmla="*/ 716280 w 762000"/>
                    <a:gd name="connsiteY14" fmla="*/ 1469707 h 2162175"/>
                    <a:gd name="connsiteX15" fmla="*/ 400050 w 762000"/>
                    <a:gd name="connsiteY15" fmla="*/ 1468755 h 2162175"/>
                    <a:gd name="connsiteX16" fmla="*/ 536257 w 762000"/>
                    <a:gd name="connsiteY16" fmla="*/ 1468755 h 2162175"/>
                    <a:gd name="connsiteX17" fmla="*/ 536257 w 762000"/>
                    <a:gd name="connsiteY17" fmla="*/ 1289685 h 2162175"/>
                    <a:gd name="connsiteX18" fmla="*/ 400050 w 762000"/>
                    <a:gd name="connsiteY18" fmla="*/ 1289685 h 2162175"/>
                    <a:gd name="connsiteX19" fmla="*/ 400050 w 762000"/>
                    <a:gd name="connsiteY19" fmla="*/ 1468755 h 2162175"/>
                    <a:gd name="connsiteX20" fmla="*/ 537210 w 762000"/>
                    <a:gd name="connsiteY20" fmla="*/ 449580 h 2162175"/>
                    <a:gd name="connsiteX21" fmla="*/ 537210 w 762000"/>
                    <a:gd name="connsiteY21" fmla="*/ 271463 h 2162175"/>
                    <a:gd name="connsiteX22" fmla="*/ 401002 w 762000"/>
                    <a:gd name="connsiteY22" fmla="*/ 271463 h 2162175"/>
                    <a:gd name="connsiteX23" fmla="*/ 401002 w 762000"/>
                    <a:gd name="connsiteY23" fmla="*/ 449580 h 2162175"/>
                    <a:gd name="connsiteX24" fmla="*/ 537210 w 762000"/>
                    <a:gd name="connsiteY24" fmla="*/ 449580 h 2162175"/>
                    <a:gd name="connsiteX25" fmla="*/ 182880 w 762000"/>
                    <a:gd name="connsiteY25" fmla="*/ 271463 h 2162175"/>
                    <a:gd name="connsiteX26" fmla="*/ 47625 w 762000"/>
                    <a:gd name="connsiteY26" fmla="*/ 271463 h 2162175"/>
                    <a:gd name="connsiteX27" fmla="*/ 47625 w 762000"/>
                    <a:gd name="connsiteY27" fmla="*/ 448628 h 2162175"/>
                    <a:gd name="connsiteX28" fmla="*/ 182880 w 762000"/>
                    <a:gd name="connsiteY28" fmla="*/ 448628 h 2162175"/>
                    <a:gd name="connsiteX29" fmla="*/ 182880 w 762000"/>
                    <a:gd name="connsiteY29" fmla="*/ 271463 h 2162175"/>
                    <a:gd name="connsiteX30" fmla="*/ 580073 w 762000"/>
                    <a:gd name="connsiteY30" fmla="*/ 856297 h 2162175"/>
                    <a:gd name="connsiteX31" fmla="*/ 716280 w 762000"/>
                    <a:gd name="connsiteY31" fmla="*/ 856297 h 2162175"/>
                    <a:gd name="connsiteX32" fmla="*/ 716280 w 762000"/>
                    <a:gd name="connsiteY32" fmla="*/ 679133 h 2162175"/>
                    <a:gd name="connsiteX33" fmla="*/ 580073 w 762000"/>
                    <a:gd name="connsiteY33" fmla="*/ 679133 h 2162175"/>
                    <a:gd name="connsiteX34" fmla="*/ 580073 w 762000"/>
                    <a:gd name="connsiteY34" fmla="*/ 856297 h 2162175"/>
                    <a:gd name="connsiteX35" fmla="*/ 181927 w 762000"/>
                    <a:gd name="connsiteY35" fmla="*/ 857250 h 2162175"/>
                    <a:gd name="connsiteX36" fmla="*/ 181927 w 762000"/>
                    <a:gd name="connsiteY36" fmla="*/ 679133 h 2162175"/>
                    <a:gd name="connsiteX37" fmla="*/ 46673 w 762000"/>
                    <a:gd name="connsiteY37" fmla="*/ 679133 h 2162175"/>
                    <a:gd name="connsiteX38" fmla="*/ 46673 w 762000"/>
                    <a:gd name="connsiteY38" fmla="*/ 857250 h 2162175"/>
                    <a:gd name="connsiteX39" fmla="*/ 181927 w 762000"/>
                    <a:gd name="connsiteY39" fmla="*/ 857250 h 2162175"/>
                    <a:gd name="connsiteX40" fmla="*/ 401955 w 762000"/>
                    <a:gd name="connsiteY40" fmla="*/ 882015 h 2162175"/>
                    <a:gd name="connsiteX41" fmla="*/ 401955 w 762000"/>
                    <a:gd name="connsiteY41" fmla="*/ 1061085 h 2162175"/>
                    <a:gd name="connsiteX42" fmla="*/ 536257 w 762000"/>
                    <a:gd name="connsiteY42" fmla="*/ 1061085 h 2162175"/>
                    <a:gd name="connsiteX43" fmla="*/ 536257 w 762000"/>
                    <a:gd name="connsiteY43" fmla="*/ 882015 h 2162175"/>
                    <a:gd name="connsiteX44" fmla="*/ 401955 w 762000"/>
                    <a:gd name="connsiteY44" fmla="*/ 882015 h 2162175"/>
                    <a:gd name="connsiteX45" fmla="*/ 182880 w 762000"/>
                    <a:gd name="connsiteY45" fmla="*/ 883920 h 2162175"/>
                    <a:gd name="connsiteX46" fmla="*/ 47625 w 762000"/>
                    <a:gd name="connsiteY46" fmla="*/ 883920 h 2162175"/>
                    <a:gd name="connsiteX47" fmla="*/ 47625 w 762000"/>
                    <a:gd name="connsiteY47" fmla="*/ 1061085 h 2162175"/>
                    <a:gd name="connsiteX48" fmla="*/ 182880 w 762000"/>
                    <a:gd name="connsiteY48" fmla="*/ 1061085 h 2162175"/>
                    <a:gd name="connsiteX49" fmla="*/ 182880 w 762000"/>
                    <a:gd name="connsiteY49" fmla="*/ 883920 h 2162175"/>
                    <a:gd name="connsiteX50" fmla="*/ 46673 w 762000"/>
                    <a:gd name="connsiteY50" fmla="*/ 1086803 h 2162175"/>
                    <a:gd name="connsiteX51" fmla="*/ 46673 w 762000"/>
                    <a:gd name="connsiteY51" fmla="*/ 1263968 h 2162175"/>
                    <a:gd name="connsiteX52" fmla="*/ 181927 w 762000"/>
                    <a:gd name="connsiteY52" fmla="*/ 1263968 h 2162175"/>
                    <a:gd name="connsiteX53" fmla="*/ 181927 w 762000"/>
                    <a:gd name="connsiteY53" fmla="*/ 1086803 h 2162175"/>
                    <a:gd name="connsiteX54" fmla="*/ 46673 w 762000"/>
                    <a:gd name="connsiteY54" fmla="*/ 1086803 h 2162175"/>
                    <a:gd name="connsiteX55" fmla="*/ 45720 w 762000"/>
                    <a:gd name="connsiteY55" fmla="*/ 1669732 h 2162175"/>
                    <a:gd name="connsiteX56" fmla="*/ 182880 w 762000"/>
                    <a:gd name="connsiteY56" fmla="*/ 1669732 h 2162175"/>
                    <a:gd name="connsiteX57" fmla="*/ 182880 w 762000"/>
                    <a:gd name="connsiteY57" fmla="*/ 1496378 h 2162175"/>
                    <a:gd name="connsiteX58" fmla="*/ 45720 w 762000"/>
                    <a:gd name="connsiteY58" fmla="*/ 1496378 h 2162175"/>
                    <a:gd name="connsiteX59" fmla="*/ 45720 w 762000"/>
                    <a:gd name="connsiteY59" fmla="*/ 1669732 h 2162175"/>
                    <a:gd name="connsiteX60" fmla="*/ 46673 w 762000"/>
                    <a:gd name="connsiteY60" fmla="*/ 243840 h 2162175"/>
                    <a:gd name="connsiteX61" fmla="*/ 181927 w 762000"/>
                    <a:gd name="connsiteY61" fmla="*/ 243840 h 2162175"/>
                    <a:gd name="connsiteX62" fmla="*/ 181927 w 762000"/>
                    <a:gd name="connsiteY62" fmla="*/ 68580 h 2162175"/>
                    <a:gd name="connsiteX63" fmla="*/ 46673 w 762000"/>
                    <a:gd name="connsiteY63" fmla="*/ 68580 h 2162175"/>
                    <a:gd name="connsiteX64" fmla="*/ 46673 w 762000"/>
                    <a:gd name="connsiteY64" fmla="*/ 243840 h 2162175"/>
                    <a:gd name="connsiteX65" fmla="*/ 401002 w 762000"/>
                    <a:gd name="connsiteY65" fmla="*/ 652463 h 2162175"/>
                    <a:gd name="connsiteX66" fmla="*/ 537210 w 762000"/>
                    <a:gd name="connsiteY66" fmla="*/ 652463 h 2162175"/>
                    <a:gd name="connsiteX67" fmla="*/ 537210 w 762000"/>
                    <a:gd name="connsiteY67" fmla="*/ 476250 h 2162175"/>
                    <a:gd name="connsiteX68" fmla="*/ 401002 w 762000"/>
                    <a:gd name="connsiteY68" fmla="*/ 476250 h 2162175"/>
                    <a:gd name="connsiteX69" fmla="*/ 401002 w 762000"/>
                    <a:gd name="connsiteY69" fmla="*/ 652463 h 2162175"/>
                    <a:gd name="connsiteX70" fmla="*/ 581025 w 762000"/>
                    <a:gd name="connsiteY70" fmla="*/ 475297 h 2162175"/>
                    <a:gd name="connsiteX71" fmla="*/ 581025 w 762000"/>
                    <a:gd name="connsiteY71" fmla="*/ 650558 h 2162175"/>
                    <a:gd name="connsiteX72" fmla="*/ 717232 w 762000"/>
                    <a:gd name="connsiteY72" fmla="*/ 650558 h 2162175"/>
                    <a:gd name="connsiteX73" fmla="*/ 717232 w 762000"/>
                    <a:gd name="connsiteY73" fmla="*/ 475297 h 2162175"/>
                    <a:gd name="connsiteX74" fmla="*/ 581025 w 762000"/>
                    <a:gd name="connsiteY74" fmla="*/ 475297 h 2162175"/>
                    <a:gd name="connsiteX75" fmla="*/ 401955 w 762000"/>
                    <a:gd name="connsiteY75" fmla="*/ 1494473 h 2162175"/>
                    <a:gd name="connsiteX76" fmla="*/ 401955 w 762000"/>
                    <a:gd name="connsiteY76" fmla="*/ 1671638 h 2162175"/>
                    <a:gd name="connsiteX77" fmla="*/ 537210 w 762000"/>
                    <a:gd name="connsiteY77" fmla="*/ 1671638 h 2162175"/>
                    <a:gd name="connsiteX78" fmla="*/ 537210 w 762000"/>
                    <a:gd name="connsiteY78" fmla="*/ 1494473 h 2162175"/>
                    <a:gd name="connsiteX79" fmla="*/ 401955 w 762000"/>
                    <a:gd name="connsiteY79" fmla="*/ 1494473 h 2162175"/>
                    <a:gd name="connsiteX80" fmla="*/ 717232 w 762000"/>
                    <a:gd name="connsiteY80" fmla="*/ 68580 h 2162175"/>
                    <a:gd name="connsiteX81" fmla="*/ 581977 w 762000"/>
                    <a:gd name="connsiteY81" fmla="*/ 68580 h 2162175"/>
                    <a:gd name="connsiteX82" fmla="*/ 581977 w 762000"/>
                    <a:gd name="connsiteY82" fmla="*/ 242888 h 2162175"/>
                    <a:gd name="connsiteX83" fmla="*/ 717232 w 762000"/>
                    <a:gd name="connsiteY83" fmla="*/ 242888 h 2162175"/>
                    <a:gd name="connsiteX84" fmla="*/ 717232 w 762000"/>
                    <a:gd name="connsiteY84" fmla="*/ 68580 h 2162175"/>
                    <a:gd name="connsiteX85" fmla="*/ 581977 w 762000"/>
                    <a:gd name="connsiteY85" fmla="*/ 1086803 h 2162175"/>
                    <a:gd name="connsiteX86" fmla="*/ 581977 w 762000"/>
                    <a:gd name="connsiteY86" fmla="*/ 1262063 h 2162175"/>
                    <a:gd name="connsiteX87" fmla="*/ 717232 w 762000"/>
                    <a:gd name="connsiteY87" fmla="*/ 1262063 h 2162175"/>
                    <a:gd name="connsiteX88" fmla="*/ 717232 w 762000"/>
                    <a:gd name="connsiteY88" fmla="*/ 1086803 h 2162175"/>
                    <a:gd name="connsiteX89" fmla="*/ 581977 w 762000"/>
                    <a:gd name="connsiteY89" fmla="*/ 1086803 h 2162175"/>
                    <a:gd name="connsiteX90" fmla="*/ 717232 w 762000"/>
                    <a:gd name="connsiteY90" fmla="*/ 1061085 h 2162175"/>
                    <a:gd name="connsiteX91" fmla="*/ 717232 w 762000"/>
                    <a:gd name="connsiteY91" fmla="*/ 883920 h 2162175"/>
                    <a:gd name="connsiteX92" fmla="*/ 581025 w 762000"/>
                    <a:gd name="connsiteY92" fmla="*/ 883920 h 2162175"/>
                    <a:gd name="connsiteX93" fmla="*/ 581025 w 762000"/>
                    <a:gd name="connsiteY93" fmla="*/ 1061085 h 2162175"/>
                    <a:gd name="connsiteX94" fmla="*/ 717232 w 762000"/>
                    <a:gd name="connsiteY94" fmla="*/ 1061085 h 2162175"/>
                    <a:gd name="connsiteX95" fmla="*/ 225743 w 762000"/>
                    <a:gd name="connsiteY95" fmla="*/ 1287780 h 2162175"/>
                    <a:gd name="connsiteX96" fmla="*/ 225743 w 762000"/>
                    <a:gd name="connsiteY96" fmla="*/ 1468755 h 2162175"/>
                    <a:gd name="connsiteX97" fmla="*/ 359093 w 762000"/>
                    <a:gd name="connsiteY97" fmla="*/ 1468755 h 2162175"/>
                    <a:gd name="connsiteX98" fmla="*/ 359093 w 762000"/>
                    <a:gd name="connsiteY98" fmla="*/ 1287780 h 2162175"/>
                    <a:gd name="connsiteX99" fmla="*/ 225743 w 762000"/>
                    <a:gd name="connsiteY99" fmla="*/ 1287780 h 2162175"/>
                    <a:gd name="connsiteX100" fmla="*/ 359093 w 762000"/>
                    <a:gd name="connsiteY100" fmla="*/ 449580 h 2162175"/>
                    <a:gd name="connsiteX101" fmla="*/ 359093 w 762000"/>
                    <a:gd name="connsiteY101" fmla="*/ 270510 h 2162175"/>
                    <a:gd name="connsiteX102" fmla="*/ 224790 w 762000"/>
                    <a:gd name="connsiteY102" fmla="*/ 270510 h 2162175"/>
                    <a:gd name="connsiteX103" fmla="*/ 224790 w 762000"/>
                    <a:gd name="connsiteY103" fmla="*/ 449580 h 2162175"/>
                    <a:gd name="connsiteX104" fmla="*/ 359093 w 762000"/>
                    <a:gd name="connsiteY104" fmla="*/ 449580 h 2162175"/>
                    <a:gd name="connsiteX105" fmla="*/ 225743 w 762000"/>
                    <a:gd name="connsiteY105" fmla="*/ 882015 h 2162175"/>
                    <a:gd name="connsiteX106" fmla="*/ 225743 w 762000"/>
                    <a:gd name="connsiteY106" fmla="*/ 1062038 h 2162175"/>
                    <a:gd name="connsiteX107" fmla="*/ 359093 w 762000"/>
                    <a:gd name="connsiteY107" fmla="*/ 1062038 h 2162175"/>
                    <a:gd name="connsiteX108" fmla="*/ 359093 w 762000"/>
                    <a:gd name="connsiteY108" fmla="*/ 882015 h 2162175"/>
                    <a:gd name="connsiteX109" fmla="*/ 225743 w 762000"/>
                    <a:gd name="connsiteY109" fmla="*/ 882015 h 2162175"/>
                    <a:gd name="connsiteX110" fmla="*/ 224790 w 762000"/>
                    <a:gd name="connsiteY110" fmla="*/ 856297 h 2162175"/>
                    <a:gd name="connsiteX111" fmla="*/ 360045 w 762000"/>
                    <a:gd name="connsiteY111" fmla="*/ 856297 h 2162175"/>
                    <a:gd name="connsiteX112" fmla="*/ 360045 w 762000"/>
                    <a:gd name="connsiteY112" fmla="*/ 678180 h 2162175"/>
                    <a:gd name="connsiteX113" fmla="*/ 224790 w 762000"/>
                    <a:gd name="connsiteY113" fmla="*/ 678180 h 2162175"/>
                    <a:gd name="connsiteX114" fmla="*/ 224790 w 762000"/>
                    <a:gd name="connsiteY114" fmla="*/ 856297 h 2162175"/>
                    <a:gd name="connsiteX115" fmla="*/ 224790 w 762000"/>
                    <a:gd name="connsiteY115" fmla="*/ 1085850 h 2162175"/>
                    <a:gd name="connsiteX116" fmla="*/ 224790 w 762000"/>
                    <a:gd name="connsiteY116" fmla="*/ 1262063 h 2162175"/>
                    <a:gd name="connsiteX117" fmla="*/ 358140 w 762000"/>
                    <a:gd name="connsiteY117" fmla="*/ 1262063 h 2162175"/>
                    <a:gd name="connsiteX118" fmla="*/ 358140 w 762000"/>
                    <a:gd name="connsiteY118" fmla="*/ 1085850 h 2162175"/>
                    <a:gd name="connsiteX119" fmla="*/ 224790 w 762000"/>
                    <a:gd name="connsiteY119" fmla="*/ 1085850 h 2162175"/>
                    <a:gd name="connsiteX120" fmla="*/ 223838 w 762000"/>
                    <a:gd name="connsiteY120" fmla="*/ 1669732 h 2162175"/>
                    <a:gd name="connsiteX121" fmla="*/ 359093 w 762000"/>
                    <a:gd name="connsiteY121" fmla="*/ 1669732 h 2162175"/>
                    <a:gd name="connsiteX122" fmla="*/ 359093 w 762000"/>
                    <a:gd name="connsiteY122" fmla="*/ 1494473 h 2162175"/>
                    <a:gd name="connsiteX123" fmla="*/ 223838 w 762000"/>
                    <a:gd name="connsiteY123" fmla="*/ 1494473 h 2162175"/>
                    <a:gd name="connsiteX124" fmla="*/ 223838 w 762000"/>
                    <a:gd name="connsiteY124" fmla="*/ 1669732 h 2162175"/>
                    <a:gd name="connsiteX125" fmla="*/ 223838 w 762000"/>
                    <a:gd name="connsiteY125" fmla="*/ 651510 h 2162175"/>
                    <a:gd name="connsiteX126" fmla="*/ 359093 w 762000"/>
                    <a:gd name="connsiteY126" fmla="*/ 651510 h 2162175"/>
                    <a:gd name="connsiteX127" fmla="*/ 359093 w 762000"/>
                    <a:gd name="connsiteY127" fmla="*/ 475297 h 2162175"/>
                    <a:gd name="connsiteX128" fmla="*/ 223838 w 762000"/>
                    <a:gd name="connsiteY128" fmla="*/ 475297 h 2162175"/>
                    <a:gd name="connsiteX129" fmla="*/ 223838 w 762000"/>
                    <a:gd name="connsiteY129" fmla="*/ 651510 h 2162175"/>
                    <a:gd name="connsiteX130" fmla="*/ 223838 w 762000"/>
                    <a:gd name="connsiteY130" fmla="*/ 243840 h 2162175"/>
                    <a:gd name="connsiteX131" fmla="*/ 358140 w 762000"/>
                    <a:gd name="connsiteY131" fmla="*/ 243840 h 2162175"/>
                    <a:gd name="connsiteX132" fmla="*/ 358140 w 762000"/>
                    <a:gd name="connsiteY132" fmla="*/ 68580 h 2162175"/>
                    <a:gd name="connsiteX133" fmla="*/ 223838 w 762000"/>
                    <a:gd name="connsiteY133" fmla="*/ 68580 h 2162175"/>
                    <a:gd name="connsiteX134" fmla="*/ 223838 w 762000"/>
                    <a:gd name="connsiteY134" fmla="*/ 243840 h 2162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762000" h="2162175">
                      <a:moveTo>
                        <a:pt x="765810" y="0"/>
                      </a:moveTo>
                      <a:cubicBezTo>
                        <a:pt x="765810" y="723900"/>
                        <a:pt x="765810" y="1443990"/>
                        <a:pt x="765810" y="2166938"/>
                      </a:cubicBezTo>
                      <a:cubicBezTo>
                        <a:pt x="510540" y="2166938"/>
                        <a:pt x="257175" y="2166938"/>
                        <a:pt x="0" y="2166938"/>
                      </a:cubicBezTo>
                      <a:cubicBezTo>
                        <a:pt x="0" y="1445895"/>
                        <a:pt x="0" y="724853"/>
                        <a:pt x="0" y="0"/>
                      </a:cubicBezTo>
                      <a:cubicBezTo>
                        <a:pt x="253365" y="0"/>
                        <a:pt x="508635" y="0"/>
                        <a:pt x="765810" y="0"/>
                      </a:cubicBezTo>
                      <a:close/>
                      <a:moveTo>
                        <a:pt x="181927" y="1468755"/>
                      </a:moveTo>
                      <a:cubicBezTo>
                        <a:pt x="181927" y="1405890"/>
                        <a:pt x="181927" y="1346835"/>
                        <a:pt x="181927" y="1289685"/>
                      </a:cubicBezTo>
                      <a:cubicBezTo>
                        <a:pt x="134302" y="1289685"/>
                        <a:pt x="90488" y="1289685"/>
                        <a:pt x="47625" y="1289685"/>
                      </a:cubicBezTo>
                      <a:cubicBezTo>
                        <a:pt x="47625" y="1350645"/>
                        <a:pt x="47625" y="1408748"/>
                        <a:pt x="47625" y="1468755"/>
                      </a:cubicBezTo>
                      <a:cubicBezTo>
                        <a:pt x="92393" y="1468755"/>
                        <a:pt x="135255" y="1468755"/>
                        <a:pt x="181927" y="1468755"/>
                      </a:cubicBezTo>
                      <a:close/>
                      <a:moveTo>
                        <a:pt x="716280" y="1469707"/>
                      </a:moveTo>
                      <a:cubicBezTo>
                        <a:pt x="716280" y="1406843"/>
                        <a:pt x="716280" y="1348740"/>
                        <a:pt x="716280" y="1288732"/>
                      </a:cubicBezTo>
                      <a:cubicBezTo>
                        <a:pt x="670560" y="1288732"/>
                        <a:pt x="626745" y="1288732"/>
                        <a:pt x="581025" y="1288732"/>
                      </a:cubicBezTo>
                      <a:cubicBezTo>
                        <a:pt x="581025" y="1349693"/>
                        <a:pt x="581025" y="1408748"/>
                        <a:pt x="581025" y="1469707"/>
                      </a:cubicBezTo>
                      <a:cubicBezTo>
                        <a:pt x="627698" y="1469707"/>
                        <a:pt x="669607" y="1469707"/>
                        <a:pt x="716280" y="1469707"/>
                      </a:cubicBezTo>
                      <a:close/>
                      <a:moveTo>
                        <a:pt x="400050" y="1468755"/>
                      </a:moveTo>
                      <a:cubicBezTo>
                        <a:pt x="447675" y="1468755"/>
                        <a:pt x="491490" y="1468755"/>
                        <a:pt x="536257" y="1468755"/>
                      </a:cubicBezTo>
                      <a:cubicBezTo>
                        <a:pt x="536257" y="1406843"/>
                        <a:pt x="536257" y="1347788"/>
                        <a:pt x="536257" y="1289685"/>
                      </a:cubicBezTo>
                      <a:cubicBezTo>
                        <a:pt x="488632" y="1289685"/>
                        <a:pt x="445770" y="1289685"/>
                        <a:pt x="400050" y="1289685"/>
                      </a:cubicBezTo>
                      <a:cubicBezTo>
                        <a:pt x="400050" y="1349693"/>
                        <a:pt x="400050" y="1406843"/>
                        <a:pt x="400050" y="1468755"/>
                      </a:cubicBezTo>
                      <a:close/>
                      <a:moveTo>
                        <a:pt x="537210" y="449580"/>
                      </a:moveTo>
                      <a:cubicBezTo>
                        <a:pt x="537210" y="388620"/>
                        <a:pt x="537210" y="331470"/>
                        <a:pt x="537210" y="271463"/>
                      </a:cubicBezTo>
                      <a:cubicBezTo>
                        <a:pt x="490538" y="271463"/>
                        <a:pt x="445770" y="271463"/>
                        <a:pt x="401002" y="271463"/>
                      </a:cubicBezTo>
                      <a:cubicBezTo>
                        <a:pt x="401002" y="332422"/>
                        <a:pt x="401002" y="390525"/>
                        <a:pt x="401002" y="449580"/>
                      </a:cubicBezTo>
                      <a:cubicBezTo>
                        <a:pt x="448627" y="449580"/>
                        <a:pt x="492443" y="449580"/>
                        <a:pt x="537210" y="449580"/>
                      </a:cubicBezTo>
                      <a:close/>
                      <a:moveTo>
                        <a:pt x="182880" y="271463"/>
                      </a:moveTo>
                      <a:cubicBezTo>
                        <a:pt x="136207" y="271463"/>
                        <a:pt x="91440" y="271463"/>
                        <a:pt x="47625" y="271463"/>
                      </a:cubicBezTo>
                      <a:cubicBezTo>
                        <a:pt x="47625" y="333375"/>
                        <a:pt x="47625" y="390525"/>
                        <a:pt x="47625" y="448628"/>
                      </a:cubicBezTo>
                      <a:cubicBezTo>
                        <a:pt x="94298" y="448628"/>
                        <a:pt x="138113" y="448628"/>
                        <a:pt x="182880" y="448628"/>
                      </a:cubicBezTo>
                      <a:cubicBezTo>
                        <a:pt x="182880" y="388620"/>
                        <a:pt x="182880" y="330517"/>
                        <a:pt x="182880" y="271463"/>
                      </a:cubicBezTo>
                      <a:close/>
                      <a:moveTo>
                        <a:pt x="580073" y="856297"/>
                      </a:moveTo>
                      <a:cubicBezTo>
                        <a:pt x="627698" y="856297"/>
                        <a:pt x="672465" y="856297"/>
                        <a:pt x="716280" y="856297"/>
                      </a:cubicBezTo>
                      <a:cubicBezTo>
                        <a:pt x="716280" y="794385"/>
                        <a:pt x="716280" y="737235"/>
                        <a:pt x="716280" y="679133"/>
                      </a:cubicBezTo>
                      <a:cubicBezTo>
                        <a:pt x="669607" y="679133"/>
                        <a:pt x="625793" y="679133"/>
                        <a:pt x="580073" y="679133"/>
                      </a:cubicBezTo>
                      <a:cubicBezTo>
                        <a:pt x="580073" y="738188"/>
                        <a:pt x="580073" y="794385"/>
                        <a:pt x="580073" y="856297"/>
                      </a:cubicBezTo>
                      <a:close/>
                      <a:moveTo>
                        <a:pt x="181927" y="857250"/>
                      </a:moveTo>
                      <a:cubicBezTo>
                        <a:pt x="181927" y="793433"/>
                        <a:pt x="181927" y="735330"/>
                        <a:pt x="181927" y="679133"/>
                      </a:cubicBezTo>
                      <a:cubicBezTo>
                        <a:pt x="134302" y="679133"/>
                        <a:pt x="90488" y="679133"/>
                        <a:pt x="46673" y="679133"/>
                      </a:cubicBezTo>
                      <a:cubicBezTo>
                        <a:pt x="46673" y="740093"/>
                        <a:pt x="46673" y="798195"/>
                        <a:pt x="46673" y="857250"/>
                      </a:cubicBezTo>
                      <a:cubicBezTo>
                        <a:pt x="93345" y="857250"/>
                        <a:pt x="137160" y="857250"/>
                        <a:pt x="181927" y="857250"/>
                      </a:cubicBezTo>
                      <a:close/>
                      <a:moveTo>
                        <a:pt x="401955" y="882015"/>
                      </a:moveTo>
                      <a:cubicBezTo>
                        <a:pt x="401955" y="942975"/>
                        <a:pt x="401955" y="1002030"/>
                        <a:pt x="401955" y="1061085"/>
                      </a:cubicBezTo>
                      <a:cubicBezTo>
                        <a:pt x="448627" y="1061085"/>
                        <a:pt x="492443" y="1061085"/>
                        <a:pt x="536257" y="1061085"/>
                      </a:cubicBezTo>
                      <a:cubicBezTo>
                        <a:pt x="536257" y="1000125"/>
                        <a:pt x="536257" y="941070"/>
                        <a:pt x="536257" y="882015"/>
                      </a:cubicBezTo>
                      <a:cubicBezTo>
                        <a:pt x="491490" y="882015"/>
                        <a:pt x="450532" y="882015"/>
                        <a:pt x="401955" y="882015"/>
                      </a:cubicBezTo>
                      <a:close/>
                      <a:moveTo>
                        <a:pt x="182880" y="883920"/>
                      </a:moveTo>
                      <a:cubicBezTo>
                        <a:pt x="134302" y="883920"/>
                        <a:pt x="91440" y="883920"/>
                        <a:pt x="47625" y="883920"/>
                      </a:cubicBezTo>
                      <a:cubicBezTo>
                        <a:pt x="47625" y="944880"/>
                        <a:pt x="47625" y="1002030"/>
                        <a:pt x="47625" y="1061085"/>
                      </a:cubicBezTo>
                      <a:cubicBezTo>
                        <a:pt x="94298" y="1061085"/>
                        <a:pt x="137160" y="1061085"/>
                        <a:pt x="182880" y="1061085"/>
                      </a:cubicBezTo>
                      <a:cubicBezTo>
                        <a:pt x="182880" y="1002030"/>
                        <a:pt x="182880" y="943928"/>
                        <a:pt x="182880" y="883920"/>
                      </a:cubicBezTo>
                      <a:close/>
                      <a:moveTo>
                        <a:pt x="46673" y="1086803"/>
                      </a:moveTo>
                      <a:cubicBezTo>
                        <a:pt x="46673" y="1148715"/>
                        <a:pt x="46673" y="1204913"/>
                        <a:pt x="46673" y="1263968"/>
                      </a:cubicBezTo>
                      <a:cubicBezTo>
                        <a:pt x="92393" y="1263968"/>
                        <a:pt x="136207" y="1263968"/>
                        <a:pt x="181927" y="1263968"/>
                      </a:cubicBezTo>
                      <a:cubicBezTo>
                        <a:pt x="181927" y="1203960"/>
                        <a:pt x="181927" y="1146810"/>
                        <a:pt x="181927" y="1086803"/>
                      </a:cubicBezTo>
                      <a:cubicBezTo>
                        <a:pt x="136207" y="1086803"/>
                        <a:pt x="93345" y="1086803"/>
                        <a:pt x="46673" y="1086803"/>
                      </a:cubicBezTo>
                      <a:close/>
                      <a:moveTo>
                        <a:pt x="45720" y="1669732"/>
                      </a:moveTo>
                      <a:cubicBezTo>
                        <a:pt x="92393" y="1669732"/>
                        <a:pt x="138113" y="1669732"/>
                        <a:pt x="182880" y="1669732"/>
                      </a:cubicBezTo>
                      <a:cubicBezTo>
                        <a:pt x="182880" y="1609725"/>
                        <a:pt x="182880" y="1553528"/>
                        <a:pt x="182880" y="1496378"/>
                      </a:cubicBezTo>
                      <a:cubicBezTo>
                        <a:pt x="135255" y="1496378"/>
                        <a:pt x="91440" y="1496378"/>
                        <a:pt x="45720" y="1496378"/>
                      </a:cubicBezTo>
                      <a:cubicBezTo>
                        <a:pt x="45720" y="1555432"/>
                        <a:pt x="45720" y="1610678"/>
                        <a:pt x="45720" y="1669732"/>
                      </a:cubicBezTo>
                      <a:close/>
                      <a:moveTo>
                        <a:pt x="46673" y="243840"/>
                      </a:moveTo>
                      <a:cubicBezTo>
                        <a:pt x="94298" y="243840"/>
                        <a:pt x="137160" y="243840"/>
                        <a:pt x="181927" y="243840"/>
                      </a:cubicBezTo>
                      <a:cubicBezTo>
                        <a:pt x="181927" y="183833"/>
                        <a:pt x="181927" y="125730"/>
                        <a:pt x="181927" y="68580"/>
                      </a:cubicBezTo>
                      <a:cubicBezTo>
                        <a:pt x="135255" y="68580"/>
                        <a:pt x="91440" y="68580"/>
                        <a:pt x="46673" y="68580"/>
                      </a:cubicBezTo>
                      <a:cubicBezTo>
                        <a:pt x="46673" y="126683"/>
                        <a:pt x="46673" y="183833"/>
                        <a:pt x="46673" y="243840"/>
                      </a:cubicBezTo>
                      <a:close/>
                      <a:moveTo>
                        <a:pt x="401002" y="652463"/>
                      </a:moveTo>
                      <a:cubicBezTo>
                        <a:pt x="448627" y="652463"/>
                        <a:pt x="492443" y="652463"/>
                        <a:pt x="537210" y="652463"/>
                      </a:cubicBezTo>
                      <a:cubicBezTo>
                        <a:pt x="537210" y="592455"/>
                        <a:pt x="537210" y="534353"/>
                        <a:pt x="537210" y="476250"/>
                      </a:cubicBezTo>
                      <a:cubicBezTo>
                        <a:pt x="490538" y="476250"/>
                        <a:pt x="446723" y="476250"/>
                        <a:pt x="401002" y="476250"/>
                      </a:cubicBezTo>
                      <a:cubicBezTo>
                        <a:pt x="401002" y="535305"/>
                        <a:pt x="401002" y="591503"/>
                        <a:pt x="401002" y="652463"/>
                      </a:cubicBezTo>
                      <a:close/>
                      <a:moveTo>
                        <a:pt x="581025" y="475297"/>
                      </a:moveTo>
                      <a:cubicBezTo>
                        <a:pt x="581025" y="535305"/>
                        <a:pt x="581025" y="592455"/>
                        <a:pt x="581025" y="650558"/>
                      </a:cubicBezTo>
                      <a:cubicBezTo>
                        <a:pt x="628650" y="650558"/>
                        <a:pt x="673418" y="650558"/>
                        <a:pt x="717232" y="650558"/>
                      </a:cubicBezTo>
                      <a:cubicBezTo>
                        <a:pt x="717232" y="590550"/>
                        <a:pt x="717232" y="533400"/>
                        <a:pt x="717232" y="475297"/>
                      </a:cubicBezTo>
                      <a:cubicBezTo>
                        <a:pt x="670560" y="475297"/>
                        <a:pt x="626745" y="475297"/>
                        <a:pt x="581025" y="475297"/>
                      </a:cubicBezTo>
                      <a:close/>
                      <a:moveTo>
                        <a:pt x="401955" y="1494473"/>
                      </a:moveTo>
                      <a:cubicBezTo>
                        <a:pt x="401955" y="1555432"/>
                        <a:pt x="401955" y="1613535"/>
                        <a:pt x="401955" y="1671638"/>
                      </a:cubicBezTo>
                      <a:cubicBezTo>
                        <a:pt x="448627" y="1671638"/>
                        <a:pt x="492443" y="1671638"/>
                        <a:pt x="537210" y="1671638"/>
                      </a:cubicBezTo>
                      <a:cubicBezTo>
                        <a:pt x="537210" y="1611630"/>
                        <a:pt x="537210" y="1553528"/>
                        <a:pt x="537210" y="1494473"/>
                      </a:cubicBezTo>
                      <a:cubicBezTo>
                        <a:pt x="491490" y="1494473"/>
                        <a:pt x="448627" y="1494473"/>
                        <a:pt x="401955" y="1494473"/>
                      </a:cubicBezTo>
                      <a:close/>
                      <a:moveTo>
                        <a:pt x="717232" y="68580"/>
                      </a:moveTo>
                      <a:cubicBezTo>
                        <a:pt x="668655" y="68580"/>
                        <a:pt x="624840" y="68580"/>
                        <a:pt x="581977" y="68580"/>
                      </a:cubicBezTo>
                      <a:cubicBezTo>
                        <a:pt x="581977" y="129540"/>
                        <a:pt x="581977" y="186690"/>
                        <a:pt x="581977" y="242888"/>
                      </a:cubicBezTo>
                      <a:cubicBezTo>
                        <a:pt x="628650" y="242888"/>
                        <a:pt x="672465" y="242888"/>
                        <a:pt x="717232" y="242888"/>
                      </a:cubicBezTo>
                      <a:cubicBezTo>
                        <a:pt x="717232" y="183833"/>
                        <a:pt x="717232" y="127635"/>
                        <a:pt x="717232" y="68580"/>
                      </a:cubicBezTo>
                      <a:close/>
                      <a:moveTo>
                        <a:pt x="581977" y="1086803"/>
                      </a:moveTo>
                      <a:cubicBezTo>
                        <a:pt x="581977" y="1148715"/>
                        <a:pt x="581977" y="1205865"/>
                        <a:pt x="581977" y="1262063"/>
                      </a:cubicBezTo>
                      <a:cubicBezTo>
                        <a:pt x="629602" y="1262063"/>
                        <a:pt x="673418" y="1262063"/>
                        <a:pt x="717232" y="1262063"/>
                      </a:cubicBezTo>
                      <a:cubicBezTo>
                        <a:pt x="717232" y="1202055"/>
                        <a:pt x="717232" y="1145857"/>
                        <a:pt x="717232" y="1086803"/>
                      </a:cubicBezTo>
                      <a:cubicBezTo>
                        <a:pt x="671513" y="1086803"/>
                        <a:pt x="627698" y="1086803"/>
                        <a:pt x="581977" y="1086803"/>
                      </a:cubicBezTo>
                      <a:close/>
                      <a:moveTo>
                        <a:pt x="717232" y="1061085"/>
                      </a:moveTo>
                      <a:cubicBezTo>
                        <a:pt x="717232" y="1001078"/>
                        <a:pt x="717232" y="943928"/>
                        <a:pt x="717232" y="883920"/>
                      </a:cubicBezTo>
                      <a:cubicBezTo>
                        <a:pt x="670560" y="883920"/>
                        <a:pt x="625793" y="883920"/>
                        <a:pt x="581025" y="883920"/>
                      </a:cubicBezTo>
                      <a:cubicBezTo>
                        <a:pt x="581025" y="944880"/>
                        <a:pt x="581025" y="1002982"/>
                        <a:pt x="581025" y="1061085"/>
                      </a:cubicBezTo>
                      <a:cubicBezTo>
                        <a:pt x="627698" y="1061085"/>
                        <a:pt x="671513" y="1061085"/>
                        <a:pt x="717232" y="1061085"/>
                      </a:cubicBezTo>
                      <a:close/>
                      <a:moveTo>
                        <a:pt x="225743" y="1287780"/>
                      </a:moveTo>
                      <a:cubicBezTo>
                        <a:pt x="225743" y="1350645"/>
                        <a:pt x="225743" y="1409700"/>
                        <a:pt x="225743" y="1468755"/>
                      </a:cubicBezTo>
                      <a:cubicBezTo>
                        <a:pt x="271463" y="1468755"/>
                        <a:pt x="313373" y="1468755"/>
                        <a:pt x="359093" y="1468755"/>
                      </a:cubicBezTo>
                      <a:cubicBezTo>
                        <a:pt x="359093" y="1407795"/>
                        <a:pt x="359093" y="1348740"/>
                        <a:pt x="359093" y="1287780"/>
                      </a:cubicBezTo>
                      <a:cubicBezTo>
                        <a:pt x="313373" y="1287780"/>
                        <a:pt x="271463" y="1287780"/>
                        <a:pt x="225743" y="1287780"/>
                      </a:cubicBezTo>
                      <a:close/>
                      <a:moveTo>
                        <a:pt x="359093" y="449580"/>
                      </a:moveTo>
                      <a:cubicBezTo>
                        <a:pt x="359093" y="388620"/>
                        <a:pt x="359093" y="330517"/>
                        <a:pt x="359093" y="270510"/>
                      </a:cubicBezTo>
                      <a:cubicBezTo>
                        <a:pt x="312420" y="270510"/>
                        <a:pt x="269557" y="270510"/>
                        <a:pt x="224790" y="270510"/>
                      </a:cubicBezTo>
                      <a:cubicBezTo>
                        <a:pt x="224790" y="331470"/>
                        <a:pt x="224790" y="389572"/>
                        <a:pt x="224790" y="449580"/>
                      </a:cubicBezTo>
                      <a:cubicBezTo>
                        <a:pt x="269557" y="449580"/>
                        <a:pt x="311468" y="449580"/>
                        <a:pt x="359093" y="449580"/>
                      </a:cubicBezTo>
                      <a:close/>
                      <a:moveTo>
                        <a:pt x="225743" y="882015"/>
                      </a:moveTo>
                      <a:cubicBezTo>
                        <a:pt x="225743" y="943928"/>
                        <a:pt x="225743" y="1002982"/>
                        <a:pt x="225743" y="1062038"/>
                      </a:cubicBezTo>
                      <a:cubicBezTo>
                        <a:pt x="272415" y="1062038"/>
                        <a:pt x="314325" y="1062038"/>
                        <a:pt x="359093" y="1062038"/>
                      </a:cubicBezTo>
                      <a:cubicBezTo>
                        <a:pt x="359093" y="1001078"/>
                        <a:pt x="359093" y="942022"/>
                        <a:pt x="359093" y="882015"/>
                      </a:cubicBezTo>
                      <a:cubicBezTo>
                        <a:pt x="314325" y="882015"/>
                        <a:pt x="271463" y="882015"/>
                        <a:pt x="225743" y="882015"/>
                      </a:cubicBezTo>
                      <a:close/>
                      <a:moveTo>
                        <a:pt x="224790" y="856297"/>
                      </a:moveTo>
                      <a:cubicBezTo>
                        <a:pt x="271463" y="856297"/>
                        <a:pt x="315277" y="856297"/>
                        <a:pt x="360045" y="856297"/>
                      </a:cubicBezTo>
                      <a:cubicBezTo>
                        <a:pt x="360045" y="795338"/>
                        <a:pt x="360045" y="738188"/>
                        <a:pt x="360045" y="678180"/>
                      </a:cubicBezTo>
                      <a:cubicBezTo>
                        <a:pt x="314325" y="678180"/>
                        <a:pt x="271463" y="678180"/>
                        <a:pt x="224790" y="678180"/>
                      </a:cubicBezTo>
                      <a:cubicBezTo>
                        <a:pt x="224790" y="738188"/>
                        <a:pt x="224790" y="795338"/>
                        <a:pt x="224790" y="856297"/>
                      </a:cubicBezTo>
                      <a:close/>
                      <a:moveTo>
                        <a:pt x="224790" y="1085850"/>
                      </a:moveTo>
                      <a:cubicBezTo>
                        <a:pt x="224790" y="1147763"/>
                        <a:pt x="224790" y="1204913"/>
                        <a:pt x="224790" y="1262063"/>
                      </a:cubicBezTo>
                      <a:cubicBezTo>
                        <a:pt x="271463" y="1262063"/>
                        <a:pt x="315277" y="1262063"/>
                        <a:pt x="358140" y="1262063"/>
                      </a:cubicBezTo>
                      <a:cubicBezTo>
                        <a:pt x="358140" y="1202055"/>
                        <a:pt x="358140" y="1143953"/>
                        <a:pt x="358140" y="1085850"/>
                      </a:cubicBezTo>
                      <a:cubicBezTo>
                        <a:pt x="312420" y="1085850"/>
                        <a:pt x="270510" y="1085850"/>
                        <a:pt x="224790" y="1085850"/>
                      </a:cubicBezTo>
                      <a:close/>
                      <a:moveTo>
                        <a:pt x="223838" y="1669732"/>
                      </a:moveTo>
                      <a:cubicBezTo>
                        <a:pt x="269557" y="1669732"/>
                        <a:pt x="314325" y="1669732"/>
                        <a:pt x="359093" y="1669732"/>
                      </a:cubicBezTo>
                      <a:cubicBezTo>
                        <a:pt x="359093" y="1609725"/>
                        <a:pt x="359093" y="1551623"/>
                        <a:pt x="359093" y="1494473"/>
                      </a:cubicBezTo>
                      <a:cubicBezTo>
                        <a:pt x="312420" y="1494473"/>
                        <a:pt x="268605" y="1494473"/>
                        <a:pt x="223838" y="1494473"/>
                      </a:cubicBezTo>
                      <a:cubicBezTo>
                        <a:pt x="223838" y="1554480"/>
                        <a:pt x="223838" y="1610678"/>
                        <a:pt x="223838" y="1669732"/>
                      </a:cubicBezTo>
                      <a:close/>
                      <a:moveTo>
                        <a:pt x="223838" y="651510"/>
                      </a:moveTo>
                      <a:cubicBezTo>
                        <a:pt x="271463" y="651510"/>
                        <a:pt x="315277" y="651510"/>
                        <a:pt x="359093" y="651510"/>
                      </a:cubicBezTo>
                      <a:cubicBezTo>
                        <a:pt x="359093" y="591503"/>
                        <a:pt x="359093" y="534353"/>
                        <a:pt x="359093" y="475297"/>
                      </a:cubicBezTo>
                      <a:cubicBezTo>
                        <a:pt x="312420" y="475297"/>
                        <a:pt x="268605" y="475297"/>
                        <a:pt x="223838" y="475297"/>
                      </a:cubicBezTo>
                      <a:cubicBezTo>
                        <a:pt x="223838" y="535305"/>
                        <a:pt x="223838" y="591503"/>
                        <a:pt x="223838" y="651510"/>
                      </a:cubicBezTo>
                      <a:close/>
                      <a:moveTo>
                        <a:pt x="223838" y="243840"/>
                      </a:moveTo>
                      <a:cubicBezTo>
                        <a:pt x="271463" y="243840"/>
                        <a:pt x="314325" y="243840"/>
                        <a:pt x="358140" y="243840"/>
                      </a:cubicBezTo>
                      <a:cubicBezTo>
                        <a:pt x="358140" y="183833"/>
                        <a:pt x="358140" y="126683"/>
                        <a:pt x="358140" y="68580"/>
                      </a:cubicBezTo>
                      <a:cubicBezTo>
                        <a:pt x="311468" y="68580"/>
                        <a:pt x="267652" y="68580"/>
                        <a:pt x="223838" y="68580"/>
                      </a:cubicBezTo>
                      <a:cubicBezTo>
                        <a:pt x="223838" y="128588"/>
                        <a:pt x="223838" y="185738"/>
                        <a:pt x="223838" y="24384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33" name="Freeform: Shape 141">
                  <a:extLst>
                    <a:ext uri="{FF2B5EF4-FFF2-40B4-BE49-F238E27FC236}">
                      <a16:creationId xmlns:a16="http://schemas.microsoft.com/office/drawing/2014/main" xmlns="" id="{C7515664-104D-4A01-BC4F-5FBEFA63E4DC}"/>
                    </a:ext>
                  </a:extLst>
                </p:cNvPr>
                <p:cNvSpPr/>
                <p:nvPr/>
              </p:nvSpPr>
              <p:spPr>
                <a:xfrm>
                  <a:off x="8182689" y="2589848"/>
                  <a:ext cx="771525" cy="495300"/>
                </a:xfrm>
                <a:custGeom>
                  <a:avLst/>
                  <a:gdLst>
                    <a:gd name="connsiteX0" fmla="*/ 238 w 771525"/>
                    <a:gd name="connsiteY0" fmla="*/ 496253 h 495300"/>
                    <a:gd name="connsiteX1" fmla="*/ 1191 w 771525"/>
                    <a:gd name="connsiteY1" fmla="*/ 94298 h 495300"/>
                    <a:gd name="connsiteX2" fmla="*/ 28813 w 771525"/>
                    <a:gd name="connsiteY2" fmla="*/ 60007 h 495300"/>
                    <a:gd name="connsiteX3" fmla="*/ 741283 w 771525"/>
                    <a:gd name="connsiteY3" fmla="*/ 60007 h 495300"/>
                    <a:gd name="connsiteX4" fmla="*/ 770811 w 771525"/>
                    <a:gd name="connsiteY4" fmla="*/ 97155 h 495300"/>
                    <a:gd name="connsiteX5" fmla="*/ 771763 w 771525"/>
                    <a:gd name="connsiteY5" fmla="*/ 495300 h 495300"/>
                    <a:gd name="connsiteX6" fmla="*/ 238 w 771525"/>
                    <a:gd name="connsiteY6" fmla="*/ 496253 h 495300"/>
                    <a:gd name="connsiteX7" fmla="*/ 231696 w 771525"/>
                    <a:gd name="connsiteY7" fmla="*/ 481965 h 495300"/>
                    <a:gd name="connsiteX8" fmla="*/ 538401 w 771525"/>
                    <a:gd name="connsiteY8" fmla="*/ 481965 h 495300"/>
                    <a:gd name="connsiteX9" fmla="*/ 538401 w 771525"/>
                    <a:gd name="connsiteY9" fmla="*/ 214312 h 495300"/>
                    <a:gd name="connsiteX10" fmla="*/ 231696 w 771525"/>
                    <a:gd name="connsiteY10" fmla="*/ 214312 h 495300"/>
                    <a:gd name="connsiteX11" fmla="*/ 231696 w 771525"/>
                    <a:gd name="connsiteY11" fmla="*/ 481965 h 495300"/>
                    <a:gd name="connsiteX12" fmla="*/ 740331 w 771525"/>
                    <a:gd name="connsiteY12" fmla="*/ 481965 h 495300"/>
                    <a:gd name="connsiteX13" fmla="*/ 740331 w 771525"/>
                    <a:gd name="connsiteY13" fmla="*/ 257175 h 495300"/>
                    <a:gd name="connsiteX14" fmla="*/ 566976 w 771525"/>
                    <a:gd name="connsiteY14" fmla="*/ 218123 h 495300"/>
                    <a:gd name="connsiteX15" fmla="*/ 566976 w 771525"/>
                    <a:gd name="connsiteY15" fmla="*/ 481965 h 495300"/>
                    <a:gd name="connsiteX16" fmla="*/ 740331 w 771525"/>
                    <a:gd name="connsiteY16" fmla="*/ 481965 h 495300"/>
                    <a:gd name="connsiteX17" fmla="*/ 203121 w 771525"/>
                    <a:gd name="connsiteY17" fmla="*/ 218123 h 495300"/>
                    <a:gd name="connsiteX18" fmla="*/ 45006 w 771525"/>
                    <a:gd name="connsiteY18" fmla="*/ 255270 h 495300"/>
                    <a:gd name="connsiteX19" fmla="*/ 29766 w 771525"/>
                    <a:gd name="connsiteY19" fmla="*/ 283845 h 495300"/>
                    <a:gd name="connsiteX20" fmla="*/ 28813 w 771525"/>
                    <a:gd name="connsiteY20" fmla="*/ 481012 h 495300"/>
                    <a:gd name="connsiteX21" fmla="*/ 203121 w 771525"/>
                    <a:gd name="connsiteY21" fmla="*/ 481012 h 495300"/>
                    <a:gd name="connsiteX22" fmla="*/ 203121 w 771525"/>
                    <a:gd name="connsiteY22" fmla="*/ 218123 h 495300"/>
                    <a:gd name="connsiteX23" fmla="*/ 231696 w 771525"/>
                    <a:gd name="connsiteY23" fmla="*/ 190500 h 495300"/>
                    <a:gd name="connsiteX24" fmla="*/ 538401 w 771525"/>
                    <a:gd name="connsiteY24" fmla="*/ 190500 h 495300"/>
                    <a:gd name="connsiteX25" fmla="*/ 538401 w 771525"/>
                    <a:gd name="connsiteY25" fmla="*/ 101917 h 495300"/>
                    <a:gd name="connsiteX26" fmla="*/ 231696 w 771525"/>
                    <a:gd name="connsiteY26" fmla="*/ 101917 h 495300"/>
                    <a:gd name="connsiteX27" fmla="*/ 231696 w 771525"/>
                    <a:gd name="connsiteY27" fmla="*/ 190500 h 495300"/>
                    <a:gd name="connsiteX28" fmla="*/ 751761 w 771525"/>
                    <a:gd name="connsiteY28" fmla="*/ 240030 h 495300"/>
                    <a:gd name="connsiteX29" fmla="*/ 724138 w 771525"/>
                    <a:gd name="connsiteY29" fmla="*/ 153352 h 495300"/>
                    <a:gd name="connsiteX30" fmla="*/ 566976 w 771525"/>
                    <a:gd name="connsiteY30" fmla="*/ 108585 h 495300"/>
                    <a:gd name="connsiteX31" fmla="*/ 566976 w 771525"/>
                    <a:gd name="connsiteY31" fmla="*/ 199073 h 495300"/>
                    <a:gd name="connsiteX32" fmla="*/ 751761 w 771525"/>
                    <a:gd name="connsiteY32" fmla="*/ 240030 h 495300"/>
                    <a:gd name="connsiteX33" fmla="*/ 202168 w 771525"/>
                    <a:gd name="connsiteY33" fmla="*/ 110490 h 495300"/>
                    <a:gd name="connsiteX34" fmla="*/ 98346 w 771525"/>
                    <a:gd name="connsiteY34" fmla="*/ 133350 h 495300"/>
                    <a:gd name="connsiteX35" fmla="*/ 33575 w 771525"/>
                    <a:gd name="connsiteY35" fmla="*/ 237173 h 495300"/>
                    <a:gd name="connsiteX36" fmla="*/ 202168 w 771525"/>
                    <a:gd name="connsiteY36" fmla="*/ 200025 h 495300"/>
                    <a:gd name="connsiteX37" fmla="*/ 202168 w 771525"/>
                    <a:gd name="connsiteY37" fmla="*/ 110490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71525" h="495300">
                      <a:moveTo>
                        <a:pt x="238" y="496253"/>
                      </a:moveTo>
                      <a:cubicBezTo>
                        <a:pt x="238" y="360045"/>
                        <a:pt x="-714" y="227648"/>
                        <a:pt x="1191" y="94298"/>
                      </a:cubicBezTo>
                      <a:cubicBezTo>
                        <a:pt x="1191" y="82867"/>
                        <a:pt x="16431" y="64770"/>
                        <a:pt x="28813" y="60007"/>
                      </a:cubicBezTo>
                      <a:cubicBezTo>
                        <a:pt x="265986" y="-20002"/>
                        <a:pt x="504111" y="-20002"/>
                        <a:pt x="741283" y="60007"/>
                      </a:cubicBezTo>
                      <a:cubicBezTo>
                        <a:pt x="754618" y="64770"/>
                        <a:pt x="769858" y="84773"/>
                        <a:pt x="770811" y="97155"/>
                      </a:cubicBezTo>
                      <a:cubicBezTo>
                        <a:pt x="772716" y="228600"/>
                        <a:pt x="771763" y="360045"/>
                        <a:pt x="771763" y="495300"/>
                      </a:cubicBezTo>
                      <a:cubicBezTo>
                        <a:pt x="515541" y="496253"/>
                        <a:pt x="261223" y="496253"/>
                        <a:pt x="238" y="496253"/>
                      </a:cubicBezTo>
                      <a:close/>
                      <a:moveTo>
                        <a:pt x="231696" y="481965"/>
                      </a:moveTo>
                      <a:cubicBezTo>
                        <a:pt x="336471" y="481965"/>
                        <a:pt x="437436" y="481965"/>
                        <a:pt x="538401" y="481965"/>
                      </a:cubicBezTo>
                      <a:cubicBezTo>
                        <a:pt x="538401" y="392430"/>
                        <a:pt x="538401" y="305753"/>
                        <a:pt x="538401" y="214312"/>
                      </a:cubicBezTo>
                      <a:cubicBezTo>
                        <a:pt x="434578" y="214312"/>
                        <a:pt x="333613" y="214312"/>
                        <a:pt x="231696" y="214312"/>
                      </a:cubicBezTo>
                      <a:cubicBezTo>
                        <a:pt x="231696" y="307657"/>
                        <a:pt x="231696" y="392430"/>
                        <a:pt x="231696" y="481965"/>
                      </a:cubicBezTo>
                      <a:close/>
                      <a:moveTo>
                        <a:pt x="740331" y="481965"/>
                      </a:moveTo>
                      <a:cubicBezTo>
                        <a:pt x="740331" y="404812"/>
                        <a:pt x="740331" y="332423"/>
                        <a:pt x="740331" y="257175"/>
                      </a:cubicBezTo>
                      <a:cubicBezTo>
                        <a:pt x="682228" y="243840"/>
                        <a:pt x="626031" y="231457"/>
                        <a:pt x="566976" y="218123"/>
                      </a:cubicBezTo>
                      <a:cubicBezTo>
                        <a:pt x="566976" y="309562"/>
                        <a:pt x="566976" y="394335"/>
                        <a:pt x="566976" y="481965"/>
                      </a:cubicBezTo>
                      <a:cubicBezTo>
                        <a:pt x="625078" y="481965"/>
                        <a:pt x="681276" y="481965"/>
                        <a:pt x="740331" y="481965"/>
                      </a:cubicBezTo>
                      <a:close/>
                      <a:moveTo>
                        <a:pt x="203121" y="218123"/>
                      </a:moveTo>
                      <a:cubicBezTo>
                        <a:pt x="147876" y="230505"/>
                        <a:pt x="96441" y="240982"/>
                        <a:pt x="45006" y="255270"/>
                      </a:cubicBezTo>
                      <a:cubicBezTo>
                        <a:pt x="37386" y="257175"/>
                        <a:pt x="29766" y="274320"/>
                        <a:pt x="29766" y="283845"/>
                      </a:cubicBezTo>
                      <a:cubicBezTo>
                        <a:pt x="28813" y="348615"/>
                        <a:pt x="28813" y="413385"/>
                        <a:pt x="28813" y="481012"/>
                      </a:cubicBezTo>
                      <a:cubicBezTo>
                        <a:pt x="88821" y="481012"/>
                        <a:pt x="145018" y="481012"/>
                        <a:pt x="203121" y="481012"/>
                      </a:cubicBezTo>
                      <a:cubicBezTo>
                        <a:pt x="203121" y="395287"/>
                        <a:pt x="203121" y="310515"/>
                        <a:pt x="203121" y="218123"/>
                      </a:cubicBezTo>
                      <a:close/>
                      <a:moveTo>
                        <a:pt x="231696" y="190500"/>
                      </a:moveTo>
                      <a:cubicBezTo>
                        <a:pt x="336471" y="190500"/>
                        <a:pt x="436483" y="190500"/>
                        <a:pt x="538401" y="190500"/>
                      </a:cubicBezTo>
                      <a:cubicBezTo>
                        <a:pt x="538401" y="162877"/>
                        <a:pt x="538401" y="136207"/>
                        <a:pt x="538401" y="101917"/>
                      </a:cubicBezTo>
                      <a:cubicBezTo>
                        <a:pt x="435531" y="101917"/>
                        <a:pt x="333613" y="101917"/>
                        <a:pt x="231696" y="101917"/>
                      </a:cubicBezTo>
                      <a:cubicBezTo>
                        <a:pt x="231696" y="136207"/>
                        <a:pt x="231696" y="162877"/>
                        <a:pt x="231696" y="190500"/>
                      </a:cubicBezTo>
                      <a:close/>
                      <a:moveTo>
                        <a:pt x="751761" y="240030"/>
                      </a:moveTo>
                      <a:cubicBezTo>
                        <a:pt x="741283" y="205740"/>
                        <a:pt x="741283" y="160973"/>
                        <a:pt x="724138" y="153352"/>
                      </a:cubicBezTo>
                      <a:cubicBezTo>
                        <a:pt x="676513" y="130492"/>
                        <a:pt x="621268" y="122873"/>
                        <a:pt x="566976" y="108585"/>
                      </a:cubicBezTo>
                      <a:cubicBezTo>
                        <a:pt x="566976" y="144780"/>
                        <a:pt x="566976" y="172402"/>
                        <a:pt x="566976" y="199073"/>
                      </a:cubicBezTo>
                      <a:cubicBezTo>
                        <a:pt x="626031" y="211455"/>
                        <a:pt x="681276" y="223837"/>
                        <a:pt x="751761" y="240030"/>
                      </a:cubicBezTo>
                      <a:close/>
                      <a:moveTo>
                        <a:pt x="202168" y="110490"/>
                      </a:moveTo>
                      <a:cubicBezTo>
                        <a:pt x="165021" y="118110"/>
                        <a:pt x="130731" y="124777"/>
                        <a:pt x="98346" y="133350"/>
                      </a:cubicBezTo>
                      <a:cubicBezTo>
                        <a:pt x="22146" y="153352"/>
                        <a:pt x="21193" y="157163"/>
                        <a:pt x="33575" y="237173"/>
                      </a:cubicBezTo>
                      <a:cubicBezTo>
                        <a:pt x="89773" y="224790"/>
                        <a:pt x="145971" y="212407"/>
                        <a:pt x="202168" y="200025"/>
                      </a:cubicBezTo>
                      <a:cubicBezTo>
                        <a:pt x="202168" y="168592"/>
                        <a:pt x="202168" y="140970"/>
                        <a:pt x="202168" y="1104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  <p:grpSp>
            <p:nvGrpSpPr>
              <p:cNvPr id="18" name="Group 142">
                <a:extLst>
                  <a:ext uri="{FF2B5EF4-FFF2-40B4-BE49-F238E27FC236}">
                    <a16:creationId xmlns:a16="http://schemas.microsoft.com/office/drawing/2014/main" xmlns="" id="{83B03AB0-13EC-4A96-9BAF-B65BA53AB815}"/>
                  </a:ext>
                </a:extLst>
              </p:cNvPr>
              <p:cNvGrpSpPr/>
              <p:nvPr/>
            </p:nvGrpSpPr>
            <p:grpSpPr>
              <a:xfrm>
                <a:off x="2154382" y="5398681"/>
                <a:ext cx="173438" cy="1076014"/>
                <a:chOff x="6536055" y="2275523"/>
                <a:chExt cx="476250" cy="2954655"/>
              </a:xfrm>
              <a:solidFill>
                <a:schemeClr val="accent4"/>
              </a:solidFill>
            </p:grpSpPr>
            <p:sp>
              <p:nvSpPr>
                <p:cNvPr id="29" name="Freeform: Shape 143">
                  <a:extLst>
                    <a:ext uri="{FF2B5EF4-FFF2-40B4-BE49-F238E27FC236}">
                      <a16:creationId xmlns:a16="http://schemas.microsoft.com/office/drawing/2014/main" xmlns="" id="{9D1F0AAE-0D9C-49B2-A4ED-BB467E7033A2}"/>
                    </a:ext>
                  </a:extLst>
                </p:cNvPr>
                <p:cNvSpPr/>
                <p:nvPr/>
              </p:nvSpPr>
              <p:spPr>
                <a:xfrm>
                  <a:off x="6536055" y="2925128"/>
                  <a:ext cx="476250" cy="2305050"/>
                </a:xfrm>
                <a:custGeom>
                  <a:avLst/>
                  <a:gdLst>
                    <a:gd name="connsiteX0" fmla="*/ 477202 w 476250"/>
                    <a:gd name="connsiteY0" fmla="*/ 2308860 h 2305050"/>
                    <a:gd name="connsiteX1" fmla="*/ 0 w 476250"/>
                    <a:gd name="connsiteY1" fmla="*/ 2308860 h 2305050"/>
                    <a:gd name="connsiteX2" fmla="*/ 0 w 476250"/>
                    <a:gd name="connsiteY2" fmla="*/ 0 h 2305050"/>
                    <a:gd name="connsiteX3" fmla="*/ 477202 w 476250"/>
                    <a:gd name="connsiteY3" fmla="*/ 0 h 2305050"/>
                    <a:gd name="connsiteX4" fmla="*/ 477202 w 476250"/>
                    <a:gd name="connsiteY4" fmla="*/ 2308860 h 2305050"/>
                    <a:gd name="connsiteX5" fmla="*/ 452438 w 476250"/>
                    <a:gd name="connsiteY5" fmla="*/ 1071563 h 2305050"/>
                    <a:gd name="connsiteX6" fmla="*/ 332422 w 476250"/>
                    <a:gd name="connsiteY6" fmla="*/ 1071563 h 2305050"/>
                    <a:gd name="connsiteX7" fmla="*/ 332422 w 476250"/>
                    <a:gd name="connsiteY7" fmla="*/ 1188720 h 2305050"/>
                    <a:gd name="connsiteX8" fmla="*/ 452438 w 476250"/>
                    <a:gd name="connsiteY8" fmla="*/ 1188720 h 2305050"/>
                    <a:gd name="connsiteX9" fmla="*/ 452438 w 476250"/>
                    <a:gd name="connsiteY9" fmla="*/ 1071563 h 2305050"/>
                    <a:gd name="connsiteX10" fmla="*/ 298132 w 476250"/>
                    <a:gd name="connsiteY10" fmla="*/ 1190625 h 2305050"/>
                    <a:gd name="connsiteX11" fmla="*/ 298132 w 476250"/>
                    <a:gd name="connsiteY11" fmla="*/ 1070610 h 2305050"/>
                    <a:gd name="connsiteX12" fmla="*/ 180975 w 476250"/>
                    <a:gd name="connsiteY12" fmla="*/ 1070610 h 2305050"/>
                    <a:gd name="connsiteX13" fmla="*/ 180975 w 476250"/>
                    <a:gd name="connsiteY13" fmla="*/ 1190625 h 2305050"/>
                    <a:gd name="connsiteX14" fmla="*/ 298132 w 476250"/>
                    <a:gd name="connsiteY14" fmla="*/ 1190625 h 2305050"/>
                    <a:gd name="connsiteX15" fmla="*/ 27622 w 476250"/>
                    <a:gd name="connsiteY15" fmla="*/ 1188720 h 2305050"/>
                    <a:gd name="connsiteX16" fmla="*/ 146685 w 476250"/>
                    <a:gd name="connsiteY16" fmla="*/ 1188720 h 2305050"/>
                    <a:gd name="connsiteX17" fmla="*/ 146685 w 476250"/>
                    <a:gd name="connsiteY17" fmla="*/ 1070610 h 2305050"/>
                    <a:gd name="connsiteX18" fmla="*/ 27622 w 476250"/>
                    <a:gd name="connsiteY18" fmla="*/ 1070610 h 2305050"/>
                    <a:gd name="connsiteX19" fmla="*/ 27622 w 476250"/>
                    <a:gd name="connsiteY19" fmla="*/ 1188720 h 2305050"/>
                    <a:gd name="connsiteX20" fmla="*/ 28575 w 476250"/>
                    <a:gd name="connsiteY20" fmla="*/ 328613 h 2305050"/>
                    <a:gd name="connsiteX21" fmla="*/ 28575 w 476250"/>
                    <a:gd name="connsiteY21" fmla="*/ 448627 h 2305050"/>
                    <a:gd name="connsiteX22" fmla="*/ 147638 w 476250"/>
                    <a:gd name="connsiteY22" fmla="*/ 448627 h 2305050"/>
                    <a:gd name="connsiteX23" fmla="*/ 147638 w 476250"/>
                    <a:gd name="connsiteY23" fmla="*/ 328613 h 2305050"/>
                    <a:gd name="connsiteX24" fmla="*/ 28575 w 476250"/>
                    <a:gd name="connsiteY24" fmla="*/ 328613 h 2305050"/>
                    <a:gd name="connsiteX25" fmla="*/ 450532 w 476250"/>
                    <a:gd name="connsiteY25" fmla="*/ 744855 h 2305050"/>
                    <a:gd name="connsiteX26" fmla="*/ 450532 w 476250"/>
                    <a:gd name="connsiteY26" fmla="*/ 627697 h 2305050"/>
                    <a:gd name="connsiteX27" fmla="*/ 331470 w 476250"/>
                    <a:gd name="connsiteY27" fmla="*/ 627697 h 2305050"/>
                    <a:gd name="connsiteX28" fmla="*/ 331470 w 476250"/>
                    <a:gd name="connsiteY28" fmla="*/ 744855 h 2305050"/>
                    <a:gd name="connsiteX29" fmla="*/ 450532 w 476250"/>
                    <a:gd name="connsiteY29" fmla="*/ 744855 h 2305050"/>
                    <a:gd name="connsiteX30" fmla="*/ 147638 w 476250"/>
                    <a:gd name="connsiteY30" fmla="*/ 626745 h 2305050"/>
                    <a:gd name="connsiteX31" fmla="*/ 27622 w 476250"/>
                    <a:gd name="connsiteY31" fmla="*/ 626745 h 2305050"/>
                    <a:gd name="connsiteX32" fmla="*/ 27622 w 476250"/>
                    <a:gd name="connsiteY32" fmla="*/ 743902 h 2305050"/>
                    <a:gd name="connsiteX33" fmla="*/ 147638 w 476250"/>
                    <a:gd name="connsiteY33" fmla="*/ 743902 h 2305050"/>
                    <a:gd name="connsiteX34" fmla="*/ 147638 w 476250"/>
                    <a:gd name="connsiteY34" fmla="*/ 626745 h 2305050"/>
                    <a:gd name="connsiteX35" fmla="*/ 298132 w 476250"/>
                    <a:gd name="connsiteY35" fmla="*/ 1337310 h 2305050"/>
                    <a:gd name="connsiteX36" fmla="*/ 298132 w 476250"/>
                    <a:gd name="connsiteY36" fmla="*/ 1219200 h 2305050"/>
                    <a:gd name="connsiteX37" fmla="*/ 180975 w 476250"/>
                    <a:gd name="connsiteY37" fmla="*/ 1219200 h 2305050"/>
                    <a:gd name="connsiteX38" fmla="*/ 180975 w 476250"/>
                    <a:gd name="connsiteY38" fmla="*/ 1337310 h 2305050"/>
                    <a:gd name="connsiteX39" fmla="*/ 298132 w 476250"/>
                    <a:gd name="connsiteY39" fmla="*/ 1337310 h 2305050"/>
                    <a:gd name="connsiteX40" fmla="*/ 180022 w 476250"/>
                    <a:gd name="connsiteY40" fmla="*/ 476250 h 2305050"/>
                    <a:gd name="connsiteX41" fmla="*/ 180022 w 476250"/>
                    <a:gd name="connsiteY41" fmla="*/ 595313 h 2305050"/>
                    <a:gd name="connsiteX42" fmla="*/ 299085 w 476250"/>
                    <a:gd name="connsiteY42" fmla="*/ 595313 h 2305050"/>
                    <a:gd name="connsiteX43" fmla="*/ 299085 w 476250"/>
                    <a:gd name="connsiteY43" fmla="*/ 476250 h 2305050"/>
                    <a:gd name="connsiteX44" fmla="*/ 180022 w 476250"/>
                    <a:gd name="connsiteY44" fmla="*/ 476250 h 2305050"/>
                    <a:gd name="connsiteX45" fmla="*/ 452438 w 476250"/>
                    <a:gd name="connsiteY45" fmla="*/ 32385 h 2305050"/>
                    <a:gd name="connsiteX46" fmla="*/ 330518 w 476250"/>
                    <a:gd name="connsiteY46" fmla="*/ 32385 h 2305050"/>
                    <a:gd name="connsiteX47" fmla="*/ 330518 w 476250"/>
                    <a:gd name="connsiteY47" fmla="*/ 148590 h 2305050"/>
                    <a:gd name="connsiteX48" fmla="*/ 452438 w 476250"/>
                    <a:gd name="connsiteY48" fmla="*/ 148590 h 2305050"/>
                    <a:gd name="connsiteX49" fmla="*/ 452438 w 476250"/>
                    <a:gd name="connsiteY49" fmla="*/ 32385 h 2305050"/>
                    <a:gd name="connsiteX50" fmla="*/ 300038 w 476250"/>
                    <a:gd name="connsiteY50" fmla="*/ 31432 h 2305050"/>
                    <a:gd name="connsiteX51" fmla="*/ 180022 w 476250"/>
                    <a:gd name="connsiteY51" fmla="*/ 31432 h 2305050"/>
                    <a:gd name="connsiteX52" fmla="*/ 180022 w 476250"/>
                    <a:gd name="connsiteY52" fmla="*/ 149542 h 2305050"/>
                    <a:gd name="connsiteX53" fmla="*/ 300038 w 476250"/>
                    <a:gd name="connsiteY53" fmla="*/ 149542 h 2305050"/>
                    <a:gd name="connsiteX54" fmla="*/ 300038 w 476250"/>
                    <a:gd name="connsiteY54" fmla="*/ 31432 h 2305050"/>
                    <a:gd name="connsiteX55" fmla="*/ 300038 w 476250"/>
                    <a:gd name="connsiteY55" fmla="*/ 299085 h 2305050"/>
                    <a:gd name="connsiteX56" fmla="*/ 300038 w 476250"/>
                    <a:gd name="connsiteY56" fmla="*/ 180022 h 2305050"/>
                    <a:gd name="connsiteX57" fmla="*/ 179070 w 476250"/>
                    <a:gd name="connsiteY57" fmla="*/ 180022 h 2305050"/>
                    <a:gd name="connsiteX58" fmla="*/ 179070 w 476250"/>
                    <a:gd name="connsiteY58" fmla="*/ 299085 h 2305050"/>
                    <a:gd name="connsiteX59" fmla="*/ 300038 w 476250"/>
                    <a:gd name="connsiteY59" fmla="*/ 299085 h 2305050"/>
                    <a:gd name="connsiteX60" fmla="*/ 147638 w 476250"/>
                    <a:gd name="connsiteY60" fmla="*/ 477202 h 2305050"/>
                    <a:gd name="connsiteX61" fmla="*/ 26670 w 476250"/>
                    <a:gd name="connsiteY61" fmla="*/ 477202 h 2305050"/>
                    <a:gd name="connsiteX62" fmla="*/ 26670 w 476250"/>
                    <a:gd name="connsiteY62" fmla="*/ 594360 h 2305050"/>
                    <a:gd name="connsiteX63" fmla="*/ 147638 w 476250"/>
                    <a:gd name="connsiteY63" fmla="*/ 594360 h 2305050"/>
                    <a:gd name="connsiteX64" fmla="*/ 147638 w 476250"/>
                    <a:gd name="connsiteY64" fmla="*/ 477202 h 2305050"/>
                    <a:gd name="connsiteX65" fmla="*/ 450532 w 476250"/>
                    <a:gd name="connsiteY65" fmla="*/ 1041082 h 2305050"/>
                    <a:gd name="connsiteX66" fmla="*/ 450532 w 476250"/>
                    <a:gd name="connsiteY66" fmla="*/ 923925 h 2305050"/>
                    <a:gd name="connsiteX67" fmla="*/ 331470 w 476250"/>
                    <a:gd name="connsiteY67" fmla="*/ 923925 h 2305050"/>
                    <a:gd name="connsiteX68" fmla="*/ 331470 w 476250"/>
                    <a:gd name="connsiteY68" fmla="*/ 1041082 h 2305050"/>
                    <a:gd name="connsiteX69" fmla="*/ 450532 w 476250"/>
                    <a:gd name="connsiteY69" fmla="*/ 1041082 h 2305050"/>
                    <a:gd name="connsiteX70" fmla="*/ 332422 w 476250"/>
                    <a:gd name="connsiteY70" fmla="*/ 1218248 h 2305050"/>
                    <a:gd name="connsiteX71" fmla="*/ 332422 w 476250"/>
                    <a:gd name="connsiteY71" fmla="*/ 1336357 h 2305050"/>
                    <a:gd name="connsiteX72" fmla="*/ 451485 w 476250"/>
                    <a:gd name="connsiteY72" fmla="*/ 1336357 h 2305050"/>
                    <a:gd name="connsiteX73" fmla="*/ 451485 w 476250"/>
                    <a:gd name="connsiteY73" fmla="*/ 1218248 h 2305050"/>
                    <a:gd name="connsiteX74" fmla="*/ 332422 w 476250"/>
                    <a:gd name="connsiteY74" fmla="*/ 1218248 h 2305050"/>
                    <a:gd name="connsiteX75" fmla="*/ 452438 w 476250"/>
                    <a:gd name="connsiteY75" fmla="*/ 447675 h 2305050"/>
                    <a:gd name="connsiteX76" fmla="*/ 452438 w 476250"/>
                    <a:gd name="connsiteY76" fmla="*/ 329565 h 2305050"/>
                    <a:gd name="connsiteX77" fmla="*/ 331470 w 476250"/>
                    <a:gd name="connsiteY77" fmla="*/ 329565 h 2305050"/>
                    <a:gd name="connsiteX78" fmla="*/ 331470 w 476250"/>
                    <a:gd name="connsiteY78" fmla="*/ 447675 h 2305050"/>
                    <a:gd name="connsiteX79" fmla="*/ 452438 w 476250"/>
                    <a:gd name="connsiteY79" fmla="*/ 447675 h 2305050"/>
                    <a:gd name="connsiteX80" fmla="*/ 300038 w 476250"/>
                    <a:gd name="connsiteY80" fmla="*/ 448627 h 2305050"/>
                    <a:gd name="connsiteX81" fmla="*/ 300038 w 476250"/>
                    <a:gd name="connsiteY81" fmla="*/ 328613 h 2305050"/>
                    <a:gd name="connsiteX82" fmla="*/ 180022 w 476250"/>
                    <a:gd name="connsiteY82" fmla="*/ 328613 h 2305050"/>
                    <a:gd name="connsiteX83" fmla="*/ 180022 w 476250"/>
                    <a:gd name="connsiteY83" fmla="*/ 448627 h 2305050"/>
                    <a:gd name="connsiteX84" fmla="*/ 300038 w 476250"/>
                    <a:gd name="connsiteY84" fmla="*/ 448627 h 2305050"/>
                    <a:gd name="connsiteX85" fmla="*/ 146685 w 476250"/>
                    <a:gd name="connsiteY85" fmla="*/ 299085 h 2305050"/>
                    <a:gd name="connsiteX86" fmla="*/ 146685 w 476250"/>
                    <a:gd name="connsiteY86" fmla="*/ 181927 h 2305050"/>
                    <a:gd name="connsiteX87" fmla="*/ 27622 w 476250"/>
                    <a:gd name="connsiteY87" fmla="*/ 181927 h 2305050"/>
                    <a:gd name="connsiteX88" fmla="*/ 27622 w 476250"/>
                    <a:gd name="connsiteY88" fmla="*/ 299085 h 2305050"/>
                    <a:gd name="connsiteX89" fmla="*/ 146685 w 476250"/>
                    <a:gd name="connsiteY89" fmla="*/ 299085 h 2305050"/>
                    <a:gd name="connsiteX90" fmla="*/ 145732 w 476250"/>
                    <a:gd name="connsiteY90" fmla="*/ 889635 h 2305050"/>
                    <a:gd name="connsiteX91" fmla="*/ 145732 w 476250"/>
                    <a:gd name="connsiteY91" fmla="*/ 772477 h 2305050"/>
                    <a:gd name="connsiteX92" fmla="*/ 28575 w 476250"/>
                    <a:gd name="connsiteY92" fmla="*/ 772477 h 2305050"/>
                    <a:gd name="connsiteX93" fmla="*/ 28575 w 476250"/>
                    <a:gd name="connsiteY93" fmla="*/ 889635 h 2305050"/>
                    <a:gd name="connsiteX94" fmla="*/ 145732 w 476250"/>
                    <a:gd name="connsiteY94" fmla="*/ 889635 h 2305050"/>
                    <a:gd name="connsiteX95" fmla="*/ 179070 w 476250"/>
                    <a:gd name="connsiteY95" fmla="*/ 889635 h 2305050"/>
                    <a:gd name="connsiteX96" fmla="*/ 298132 w 476250"/>
                    <a:gd name="connsiteY96" fmla="*/ 889635 h 2305050"/>
                    <a:gd name="connsiteX97" fmla="*/ 298132 w 476250"/>
                    <a:gd name="connsiteY97" fmla="*/ 772477 h 2305050"/>
                    <a:gd name="connsiteX98" fmla="*/ 179070 w 476250"/>
                    <a:gd name="connsiteY98" fmla="*/ 772477 h 2305050"/>
                    <a:gd name="connsiteX99" fmla="*/ 179070 w 476250"/>
                    <a:gd name="connsiteY99" fmla="*/ 889635 h 2305050"/>
                    <a:gd name="connsiteX100" fmla="*/ 450532 w 476250"/>
                    <a:gd name="connsiteY100" fmla="*/ 890588 h 2305050"/>
                    <a:gd name="connsiteX101" fmla="*/ 450532 w 476250"/>
                    <a:gd name="connsiteY101" fmla="*/ 771525 h 2305050"/>
                    <a:gd name="connsiteX102" fmla="*/ 331470 w 476250"/>
                    <a:gd name="connsiteY102" fmla="*/ 771525 h 2305050"/>
                    <a:gd name="connsiteX103" fmla="*/ 331470 w 476250"/>
                    <a:gd name="connsiteY103" fmla="*/ 890588 h 2305050"/>
                    <a:gd name="connsiteX104" fmla="*/ 450532 w 476250"/>
                    <a:gd name="connsiteY104" fmla="*/ 890588 h 2305050"/>
                    <a:gd name="connsiteX105" fmla="*/ 298132 w 476250"/>
                    <a:gd name="connsiteY105" fmla="*/ 1370648 h 2305050"/>
                    <a:gd name="connsiteX106" fmla="*/ 180022 w 476250"/>
                    <a:gd name="connsiteY106" fmla="*/ 1370648 h 2305050"/>
                    <a:gd name="connsiteX107" fmla="*/ 180022 w 476250"/>
                    <a:gd name="connsiteY107" fmla="*/ 1486853 h 2305050"/>
                    <a:gd name="connsiteX108" fmla="*/ 298132 w 476250"/>
                    <a:gd name="connsiteY108" fmla="*/ 1486853 h 2305050"/>
                    <a:gd name="connsiteX109" fmla="*/ 298132 w 476250"/>
                    <a:gd name="connsiteY109" fmla="*/ 1370648 h 2305050"/>
                    <a:gd name="connsiteX110" fmla="*/ 299085 w 476250"/>
                    <a:gd name="connsiteY110" fmla="*/ 1632585 h 2305050"/>
                    <a:gd name="connsiteX111" fmla="*/ 299085 w 476250"/>
                    <a:gd name="connsiteY111" fmla="*/ 1516380 h 2305050"/>
                    <a:gd name="connsiteX112" fmla="*/ 179070 w 476250"/>
                    <a:gd name="connsiteY112" fmla="*/ 1516380 h 2305050"/>
                    <a:gd name="connsiteX113" fmla="*/ 179070 w 476250"/>
                    <a:gd name="connsiteY113" fmla="*/ 1632585 h 2305050"/>
                    <a:gd name="connsiteX114" fmla="*/ 299085 w 476250"/>
                    <a:gd name="connsiteY114" fmla="*/ 1632585 h 2305050"/>
                    <a:gd name="connsiteX115" fmla="*/ 146685 w 476250"/>
                    <a:gd name="connsiteY115" fmla="*/ 1370648 h 2305050"/>
                    <a:gd name="connsiteX116" fmla="*/ 28575 w 476250"/>
                    <a:gd name="connsiteY116" fmla="*/ 1370648 h 2305050"/>
                    <a:gd name="connsiteX117" fmla="*/ 28575 w 476250"/>
                    <a:gd name="connsiteY117" fmla="*/ 1486853 h 2305050"/>
                    <a:gd name="connsiteX118" fmla="*/ 146685 w 476250"/>
                    <a:gd name="connsiteY118" fmla="*/ 1486853 h 2305050"/>
                    <a:gd name="connsiteX119" fmla="*/ 146685 w 476250"/>
                    <a:gd name="connsiteY119" fmla="*/ 1370648 h 2305050"/>
                    <a:gd name="connsiteX120" fmla="*/ 449580 w 476250"/>
                    <a:gd name="connsiteY120" fmla="*/ 1631632 h 2305050"/>
                    <a:gd name="connsiteX121" fmla="*/ 449580 w 476250"/>
                    <a:gd name="connsiteY121" fmla="*/ 1514475 h 2305050"/>
                    <a:gd name="connsiteX122" fmla="*/ 332422 w 476250"/>
                    <a:gd name="connsiteY122" fmla="*/ 1514475 h 2305050"/>
                    <a:gd name="connsiteX123" fmla="*/ 332422 w 476250"/>
                    <a:gd name="connsiteY123" fmla="*/ 1631632 h 2305050"/>
                    <a:gd name="connsiteX124" fmla="*/ 449580 w 476250"/>
                    <a:gd name="connsiteY124" fmla="*/ 1631632 h 230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476250" h="2305050">
                      <a:moveTo>
                        <a:pt x="477202" y="2308860"/>
                      </a:moveTo>
                      <a:cubicBezTo>
                        <a:pt x="316230" y="2308860"/>
                        <a:pt x="160020" y="2308860"/>
                        <a:pt x="0" y="2308860"/>
                      </a:cubicBezTo>
                      <a:cubicBezTo>
                        <a:pt x="0" y="1539240"/>
                        <a:pt x="0" y="771525"/>
                        <a:pt x="0" y="0"/>
                      </a:cubicBezTo>
                      <a:cubicBezTo>
                        <a:pt x="157163" y="0"/>
                        <a:pt x="315277" y="0"/>
                        <a:pt x="477202" y="0"/>
                      </a:cubicBezTo>
                      <a:cubicBezTo>
                        <a:pt x="477202" y="767715"/>
                        <a:pt x="477202" y="1536382"/>
                        <a:pt x="477202" y="2308860"/>
                      </a:cubicBezTo>
                      <a:close/>
                      <a:moveTo>
                        <a:pt x="452438" y="1071563"/>
                      </a:moveTo>
                      <a:cubicBezTo>
                        <a:pt x="412432" y="1071563"/>
                        <a:pt x="372427" y="1071563"/>
                        <a:pt x="332422" y="1071563"/>
                      </a:cubicBezTo>
                      <a:cubicBezTo>
                        <a:pt x="332422" y="1112520"/>
                        <a:pt x="332422" y="1150620"/>
                        <a:pt x="332422" y="1188720"/>
                      </a:cubicBezTo>
                      <a:cubicBezTo>
                        <a:pt x="374332" y="1188720"/>
                        <a:pt x="412432" y="1188720"/>
                        <a:pt x="452438" y="1188720"/>
                      </a:cubicBezTo>
                      <a:cubicBezTo>
                        <a:pt x="452438" y="1147763"/>
                        <a:pt x="452438" y="1111567"/>
                        <a:pt x="452438" y="1071563"/>
                      </a:cubicBezTo>
                      <a:close/>
                      <a:moveTo>
                        <a:pt x="298132" y="1190625"/>
                      </a:moveTo>
                      <a:cubicBezTo>
                        <a:pt x="298132" y="1147763"/>
                        <a:pt x="298132" y="1108710"/>
                        <a:pt x="298132" y="1070610"/>
                      </a:cubicBezTo>
                      <a:cubicBezTo>
                        <a:pt x="256222" y="1070610"/>
                        <a:pt x="218122" y="1070610"/>
                        <a:pt x="180975" y="1070610"/>
                      </a:cubicBezTo>
                      <a:cubicBezTo>
                        <a:pt x="180975" y="1112520"/>
                        <a:pt x="180975" y="1151573"/>
                        <a:pt x="180975" y="1190625"/>
                      </a:cubicBezTo>
                      <a:cubicBezTo>
                        <a:pt x="220980" y="1190625"/>
                        <a:pt x="257175" y="1190625"/>
                        <a:pt x="298132" y="1190625"/>
                      </a:cubicBezTo>
                      <a:close/>
                      <a:moveTo>
                        <a:pt x="27622" y="1188720"/>
                      </a:moveTo>
                      <a:cubicBezTo>
                        <a:pt x="68580" y="1188720"/>
                        <a:pt x="106680" y="1188720"/>
                        <a:pt x="146685" y="1188720"/>
                      </a:cubicBezTo>
                      <a:cubicBezTo>
                        <a:pt x="146685" y="1146810"/>
                        <a:pt x="146685" y="1108710"/>
                        <a:pt x="146685" y="1070610"/>
                      </a:cubicBezTo>
                      <a:cubicBezTo>
                        <a:pt x="104775" y="1070610"/>
                        <a:pt x="66675" y="1070610"/>
                        <a:pt x="27622" y="1070610"/>
                      </a:cubicBezTo>
                      <a:cubicBezTo>
                        <a:pt x="27622" y="1112520"/>
                        <a:pt x="27622" y="1149667"/>
                        <a:pt x="27622" y="1188720"/>
                      </a:cubicBezTo>
                      <a:close/>
                      <a:moveTo>
                        <a:pt x="28575" y="328613"/>
                      </a:moveTo>
                      <a:cubicBezTo>
                        <a:pt x="28575" y="372427"/>
                        <a:pt x="28575" y="410527"/>
                        <a:pt x="28575" y="448627"/>
                      </a:cubicBezTo>
                      <a:cubicBezTo>
                        <a:pt x="70485" y="448627"/>
                        <a:pt x="107632" y="448627"/>
                        <a:pt x="147638" y="448627"/>
                      </a:cubicBezTo>
                      <a:cubicBezTo>
                        <a:pt x="147638" y="407670"/>
                        <a:pt x="147638" y="369570"/>
                        <a:pt x="147638" y="328613"/>
                      </a:cubicBezTo>
                      <a:cubicBezTo>
                        <a:pt x="106680" y="328613"/>
                        <a:pt x="68580" y="328613"/>
                        <a:pt x="28575" y="328613"/>
                      </a:cubicBezTo>
                      <a:close/>
                      <a:moveTo>
                        <a:pt x="450532" y="744855"/>
                      </a:moveTo>
                      <a:cubicBezTo>
                        <a:pt x="450532" y="702945"/>
                        <a:pt x="450532" y="664845"/>
                        <a:pt x="450532" y="627697"/>
                      </a:cubicBezTo>
                      <a:cubicBezTo>
                        <a:pt x="408622" y="627697"/>
                        <a:pt x="369570" y="627697"/>
                        <a:pt x="331470" y="627697"/>
                      </a:cubicBezTo>
                      <a:cubicBezTo>
                        <a:pt x="331470" y="668655"/>
                        <a:pt x="331470" y="705802"/>
                        <a:pt x="331470" y="744855"/>
                      </a:cubicBezTo>
                      <a:cubicBezTo>
                        <a:pt x="371475" y="744855"/>
                        <a:pt x="409575" y="744855"/>
                        <a:pt x="450532" y="744855"/>
                      </a:cubicBezTo>
                      <a:close/>
                      <a:moveTo>
                        <a:pt x="147638" y="626745"/>
                      </a:moveTo>
                      <a:cubicBezTo>
                        <a:pt x="106680" y="626745"/>
                        <a:pt x="67627" y="626745"/>
                        <a:pt x="27622" y="626745"/>
                      </a:cubicBezTo>
                      <a:cubicBezTo>
                        <a:pt x="27622" y="667702"/>
                        <a:pt x="27622" y="706755"/>
                        <a:pt x="27622" y="743902"/>
                      </a:cubicBezTo>
                      <a:cubicBezTo>
                        <a:pt x="69532" y="743902"/>
                        <a:pt x="107632" y="743902"/>
                        <a:pt x="147638" y="743902"/>
                      </a:cubicBezTo>
                      <a:cubicBezTo>
                        <a:pt x="147638" y="702945"/>
                        <a:pt x="147638" y="665797"/>
                        <a:pt x="147638" y="626745"/>
                      </a:cubicBezTo>
                      <a:close/>
                      <a:moveTo>
                        <a:pt x="298132" y="1337310"/>
                      </a:moveTo>
                      <a:cubicBezTo>
                        <a:pt x="298132" y="1295400"/>
                        <a:pt x="298132" y="1257300"/>
                        <a:pt x="298132" y="1219200"/>
                      </a:cubicBezTo>
                      <a:cubicBezTo>
                        <a:pt x="256222" y="1219200"/>
                        <a:pt x="219075" y="1219200"/>
                        <a:pt x="180975" y="1219200"/>
                      </a:cubicBezTo>
                      <a:cubicBezTo>
                        <a:pt x="180975" y="1260157"/>
                        <a:pt x="180975" y="1298257"/>
                        <a:pt x="180975" y="1337310"/>
                      </a:cubicBezTo>
                      <a:cubicBezTo>
                        <a:pt x="220980" y="1337310"/>
                        <a:pt x="257175" y="1337310"/>
                        <a:pt x="298132" y="1337310"/>
                      </a:cubicBezTo>
                      <a:close/>
                      <a:moveTo>
                        <a:pt x="180022" y="476250"/>
                      </a:moveTo>
                      <a:cubicBezTo>
                        <a:pt x="180022" y="518160"/>
                        <a:pt x="180022" y="556260"/>
                        <a:pt x="180022" y="595313"/>
                      </a:cubicBezTo>
                      <a:cubicBezTo>
                        <a:pt x="220980" y="595313"/>
                        <a:pt x="259080" y="595313"/>
                        <a:pt x="299085" y="595313"/>
                      </a:cubicBezTo>
                      <a:cubicBezTo>
                        <a:pt x="299085" y="554355"/>
                        <a:pt x="299085" y="516255"/>
                        <a:pt x="299085" y="476250"/>
                      </a:cubicBezTo>
                      <a:cubicBezTo>
                        <a:pt x="259080" y="476250"/>
                        <a:pt x="220980" y="476250"/>
                        <a:pt x="180022" y="476250"/>
                      </a:cubicBezTo>
                      <a:close/>
                      <a:moveTo>
                        <a:pt x="452438" y="32385"/>
                      </a:moveTo>
                      <a:cubicBezTo>
                        <a:pt x="411480" y="32385"/>
                        <a:pt x="372427" y="32385"/>
                        <a:pt x="330518" y="32385"/>
                      </a:cubicBezTo>
                      <a:cubicBezTo>
                        <a:pt x="330518" y="71438"/>
                        <a:pt x="330518" y="108585"/>
                        <a:pt x="330518" y="148590"/>
                      </a:cubicBezTo>
                      <a:cubicBezTo>
                        <a:pt x="371475" y="148590"/>
                        <a:pt x="411480" y="148590"/>
                        <a:pt x="452438" y="148590"/>
                      </a:cubicBezTo>
                      <a:cubicBezTo>
                        <a:pt x="452438" y="109538"/>
                        <a:pt x="452438" y="73342"/>
                        <a:pt x="452438" y="32385"/>
                      </a:cubicBezTo>
                      <a:close/>
                      <a:moveTo>
                        <a:pt x="300038" y="31432"/>
                      </a:moveTo>
                      <a:cubicBezTo>
                        <a:pt x="257175" y="31432"/>
                        <a:pt x="219075" y="31432"/>
                        <a:pt x="180022" y="31432"/>
                      </a:cubicBezTo>
                      <a:cubicBezTo>
                        <a:pt x="180022" y="72390"/>
                        <a:pt x="180022" y="111442"/>
                        <a:pt x="180022" y="149542"/>
                      </a:cubicBezTo>
                      <a:cubicBezTo>
                        <a:pt x="221932" y="149542"/>
                        <a:pt x="260985" y="149542"/>
                        <a:pt x="300038" y="149542"/>
                      </a:cubicBezTo>
                      <a:cubicBezTo>
                        <a:pt x="300038" y="108585"/>
                        <a:pt x="300038" y="71438"/>
                        <a:pt x="300038" y="31432"/>
                      </a:cubicBezTo>
                      <a:close/>
                      <a:moveTo>
                        <a:pt x="300038" y="299085"/>
                      </a:moveTo>
                      <a:cubicBezTo>
                        <a:pt x="300038" y="257175"/>
                        <a:pt x="300038" y="220027"/>
                        <a:pt x="300038" y="180022"/>
                      </a:cubicBezTo>
                      <a:cubicBezTo>
                        <a:pt x="259080" y="180022"/>
                        <a:pt x="220027" y="180022"/>
                        <a:pt x="179070" y="180022"/>
                      </a:cubicBezTo>
                      <a:cubicBezTo>
                        <a:pt x="179070" y="220027"/>
                        <a:pt x="179070" y="258127"/>
                        <a:pt x="179070" y="299085"/>
                      </a:cubicBezTo>
                      <a:cubicBezTo>
                        <a:pt x="220027" y="299085"/>
                        <a:pt x="258127" y="299085"/>
                        <a:pt x="300038" y="299085"/>
                      </a:cubicBezTo>
                      <a:close/>
                      <a:moveTo>
                        <a:pt x="147638" y="477202"/>
                      </a:moveTo>
                      <a:cubicBezTo>
                        <a:pt x="104775" y="477202"/>
                        <a:pt x="66675" y="477202"/>
                        <a:pt x="26670" y="477202"/>
                      </a:cubicBezTo>
                      <a:cubicBezTo>
                        <a:pt x="26670" y="517207"/>
                        <a:pt x="26670" y="554355"/>
                        <a:pt x="26670" y="594360"/>
                      </a:cubicBezTo>
                      <a:cubicBezTo>
                        <a:pt x="67627" y="594360"/>
                        <a:pt x="106680" y="594360"/>
                        <a:pt x="147638" y="594360"/>
                      </a:cubicBezTo>
                      <a:cubicBezTo>
                        <a:pt x="147638" y="554355"/>
                        <a:pt x="147638" y="517207"/>
                        <a:pt x="147638" y="477202"/>
                      </a:cubicBezTo>
                      <a:close/>
                      <a:moveTo>
                        <a:pt x="450532" y="1041082"/>
                      </a:moveTo>
                      <a:cubicBezTo>
                        <a:pt x="450532" y="1001077"/>
                        <a:pt x="450532" y="962025"/>
                        <a:pt x="450532" y="923925"/>
                      </a:cubicBezTo>
                      <a:cubicBezTo>
                        <a:pt x="408622" y="923925"/>
                        <a:pt x="370522" y="923925"/>
                        <a:pt x="331470" y="923925"/>
                      </a:cubicBezTo>
                      <a:cubicBezTo>
                        <a:pt x="331470" y="964882"/>
                        <a:pt x="331470" y="1002030"/>
                        <a:pt x="331470" y="1041082"/>
                      </a:cubicBezTo>
                      <a:cubicBezTo>
                        <a:pt x="372427" y="1041082"/>
                        <a:pt x="410527" y="1041082"/>
                        <a:pt x="450532" y="1041082"/>
                      </a:cubicBezTo>
                      <a:close/>
                      <a:moveTo>
                        <a:pt x="332422" y="1218248"/>
                      </a:moveTo>
                      <a:cubicBezTo>
                        <a:pt x="332422" y="1258253"/>
                        <a:pt x="332422" y="1296353"/>
                        <a:pt x="332422" y="1336357"/>
                      </a:cubicBezTo>
                      <a:cubicBezTo>
                        <a:pt x="373380" y="1336357"/>
                        <a:pt x="410527" y="1336357"/>
                        <a:pt x="451485" y="1336357"/>
                      </a:cubicBezTo>
                      <a:cubicBezTo>
                        <a:pt x="451485" y="1296353"/>
                        <a:pt x="451485" y="1257300"/>
                        <a:pt x="451485" y="1218248"/>
                      </a:cubicBezTo>
                      <a:cubicBezTo>
                        <a:pt x="409575" y="1218248"/>
                        <a:pt x="372427" y="1218248"/>
                        <a:pt x="332422" y="1218248"/>
                      </a:cubicBezTo>
                      <a:close/>
                      <a:moveTo>
                        <a:pt x="452438" y="447675"/>
                      </a:moveTo>
                      <a:cubicBezTo>
                        <a:pt x="452438" y="406717"/>
                        <a:pt x="452438" y="369570"/>
                        <a:pt x="452438" y="329565"/>
                      </a:cubicBezTo>
                      <a:cubicBezTo>
                        <a:pt x="411480" y="329565"/>
                        <a:pt x="371475" y="329565"/>
                        <a:pt x="331470" y="329565"/>
                      </a:cubicBezTo>
                      <a:cubicBezTo>
                        <a:pt x="331470" y="370522"/>
                        <a:pt x="331470" y="408622"/>
                        <a:pt x="331470" y="447675"/>
                      </a:cubicBezTo>
                      <a:cubicBezTo>
                        <a:pt x="371475" y="447675"/>
                        <a:pt x="409575" y="447675"/>
                        <a:pt x="452438" y="447675"/>
                      </a:cubicBezTo>
                      <a:close/>
                      <a:moveTo>
                        <a:pt x="300038" y="448627"/>
                      </a:moveTo>
                      <a:cubicBezTo>
                        <a:pt x="300038" y="405765"/>
                        <a:pt x="300038" y="368617"/>
                        <a:pt x="300038" y="328613"/>
                      </a:cubicBezTo>
                      <a:cubicBezTo>
                        <a:pt x="258127" y="328613"/>
                        <a:pt x="219075" y="328613"/>
                        <a:pt x="180022" y="328613"/>
                      </a:cubicBezTo>
                      <a:cubicBezTo>
                        <a:pt x="180022" y="370522"/>
                        <a:pt x="180022" y="408622"/>
                        <a:pt x="180022" y="448627"/>
                      </a:cubicBezTo>
                      <a:cubicBezTo>
                        <a:pt x="220980" y="448627"/>
                        <a:pt x="258127" y="448627"/>
                        <a:pt x="300038" y="448627"/>
                      </a:cubicBezTo>
                      <a:close/>
                      <a:moveTo>
                        <a:pt x="146685" y="299085"/>
                      </a:moveTo>
                      <a:cubicBezTo>
                        <a:pt x="146685" y="256222"/>
                        <a:pt x="146685" y="218122"/>
                        <a:pt x="146685" y="181927"/>
                      </a:cubicBezTo>
                      <a:cubicBezTo>
                        <a:pt x="103822" y="181927"/>
                        <a:pt x="65722" y="181927"/>
                        <a:pt x="27622" y="181927"/>
                      </a:cubicBezTo>
                      <a:cubicBezTo>
                        <a:pt x="27622" y="222885"/>
                        <a:pt x="27622" y="260032"/>
                        <a:pt x="27622" y="299085"/>
                      </a:cubicBezTo>
                      <a:cubicBezTo>
                        <a:pt x="67627" y="299085"/>
                        <a:pt x="104775" y="299085"/>
                        <a:pt x="146685" y="299085"/>
                      </a:cubicBezTo>
                      <a:close/>
                      <a:moveTo>
                        <a:pt x="145732" y="889635"/>
                      </a:moveTo>
                      <a:cubicBezTo>
                        <a:pt x="145732" y="848677"/>
                        <a:pt x="145732" y="810577"/>
                        <a:pt x="145732" y="772477"/>
                      </a:cubicBezTo>
                      <a:cubicBezTo>
                        <a:pt x="103822" y="772477"/>
                        <a:pt x="66675" y="772477"/>
                        <a:pt x="28575" y="772477"/>
                      </a:cubicBezTo>
                      <a:cubicBezTo>
                        <a:pt x="28575" y="813435"/>
                        <a:pt x="28575" y="851535"/>
                        <a:pt x="28575" y="889635"/>
                      </a:cubicBezTo>
                      <a:cubicBezTo>
                        <a:pt x="70485" y="889635"/>
                        <a:pt x="107632" y="889635"/>
                        <a:pt x="145732" y="889635"/>
                      </a:cubicBezTo>
                      <a:close/>
                      <a:moveTo>
                        <a:pt x="179070" y="889635"/>
                      </a:moveTo>
                      <a:cubicBezTo>
                        <a:pt x="220027" y="889635"/>
                        <a:pt x="258127" y="889635"/>
                        <a:pt x="298132" y="889635"/>
                      </a:cubicBezTo>
                      <a:cubicBezTo>
                        <a:pt x="298132" y="848677"/>
                        <a:pt x="298132" y="810577"/>
                        <a:pt x="298132" y="772477"/>
                      </a:cubicBezTo>
                      <a:cubicBezTo>
                        <a:pt x="256222" y="772477"/>
                        <a:pt x="219075" y="772477"/>
                        <a:pt x="179070" y="772477"/>
                      </a:cubicBezTo>
                      <a:cubicBezTo>
                        <a:pt x="179070" y="812482"/>
                        <a:pt x="179070" y="849630"/>
                        <a:pt x="179070" y="889635"/>
                      </a:cubicBezTo>
                      <a:close/>
                      <a:moveTo>
                        <a:pt x="450532" y="890588"/>
                      </a:moveTo>
                      <a:cubicBezTo>
                        <a:pt x="450532" y="849630"/>
                        <a:pt x="450532" y="811530"/>
                        <a:pt x="450532" y="771525"/>
                      </a:cubicBezTo>
                      <a:cubicBezTo>
                        <a:pt x="409575" y="771525"/>
                        <a:pt x="372427" y="771525"/>
                        <a:pt x="331470" y="771525"/>
                      </a:cubicBezTo>
                      <a:cubicBezTo>
                        <a:pt x="331470" y="811530"/>
                        <a:pt x="331470" y="850582"/>
                        <a:pt x="331470" y="890588"/>
                      </a:cubicBezTo>
                      <a:cubicBezTo>
                        <a:pt x="372427" y="890588"/>
                        <a:pt x="410527" y="890588"/>
                        <a:pt x="450532" y="890588"/>
                      </a:cubicBezTo>
                      <a:close/>
                      <a:moveTo>
                        <a:pt x="298132" y="1370648"/>
                      </a:moveTo>
                      <a:cubicBezTo>
                        <a:pt x="257175" y="1370648"/>
                        <a:pt x="218122" y="1370648"/>
                        <a:pt x="180022" y="1370648"/>
                      </a:cubicBezTo>
                      <a:cubicBezTo>
                        <a:pt x="180022" y="1410653"/>
                        <a:pt x="180022" y="1447800"/>
                        <a:pt x="180022" y="1486853"/>
                      </a:cubicBezTo>
                      <a:cubicBezTo>
                        <a:pt x="220980" y="1486853"/>
                        <a:pt x="257175" y="1486853"/>
                        <a:pt x="298132" y="1486853"/>
                      </a:cubicBezTo>
                      <a:cubicBezTo>
                        <a:pt x="298132" y="1447800"/>
                        <a:pt x="298132" y="1411605"/>
                        <a:pt x="298132" y="1370648"/>
                      </a:cubicBezTo>
                      <a:close/>
                      <a:moveTo>
                        <a:pt x="299085" y="1632585"/>
                      </a:moveTo>
                      <a:cubicBezTo>
                        <a:pt x="299085" y="1590675"/>
                        <a:pt x="299085" y="1553528"/>
                        <a:pt x="299085" y="1516380"/>
                      </a:cubicBezTo>
                      <a:cubicBezTo>
                        <a:pt x="258127" y="1516380"/>
                        <a:pt x="219075" y="1516380"/>
                        <a:pt x="179070" y="1516380"/>
                      </a:cubicBezTo>
                      <a:cubicBezTo>
                        <a:pt x="179070" y="1557338"/>
                        <a:pt x="179070" y="1594485"/>
                        <a:pt x="179070" y="1632585"/>
                      </a:cubicBezTo>
                      <a:cubicBezTo>
                        <a:pt x="219075" y="1632585"/>
                        <a:pt x="256222" y="1632585"/>
                        <a:pt x="299085" y="1632585"/>
                      </a:cubicBezTo>
                      <a:close/>
                      <a:moveTo>
                        <a:pt x="146685" y="1370648"/>
                      </a:moveTo>
                      <a:cubicBezTo>
                        <a:pt x="104775" y="1370648"/>
                        <a:pt x="65722" y="1370648"/>
                        <a:pt x="28575" y="1370648"/>
                      </a:cubicBezTo>
                      <a:cubicBezTo>
                        <a:pt x="28575" y="1410653"/>
                        <a:pt x="28575" y="1447800"/>
                        <a:pt x="28575" y="1486853"/>
                      </a:cubicBezTo>
                      <a:cubicBezTo>
                        <a:pt x="69532" y="1486853"/>
                        <a:pt x="106680" y="1486853"/>
                        <a:pt x="146685" y="1486853"/>
                      </a:cubicBezTo>
                      <a:cubicBezTo>
                        <a:pt x="146685" y="1447800"/>
                        <a:pt x="146685" y="1410653"/>
                        <a:pt x="146685" y="1370648"/>
                      </a:cubicBezTo>
                      <a:close/>
                      <a:moveTo>
                        <a:pt x="449580" y="1631632"/>
                      </a:moveTo>
                      <a:cubicBezTo>
                        <a:pt x="449580" y="1591628"/>
                        <a:pt x="449580" y="1553528"/>
                        <a:pt x="449580" y="1514475"/>
                      </a:cubicBezTo>
                      <a:cubicBezTo>
                        <a:pt x="409575" y="1514475"/>
                        <a:pt x="372427" y="1514475"/>
                        <a:pt x="332422" y="1514475"/>
                      </a:cubicBezTo>
                      <a:cubicBezTo>
                        <a:pt x="332422" y="1554480"/>
                        <a:pt x="332422" y="1592580"/>
                        <a:pt x="332422" y="1631632"/>
                      </a:cubicBezTo>
                      <a:cubicBezTo>
                        <a:pt x="373380" y="1631632"/>
                        <a:pt x="410527" y="1631632"/>
                        <a:pt x="449580" y="163163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30" name="Freeform: Shape 144">
                  <a:extLst>
                    <a:ext uri="{FF2B5EF4-FFF2-40B4-BE49-F238E27FC236}">
                      <a16:creationId xmlns:a16="http://schemas.microsoft.com/office/drawing/2014/main" xmlns="" id="{0DD9361F-AEFE-4848-8330-D8B7CCFAF2CB}"/>
                    </a:ext>
                  </a:extLst>
                </p:cNvPr>
                <p:cNvSpPr/>
                <p:nvPr/>
              </p:nvSpPr>
              <p:spPr>
                <a:xfrm>
                  <a:off x="6536055" y="2628900"/>
                  <a:ext cx="476250" cy="276225"/>
                </a:xfrm>
                <a:custGeom>
                  <a:avLst/>
                  <a:gdLst>
                    <a:gd name="connsiteX0" fmla="*/ 0 w 476250"/>
                    <a:gd name="connsiteY0" fmla="*/ 277178 h 276225"/>
                    <a:gd name="connsiteX1" fmla="*/ 0 w 476250"/>
                    <a:gd name="connsiteY1" fmla="*/ 0 h 276225"/>
                    <a:gd name="connsiteX2" fmla="*/ 478155 w 476250"/>
                    <a:gd name="connsiteY2" fmla="*/ 0 h 276225"/>
                    <a:gd name="connsiteX3" fmla="*/ 478155 w 476250"/>
                    <a:gd name="connsiteY3" fmla="*/ 277178 h 276225"/>
                    <a:gd name="connsiteX4" fmla="*/ 0 w 476250"/>
                    <a:gd name="connsiteY4" fmla="*/ 277178 h 276225"/>
                    <a:gd name="connsiteX5" fmla="*/ 448627 w 476250"/>
                    <a:gd name="connsiteY5" fmla="*/ 119063 h 276225"/>
                    <a:gd name="connsiteX6" fmla="*/ 383857 w 476250"/>
                    <a:gd name="connsiteY6" fmla="*/ 34290 h 276225"/>
                    <a:gd name="connsiteX7" fmla="*/ 93345 w 476250"/>
                    <a:gd name="connsiteY7" fmla="*/ 34290 h 276225"/>
                    <a:gd name="connsiteX8" fmla="*/ 32385 w 476250"/>
                    <a:gd name="connsiteY8" fmla="*/ 119063 h 276225"/>
                    <a:gd name="connsiteX9" fmla="*/ 448627 w 476250"/>
                    <a:gd name="connsiteY9" fmla="*/ 119063 h 276225"/>
                    <a:gd name="connsiteX10" fmla="*/ 451485 w 476250"/>
                    <a:gd name="connsiteY10" fmla="*/ 152400 h 276225"/>
                    <a:gd name="connsiteX11" fmla="*/ 255270 w 476250"/>
                    <a:gd name="connsiteY11" fmla="*/ 152400 h 276225"/>
                    <a:gd name="connsiteX12" fmla="*/ 255270 w 476250"/>
                    <a:gd name="connsiteY12" fmla="*/ 242888 h 276225"/>
                    <a:gd name="connsiteX13" fmla="*/ 451485 w 476250"/>
                    <a:gd name="connsiteY13" fmla="*/ 242888 h 276225"/>
                    <a:gd name="connsiteX14" fmla="*/ 451485 w 476250"/>
                    <a:gd name="connsiteY14" fmla="*/ 152400 h 276225"/>
                    <a:gd name="connsiteX15" fmla="*/ 26670 w 476250"/>
                    <a:gd name="connsiteY15" fmla="*/ 242888 h 276225"/>
                    <a:gd name="connsiteX16" fmla="*/ 222885 w 476250"/>
                    <a:gd name="connsiteY16" fmla="*/ 242888 h 276225"/>
                    <a:gd name="connsiteX17" fmla="*/ 222885 w 476250"/>
                    <a:gd name="connsiteY17" fmla="*/ 149542 h 276225"/>
                    <a:gd name="connsiteX18" fmla="*/ 125730 w 476250"/>
                    <a:gd name="connsiteY18" fmla="*/ 149542 h 276225"/>
                    <a:gd name="connsiteX19" fmla="*/ 26670 w 476250"/>
                    <a:gd name="connsiteY19" fmla="*/ 149542 h 276225"/>
                    <a:gd name="connsiteX20" fmla="*/ 26670 w 476250"/>
                    <a:gd name="connsiteY20" fmla="*/ 242888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6250" h="276225">
                      <a:moveTo>
                        <a:pt x="0" y="277178"/>
                      </a:moveTo>
                      <a:cubicBezTo>
                        <a:pt x="0" y="184785"/>
                        <a:pt x="0" y="93345"/>
                        <a:pt x="0" y="0"/>
                      </a:cubicBezTo>
                      <a:cubicBezTo>
                        <a:pt x="160020" y="0"/>
                        <a:pt x="317182" y="0"/>
                        <a:pt x="478155" y="0"/>
                      </a:cubicBezTo>
                      <a:cubicBezTo>
                        <a:pt x="478155" y="92392"/>
                        <a:pt x="478155" y="183833"/>
                        <a:pt x="478155" y="277178"/>
                      </a:cubicBezTo>
                      <a:cubicBezTo>
                        <a:pt x="318135" y="277178"/>
                        <a:pt x="160020" y="277178"/>
                        <a:pt x="0" y="277178"/>
                      </a:cubicBezTo>
                      <a:close/>
                      <a:moveTo>
                        <a:pt x="448627" y="119063"/>
                      </a:moveTo>
                      <a:cubicBezTo>
                        <a:pt x="461010" y="40005"/>
                        <a:pt x="456247" y="34290"/>
                        <a:pt x="383857" y="34290"/>
                      </a:cubicBezTo>
                      <a:cubicBezTo>
                        <a:pt x="286702" y="34290"/>
                        <a:pt x="190500" y="34290"/>
                        <a:pt x="93345" y="34290"/>
                      </a:cubicBezTo>
                      <a:cubicBezTo>
                        <a:pt x="21907" y="34290"/>
                        <a:pt x="11430" y="48577"/>
                        <a:pt x="32385" y="119063"/>
                      </a:cubicBezTo>
                      <a:cubicBezTo>
                        <a:pt x="170497" y="119063"/>
                        <a:pt x="308610" y="119063"/>
                        <a:pt x="448627" y="119063"/>
                      </a:cubicBezTo>
                      <a:close/>
                      <a:moveTo>
                        <a:pt x="451485" y="152400"/>
                      </a:moveTo>
                      <a:cubicBezTo>
                        <a:pt x="382905" y="152400"/>
                        <a:pt x="320993" y="152400"/>
                        <a:pt x="255270" y="152400"/>
                      </a:cubicBezTo>
                      <a:cubicBezTo>
                        <a:pt x="255270" y="183833"/>
                        <a:pt x="255270" y="213360"/>
                        <a:pt x="255270" y="242888"/>
                      </a:cubicBezTo>
                      <a:cubicBezTo>
                        <a:pt x="321945" y="242888"/>
                        <a:pt x="385763" y="242888"/>
                        <a:pt x="451485" y="242888"/>
                      </a:cubicBezTo>
                      <a:cubicBezTo>
                        <a:pt x="451485" y="210503"/>
                        <a:pt x="451485" y="182880"/>
                        <a:pt x="451485" y="152400"/>
                      </a:cubicBezTo>
                      <a:close/>
                      <a:moveTo>
                        <a:pt x="26670" y="242888"/>
                      </a:moveTo>
                      <a:cubicBezTo>
                        <a:pt x="95250" y="242888"/>
                        <a:pt x="158115" y="242888"/>
                        <a:pt x="222885" y="242888"/>
                      </a:cubicBezTo>
                      <a:cubicBezTo>
                        <a:pt x="222885" y="211455"/>
                        <a:pt x="222885" y="181928"/>
                        <a:pt x="222885" y="149542"/>
                      </a:cubicBezTo>
                      <a:cubicBezTo>
                        <a:pt x="188595" y="149542"/>
                        <a:pt x="157163" y="149542"/>
                        <a:pt x="125730" y="149542"/>
                      </a:cubicBezTo>
                      <a:cubicBezTo>
                        <a:pt x="93345" y="149542"/>
                        <a:pt x="60960" y="149542"/>
                        <a:pt x="26670" y="149542"/>
                      </a:cubicBezTo>
                      <a:cubicBezTo>
                        <a:pt x="26670" y="183833"/>
                        <a:pt x="26670" y="211455"/>
                        <a:pt x="26670" y="24288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31" name="Freeform: Shape 145">
                  <a:extLst>
                    <a:ext uri="{FF2B5EF4-FFF2-40B4-BE49-F238E27FC236}">
                      <a16:creationId xmlns:a16="http://schemas.microsoft.com/office/drawing/2014/main" xmlns="" id="{C80364B1-B7D8-403C-B5F0-5165D4AA5F13}"/>
                    </a:ext>
                  </a:extLst>
                </p:cNvPr>
                <p:cNvSpPr/>
                <p:nvPr/>
              </p:nvSpPr>
              <p:spPr>
                <a:xfrm>
                  <a:off x="6557010" y="2275523"/>
                  <a:ext cx="152400" cy="333375"/>
                </a:xfrm>
                <a:custGeom>
                  <a:avLst/>
                  <a:gdLst>
                    <a:gd name="connsiteX0" fmla="*/ 159068 w 152400"/>
                    <a:gd name="connsiteY0" fmla="*/ 339090 h 333375"/>
                    <a:gd name="connsiteX1" fmla="*/ 0 w 152400"/>
                    <a:gd name="connsiteY1" fmla="*/ 339090 h 333375"/>
                    <a:gd name="connsiteX2" fmla="*/ 24765 w 152400"/>
                    <a:gd name="connsiteY2" fmla="*/ 952 h 333375"/>
                    <a:gd name="connsiteX3" fmla="*/ 39053 w 152400"/>
                    <a:gd name="connsiteY3" fmla="*/ 0 h 333375"/>
                    <a:gd name="connsiteX4" fmla="*/ 39053 w 152400"/>
                    <a:gd name="connsiteY4" fmla="*/ 223838 h 333375"/>
                    <a:gd name="connsiteX5" fmla="*/ 159068 w 152400"/>
                    <a:gd name="connsiteY5" fmla="*/ 223838 h 333375"/>
                    <a:gd name="connsiteX6" fmla="*/ 159068 w 152400"/>
                    <a:gd name="connsiteY6" fmla="*/ 339090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333375">
                      <a:moveTo>
                        <a:pt x="159068" y="339090"/>
                      </a:moveTo>
                      <a:cubicBezTo>
                        <a:pt x="104775" y="339090"/>
                        <a:pt x="56197" y="339090"/>
                        <a:pt x="0" y="339090"/>
                      </a:cubicBezTo>
                      <a:cubicBezTo>
                        <a:pt x="8572" y="224790"/>
                        <a:pt x="17145" y="113348"/>
                        <a:pt x="24765" y="952"/>
                      </a:cubicBezTo>
                      <a:cubicBezTo>
                        <a:pt x="29528" y="952"/>
                        <a:pt x="34290" y="952"/>
                        <a:pt x="39053" y="0"/>
                      </a:cubicBezTo>
                      <a:cubicBezTo>
                        <a:pt x="39053" y="73342"/>
                        <a:pt x="39053" y="145732"/>
                        <a:pt x="39053" y="223838"/>
                      </a:cubicBezTo>
                      <a:cubicBezTo>
                        <a:pt x="84772" y="223838"/>
                        <a:pt x="120015" y="223838"/>
                        <a:pt x="159068" y="223838"/>
                      </a:cubicBezTo>
                      <a:cubicBezTo>
                        <a:pt x="159068" y="263842"/>
                        <a:pt x="159068" y="300038"/>
                        <a:pt x="159068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  <p:grpSp>
            <p:nvGrpSpPr>
              <p:cNvPr id="19" name="Group 146">
                <a:extLst>
                  <a:ext uri="{FF2B5EF4-FFF2-40B4-BE49-F238E27FC236}">
                    <a16:creationId xmlns:a16="http://schemas.microsoft.com/office/drawing/2014/main" xmlns="" id="{30D9355E-819F-432E-9BB2-72FD0FAF5873}"/>
                  </a:ext>
                </a:extLst>
              </p:cNvPr>
              <p:cNvGrpSpPr/>
              <p:nvPr/>
            </p:nvGrpSpPr>
            <p:grpSpPr>
              <a:xfrm>
                <a:off x="2334883" y="5139564"/>
                <a:ext cx="256690" cy="1335134"/>
                <a:chOff x="7217093" y="1562100"/>
                <a:chExt cx="704850" cy="3666173"/>
              </a:xfrm>
              <a:solidFill>
                <a:schemeClr val="accent4"/>
              </a:solidFill>
            </p:grpSpPr>
            <p:sp>
              <p:nvSpPr>
                <p:cNvPr id="20" name="Freeform: Shape 147">
                  <a:extLst>
                    <a:ext uri="{FF2B5EF4-FFF2-40B4-BE49-F238E27FC236}">
                      <a16:creationId xmlns:a16="http://schemas.microsoft.com/office/drawing/2014/main" xmlns="" id="{9BB3112F-EF66-4F93-9323-AFFA25BFCC92}"/>
                    </a:ext>
                  </a:extLst>
                </p:cNvPr>
                <p:cNvSpPr/>
                <p:nvPr/>
              </p:nvSpPr>
              <p:spPr>
                <a:xfrm>
                  <a:off x="7217093" y="2761298"/>
                  <a:ext cx="704850" cy="2466975"/>
                </a:xfrm>
                <a:custGeom>
                  <a:avLst/>
                  <a:gdLst>
                    <a:gd name="connsiteX0" fmla="*/ 0 w 704850"/>
                    <a:gd name="connsiteY0" fmla="*/ 2471738 h 2466975"/>
                    <a:gd name="connsiteX1" fmla="*/ 0 w 704850"/>
                    <a:gd name="connsiteY1" fmla="*/ 0 h 2466975"/>
                    <a:gd name="connsiteX2" fmla="*/ 706755 w 704850"/>
                    <a:gd name="connsiteY2" fmla="*/ 0 h 2466975"/>
                    <a:gd name="connsiteX3" fmla="*/ 706755 w 704850"/>
                    <a:gd name="connsiteY3" fmla="*/ 2471738 h 2466975"/>
                    <a:gd name="connsiteX4" fmla="*/ 0 w 704850"/>
                    <a:gd name="connsiteY4" fmla="*/ 2471738 h 2466975"/>
                    <a:gd name="connsiteX5" fmla="*/ 466725 w 704850"/>
                    <a:gd name="connsiteY5" fmla="*/ 127635 h 2466975"/>
                    <a:gd name="connsiteX6" fmla="*/ 241935 w 704850"/>
                    <a:gd name="connsiteY6" fmla="*/ 127635 h 2466975"/>
                    <a:gd name="connsiteX7" fmla="*/ 241935 w 704850"/>
                    <a:gd name="connsiteY7" fmla="*/ 322898 h 2466975"/>
                    <a:gd name="connsiteX8" fmla="*/ 466725 w 704850"/>
                    <a:gd name="connsiteY8" fmla="*/ 322898 h 2466975"/>
                    <a:gd name="connsiteX9" fmla="*/ 466725 w 704850"/>
                    <a:gd name="connsiteY9" fmla="*/ 127635 h 2466975"/>
                    <a:gd name="connsiteX10" fmla="*/ 500063 w 704850"/>
                    <a:gd name="connsiteY10" fmla="*/ 323850 h 2466975"/>
                    <a:gd name="connsiteX11" fmla="*/ 664845 w 704850"/>
                    <a:gd name="connsiteY11" fmla="*/ 323850 h 2466975"/>
                    <a:gd name="connsiteX12" fmla="*/ 664845 w 704850"/>
                    <a:gd name="connsiteY12" fmla="*/ 128587 h 2466975"/>
                    <a:gd name="connsiteX13" fmla="*/ 500063 w 704850"/>
                    <a:gd name="connsiteY13" fmla="*/ 128587 h 2466975"/>
                    <a:gd name="connsiteX14" fmla="*/ 500063 w 704850"/>
                    <a:gd name="connsiteY14" fmla="*/ 323850 h 2466975"/>
                    <a:gd name="connsiteX15" fmla="*/ 42863 w 704850"/>
                    <a:gd name="connsiteY15" fmla="*/ 127635 h 2466975"/>
                    <a:gd name="connsiteX16" fmla="*/ 42863 w 704850"/>
                    <a:gd name="connsiteY16" fmla="*/ 321945 h 2466975"/>
                    <a:gd name="connsiteX17" fmla="*/ 205740 w 704850"/>
                    <a:gd name="connsiteY17" fmla="*/ 321945 h 2466975"/>
                    <a:gd name="connsiteX18" fmla="*/ 205740 w 704850"/>
                    <a:gd name="connsiteY18" fmla="*/ 127635 h 2466975"/>
                    <a:gd name="connsiteX19" fmla="*/ 42863 w 704850"/>
                    <a:gd name="connsiteY19" fmla="*/ 127635 h 2466975"/>
                    <a:gd name="connsiteX20" fmla="*/ 42863 w 704850"/>
                    <a:gd name="connsiteY20" fmla="*/ 1401128 h 2466975"/>
                    <a:gd name="connsiteX21" fmla="*/ 140970 w 704850"/>
                    <a:gd name="connsiteY21" fmla="*/ 1401128 h 2466975"/>
                    <a:gd name="connsiteX22" fmla="*/ 140970 w 704850"/>
                    <a:gd name="connsiteY22" fmla="*/ 1270635 h 2466975"/>
                    <a:gd name="connsiteX23" fmla="*/ 42863 w 704850"/>
                    <a:gd name="connsiteY23" fmla="*/ 1270635 h 2466975"/>
                    <a:gd name="connsiteX24" fmla="*/ 42863 w 704850"/>
                    <a:gd name="connsiteY24" fmla="*/ 1401128 h 2466975"/>
                    <a:gd name="connsiteX25" fmla="*/ 303847 w 704850"/>
                    <a:gd name="connsiteY25" fmla="*/ 1269683 h 2466975"/>
                    <a:gd name="connsiteX26" fmla="*/ 303847 w 704850"/>
                    <a:gd name="connsiteY26" fmla="*/ 1402080 h 2466975"/>
                    <a:gd name="connsiteX27" fmla="*/ 401002 w 704850"/>
                    <a:gd name="connsiteY27" fmla="*/ 1402080 h 2466975"/>
                    <a:gd name="connsiteX28" fmla="*/ 401002 w 704850"/>
                    <a:gd name="connsiteY28" fmla="*/ 1269683 h 2466975"/>
                    <a:gd name="connsiteX29" fmla="*/ 303847 w 704850"/>
                    <a:gd name="connsiteY29" fmla="*/ 1269683 h 2466975"/>
                    <a:gd name="connsiteX30" fmla="*/ 435293 w 704850"/>
                    <a:gd name="connsiteY30" fmla="*/ 1268730 h 2466975"/>
                    <a:gd name="connsiteX31" fmla="*/ 435293 w 704850"/>
                    <a:gd name="connsiteY31" fmla="*/ 1403033 h 2466975"/>
                    <a:gd name="connsiteX32" fmla="*/ 533400 w 704850"/>
                    <a:gd name="connsiteY32" fmla="*/ 1403033 h 2466975"/>
                    <a:gd name="connsiteX33" fmla="*/ 533400 w 704850"/>
                    <a:gd name="connsiteY33" fmla="*/ 1268730 h 2466975"/>
                    <a:gd name="connsiteX34" fmla="*/ 435293 w 704850"/>
                    <a:gd name="connsiteY34" fmla="*/ 1268730 h 2466975"/>
                    <a:gd name="connsiteX35" fmla="*/ 568643 w 704850"/>
                    <a:gd name="connsiteY35" fmla="*/ 1268730 h 2466975"/>
                    <a:gd name="connsiteX36" fmla="*/ 568643 w 704850"/>
                    <a:gd name="connsiteY36" fmla="*/ 1403033 h 2466975"/>
                    <a:gd name="connsiteX37" fmla="*/ 664845 w 704850"/>
                    <a:gd name="connsiteY37" fmla="*/ 1403033 h 2466975"/>
                    <a:gd name="connsiteX38" fmla="*/ 664845 w 704850"/>
                    <a:gd name="connsiteY38" fmla="*/ 1268730 h 2466975"/>
                    <a:gd name="connsiteX39" fmla="*/ 568643 w 704850"/>
                    <a:gd name="connsiteY39" fmla="*/ 1268730 h 2466975"/>
                    <a:gd name="connsiteX40" fmla="*/ 42863 w 704850"/>
                    <a:gd name="connsiteY40" fmla="*/ 558165 h 2466975"/>
                    <a:gd name="connsiteX41" fmla="*/ 42863 w 704850"/>
                    <a:gd name="connsiteY41" fmla="*/ 689610 h 2466975"/>
                    <a:gd name="connsiteX42" fmla="*/ 140018 w 704850"/>
                    <a:gd name="connsiteY42" fmla="*/ 689610 h 2466975"/>
                    <a:gd name="connsiteX43" fmla="*/ 140018 w 704850"/>
                    <a:gd name="connsiteY43" fmla="*/ 558165 h 2466975"/>
                    <a:gd name="connsiteX44" fmla="*/ 42863 w 704850"/>
                    <a:gd name="connsiteY44" fmla="*/ 558165 h 2466975"/>
                    <a:gd name="connsiteX45" fmla="*/ 665797 w 704850"/>
                    <a:gd name="connsiteY45" fmla="*/ 736282 h 2466975"/>
                    <a:gd name="connsiteX46" fmla="*/ 568643 w 704850"/>
                    <a:gd name="connsiteY46" fmla="*/ 736282 h 2466975"/>
                    <a:gd name="connsiteX47" fmla="*/ 568643 w 704850"/>
                    <a:gd name="connsiteY47" fmla="*/ 867728 h 2466975"/>
                    <a:gd name="connsiteX48" fmla="*/ 665797 w 704850"/>
                    <a:gd name="connsiteY48" fmla="*/ 867728 h 2466975"/>
                    <a:gd name="connsiteX49" fmla="*/ 665797 w 704850"/>
                    <a:gd name="connsiteY49" fmla="*/ 736282 h 2466975"/>
                    <a:gd name="connsiteX50" fmla="*/ 174307 w 704850"/>
                    <a:gd name="connsiteY50" fmla="*/ 735330 h 2466975"/>
                    <a:gd name="connsiteX51" fmla="*/ 174307 w 704850"/>
                    <a:gd name="connsiteY51" fmla="*/ 866775 h 2466975"/>
                    <a:gd name="connsiteX52" fmla="*/ 272415 w 704850"/>
                    <a:gd name="connsiteY52" fmla="*/ 866775 h 2466975"/>
                    <a:gd name="connsiteX53" fmla="*/ 272415 w 704850"/>
                    <a:gd name="connsiteY53" fmla="*/ 735330 h 2466975"/>
                    <a:gd name="connsiteX54" fmla="*/ 174307 w 704850"/>
                    <a:gd name="connsiteY54" fmla="*/ 735330 h 2466975"/>
                    <a:gd name="connsiteX55" fmla="*/ 141922 w 704850"/>
                    <a:gd name="connsiteY55" fmla="*/ 1091565 h 2466975"/>
                    <a:gd name="connsiteX56" fmla="*/ 43815 w 704850"/>
                    <a:gd name="connsiteY56" fmla="*/ 1091565 h 2466975"/>
                    <a:gd name="connsiteX57" fmla="*/ 43815 w 704850"/>
                    <a:gd name="connsiteY57" fmla="*/ 1223010 h 2466975"/>
                    <a:gd name="connsiteX58" fmla="*/ 141922 w 704850"/>
                    <a:gd name="connsiteY58" fmla="*/ 1223010 h 2466975"/>
                    <a:gd name="connsiteX59" fmla="*/ 141922 w 704850"/>
                    <a:gd name="connsiteY59" fmla="*/ 1091565 h 2466975"/>
                    <a:gd name="connsiteX60" fmla="*/ 304800 w 704850"/>
                    <a:gd name="connsiteY60" fmla="*/ 1092518 h 2466975"/>
                    <a:gd name="connsiteX61" fmla="*/ 304800 w 704850"/>
                    <a:gd name="connsiteY61" fmla="*/ 1223010 h 2466975"/>
                    <a:gd name="connsiteX62" fmla="*/ 403860 w 704850"/>
                    <a:gd name="connsiteY62" fmla="*/ 1223010 h 2466975"/>
                    <a:gd name="connsiteX63" fmla="*/ 403860 w 704850"/>
                    <a:gd name="connsiteY63" fmla="*/ 1092518 h 2466975"/>
                    <a:gd name="connsiteX64" fmla="*/ 304800 w 704850"/>
                    <a:gd name="connsiteY64" fmla="*/ 1092518 h 2466975"/>
                    <a:gd name="connsiteX65" fmla="*/ 140970 w 704850"/>
                    <a:gd name="connsiteY65" fmla="*/ 736282 h 2466975"/>
                    <a:gd name="connsiteX66" fmla="*/ 43815 w 704850"/>
                    <a:gd name="connsiteY66" fmla="*/ 736282 h 2466975"/>
                    <a:gd name="connsiteX67" fmla="*/ 43815 w 704850"/>
                    <a:gd name="connsiteY67" fmla="*/ 867728 h 2466975"/>
                    <a:gd name="connsiteX68" fmla="*/ 140970 w 704850"/>
                    <a:gd name="connsiteY68" fmla="*/ 867728 h 2466975"/>
                    <a:gd name="connsiteX69" fmla="*/ 140970 w 704850"/>
                    <a:gd name="connsiteY69" fmla="*/ 736282 h 2466975"/>
                    <a:gd name="connsiteX70" fmla="*/ 534352 w 704850"/>
                    <a:gd name="connsiteY70" fmla="*/ 558165 h 2466975"/>
                    <a:gd name="connsiteX71" fmla="*/ 435293 w 704850"/>
                    <a:gd name="connsiteY71" fmla="*/ 558165 h 2466975"/>
                    <a:gd name="connsiteX72" fmla="*/ 435293 w 704850"/>
                    <a:gd name="connsiteY72" fmla="*/ 687705 h 2466975"/>
                    <a:gd name="connsiteX73" fmla="*/ 534352 w 704850"/>
                    <a:gd name="connsiteY73" fmla="*/ 687705 h 2466975"/>
                    <a:gd name="connsiteX74" fmla="*/ 534352 w 704850"/>
                    <a:gd name="connsiteY74" fmla="*/ 558165 h 2466975"/>
                    <a:gd name="connsiteX75" fmla="*/ 568643 w 704850"/>
                    <a:gd name="connsiteY75" fmla="*/ 688657 h 2466975"/>
                    <a:gd name="connsiteX76" fmla="*/ 664845 w 704850"/>
                    <a:gd name="connsiteY76" fmla="*/ 688657 h 2466975"/>
                    <a:gd name="connsiteX77" fmla="*/ 664845 w 704850"/>
                    <a:gd name="connsiteY77" fmla="*/ 558165 h 2466975"/>
                    <a:gd name="connsiteX78" fmla="*/ 568643 w 704850"/>
                    <a:gd name="connsiteY78" fmla="*/ 558165 h 2466975"/>
                    <a:gd name="connsiteX79" fmla="*/ 568643 w 704850"/>
                    <a:gd name="connsiteY79" fmla="*/ 688657 h 2466975"/>
                    <a:gd name="connsiteX80" fmla="*/ 173355 w 704850"/>
                    <a:gd name="connsiteY80" fmla="*/ 1222058 h 2466975"/>
                    <a:gd name="connsiteX81" fmla="*/ 273368 w 704850"/>
                    <a:gd name="connsiteY81" fmla="*/ 1222058 h 2466975"/>
                    <a:gd name="connsiteX82" fmla="*/ 273368 w 704850"/>
                    <a:gd name="connsiteY82" fmla="*/ 1092518 h 2466975"/>
                    <a:gd name="connsiteX83" fmla="*/ 173355 w 704850"/>
                    <a:gd name="connsiteY83" fmla="*/ 1092518 h 2466975"/>
                    <a:gd name="connsiteX84" fmla="*/ 173355 w 704850"/>
                    <a:gd name="connsiteY84" fmla="*/ 1222058 h 2466975"/>
                    <a:gd name="connsiteX85" fmla="*/ 401002 w 704850"/>
                    <a:gd name="connsiteY85" fmla="*/ 559118 h 2466975"/>
                    <a:gd name="connsiteX86" fmla="*/ 302895 w 704850"/>
                    <a:gd name="connsiteY86" fmla="*/ 559118 h 2466975"/>
                    <a:gd name="connsiteX87" fmla="*/ 302895 w 704850"/>
                    <a:gd name="connsiteY87" fmla="*/ 689610 h 2466975"/>
                    <a:gd name="connsiteX88" fmla="*/ 401002 w 704850"/>
                    <a:gd name="connsiteY88" fmla="*/ 689610 h 2466975"/>
                    <a:gd name="connsiteX89" fmla="*/ 401002 w 704850"/>
                    <a:gd name="connsiteY89" fmla="*/ 559118 h 2466975"/>
                    <a:gd name="connsiteX90" fmla="*/ 666750 w 704850"/>
                    <a:gd name="connsiteY90" fmla="*/ 1092518 h 2466975"/>
                    <a:gd name="connsiteX91" fmla="*/ 568643 w 704850"/>
                    <a:gd name="connsiteY91" fmla="*/ 1092518 h 2466975"/>
                    <a:gd name="connsiteX92" fmla="*/ 568643 w 704850"/>
                    <a:gd name="connsiteY92" fmla="*/ 1223010 h 2466975"/>
                    <a:gd name="connsiteX93" fmla="*/ 666750 w 704850"/>
                    <a:gd name="connsiteY93" fmla="*/ 1223010 h 2466975"/>
                    <a:gd name="connsiteX94" fmla="*/ 666750 w 704850"/>
                    <a:gd name="connsiteY94" fmla="*/ 1092518 h 2466975"/>
                    <a:gd name="connsiteX95" fmla="*/ 400050 w 704850"/>
                    <a:gd name="connsiteY95" fmla="*/ 1627822 h 2466975"/>
                    <a:gd name="connsiteX96" fmla="*/ 304800 w 704850"/>
                    <a:gd name="connsiteY96" fmla="*/ 1627822 h 2466975"/>
                    <a:gd name="connsiteX97" fmla="*/ 304800 w 704850"/>
                    <a:gd name="connsiteY97" fmla="*/ 1755458 h 2466975"/>
                    <a:gd name="connsiteX98" fmla="*/ 400050 w 704850"/>
                    <a:gd name="connsiteY98" fmla="*/ 1755458 h 2466975"/>
                    <a:gd name="connsiteX99" fmla="*/ 400050 w 704850"/>
                    <a:gd name="connsiteY99" fmla="*/ 1627822 h 2466975"/>
                    <a:gd name="connsiteX100" fmla="*/ 302895 w 704850"/>
                    <a:gd name="connsiteY100" fmla="*/ 1042987 h 2466975"/>
                    <a:gd name="connsiteX101" fmla="*/ 401955 w 704850"/>
                    <a:gd name="connsiteY101" fmla="*/ 1042987 h 2466975"/>
                    <a:gd name="connsiteX102" fmla="*/ 401955 w 704850"/>
                    <a:gd name="connsiteY102" fmla="*/ 915353 h 2466975"/>
                    <a:gd name="connsiteX103" fmla="*/ 302895 w 704850"/>
                    <a:gd name="connsiteY103" fmla="*/ 915353 h 2466975"/>
                    <a:gd name="connsiteX104" fmla="*/ 302895 w 704850"/>
                    <a:gd name="connsiteY104" fmla="*/ 1042987 h 2466975"/>
                    <a:gd name="connsiteX105" fmla="*/ 272415 w 704850"/>
                    <a:gd name="connsiteY105" fmla="*/ 1755458 h 2466975"/>
                    <a:gd name="connsiteX106" fmla="*/ 272415 w 704850"/>
                    <a:gd name="connsiteY106" fmla="*/ 1628775 h 2466975"/>
                    <a:gd name="connsiteX107" fmla="*/ 175260 w 704850"/>
                    <a:gd name="connsiteY107" fmla="*/ 1628775 h 2466975"/>
                    <a:gd name="connsiteX108" fmla="*/ 175260 w 704850"/>
                    <a:gd name="connsiteY108" fmla="*/ 1755458 h 2466975"/>
                    <a:gd name="connsiteX109" fmla="*/ 272415 w 704850"/>
                    <a:gd name="connsiteY109" fmla="*/ 1755458 h 2466975"/>
                    <a:gd name="connsiteX110" fmla="*/ 437197 w 704850"/>
                    <a:gd name="connsiteY110" fmla="*/ 1625918 h 2466975"/>
                    <a:gd name="connsiteX111" fmla="*/ 437197 w 704850"/>
                    <a:gd name="connsiteY111" fmla="*/ 1754505 h 2466975"/>
                    <a:gd name="connsiteX112" fmla="*/ 532447 w 704850"/>
                    <a:gd name="connsiteY112" fmla="*/ 1754505 h 2466975"/>
                    <a:gd name="connsiteX113" fmla="*/ 532447 w 704850"/>
                    <a:gd name="connsiteY113" fmla="*/ 1625918 h 2466975"/>
                    <a:gd name="connsiteX114" fmla="*/ 437197 w 704850"/>
                    <a:gd name="connsiteY114" fmla="*/ 1625918 h 2466975"/>
                    <a:gd name="connsiteX115" fmla="*/ 569595 w 704850"/>
                    <a:gd name="connsiteY115" fmla="*/ 1756410 h 2466975"/>
                    <a:gd name="connsiteX116" fmla="*/ 665797 w 704850"/>
                    <a:gd name="connsiteY116" fmla="*/ 1756410 h 2466975"/>
                    <a:gd name="connsiteX117" fmla="*/ 665797 w 704850"/>
                    <a:gd name="connsiteY117" fmla="*/ 1627822 h 2466975"/>
                    <a:gd name="connsiteX118" fmla="*/ 569595 w 704850"/>
                    <a:gd name="connsiteY118" fmla="*/ 1627822 h 2466975"/>
                    <a:gd name="connsiteX119" fmla="*/ 569595 w 704850"/>
                    <a:gd name="connsiteY119" fmla="*/ 1756410 h 2466975"/>
                    <a:gd name="connsiteX120" fmla="*/ 302895 w 704850"/>
                    <a:gd name="connsiteY120" fmla="*/ 1575435 h 2466975"/>
                    <a:gd name="connsiteX121" fmla="*/ 401002 w 704850"/>
                    <a:gd name="connsiteY121" fmla="*/ 1575435 h 2466975"/>
                    <a:gd name="connsiteX122" fmla="*/ 401002 w 704850"/>
                    <a:gd name="connsiteY122" fmla="*/ 1448753 h 2466975"/>
                    <a:gd name="connsiteX123" fmla="*/ 302895 w 704850"/>
                    <a:gd name="connsiteY123" fmla="*/ 1448753 h 2466975"/>
                    <a:gd name="connsiteX124" fmla="*/ 302895 w 704850"/>
                    <a:gd name="connsiteY124" fmla="*/ 1575435 h 2466975"/>
                    <a:gd name="connsiteX125" fmla="*/ 272415 w 704850"/>
                    <a:gd name="connsiteY125" fmla="*/ 1576387 h 2466975"/>
                    <a:gd name="connsiteX126" fmla="*/ 272415 w 704850"/>
                    <a:gd name="connsiteY126" fmla="*/ 1448753 h 2466975"/>
                    <a:gd name="connsiteX127" fmla="*/ 175260 w 704850"/>
                    <a:gd name="connsiteY127" fmla="*/ 1448753 h 2466975"/>
                    <a:gd name="connsiteX128" fmla="*/ 175260 w 704850"/>
                    <a:gd name="connsiteY128" fmla="*/ 1576387 h 2466975"/>
                    <a:gd name="connsiteX129" fmla="*/ 272415 w 704850"/>
                    <a:gd name="connsiteY129" fmla="*/ 1576387 h 2466975"/>
                    <a:gd name="connsiteX130" fmla="*/ 140018 w 704850"/>
                    <a:gd name="connsiteY130" fmla="*/ 1577340 h 2466975"/>
                    <a:gd name="connsiteX131" fmla="*/ 140018 w 704850"/>
                    <a:gd name="connsiteY131" fmla="*/ 1449705 h 2466975"/>
                    <a:gd name="connsiteX132" fmla="*/ 43815 w 704850"/>
                    <a:gd name="connsiteY132" fmla="*/ 1449705 h 2466975"/>
                    <a:gd name="connsiteX133" fmla="*/ 43815 w 704850"/>
                    <a:gd name="connsiteY133" fmla="*/ 1577340 h 2466975"/>
                    <a:gd name="connsiteX134" fmla="*/ 140018 w 704850"/>
                    <a:gd name="connsiteY134" fmla="*/ 1577340 h 2466975"/>
                    <a:gd name="connsiteX135" fmla="*/ 663893 w 704850"/>
                    <a:gd name="connsiteY135" fmla="*/ 508635 h 2466975"/>
                    <a:gd name="connsiteX136" fmla="*/ 663893 w 704850"/>
                    <a:gd name="connsiteY136" fmla="*/ 381953 h 2466975"/>
                    <a:gd name="connsiteX137" fmla="*/ 568643 w 704850"/>
                    <a:gd name="connsiteY137" fmla="*/ 381953 h 2466975"/>
                    <a:gd name="connsiteX138" fmla="*/ 568643 w 704850"/>
                    <a:gd name="connsiteY138" fmla="*/ 508635 h 2466975"/>
                    <a:gd name="connsiteX139" fmla="*/ 663893 w 704850"/>
                    <a:gd name="connsiteY139" fmla="*/ 508635 h 2466975"/>
                    <a:gd name="connsiteX140" fmla="*/ 273368 w 704850"/>
                    <a:gd name="connsiteY140" fmla="*/ 915353 h 2466975"/>
                    <a:gd name="connsiteX141" fmla="*/ 174307 w 704850"/>
                    <a:gd name="connsiteY141" fmla="*/ 915353 h 2466975"/>
                    <a:gd name="connsiteX142" fmla="*/ 174307 w 704850"/>
                    <a:gd name="connsiteY142" fmla="*/ 1042987 h 2466975"/>
                    <a:gd name="connsiteX143" fmla="*/ 273368 w 704850"/>
                    <a:gd name="connsiteY143" fmla="*/ 1042987 h 2466975"/>
                    <a:gd name="connsiteX144" fmla="*/ 273368 w 704850"/>
                    <a:gd name="connsiteY144" fmla="*/ 915353 h 2466975"/>
                    <a:gd name="connsiteX145" fmla="*/ 533400 w 704850"/>
                    <a:gd name="connsiteY145" fmla="*/ 1045845 h 2466975"/>
                    <a:gd name="connsiteX146" fmla="*/ 533400 w 704850"/>
                    <a:gd name="connsiteY146" fmla="*/ 915353 h 2466975"/>
                    <a:gd name="connsiteX147" fmla="*/ 436245 w 704850"/>
                    <a:gd name="connsiteY147" fmla="*/ 915353 h 2466975"/>
                    <a:gd name="connsiteX148" fmla="*/ 436245 w 704850"/>
                    <a:gd name="connsiteY148" fmla="*/ 1045845 h 2466975"/>
                    <a:gd name="connsiteX149" fmla="*/ 533400 w 704850"/>
                    <a:gd name="connsiteY149" fmla="*/ 1045845 h 2466975"/>
                    <a:gd name="connsiteX150" fmla="*/ 665797 w 704850"/>
                    <a:gd name="connsiteY150" fmla="*/ 1044893 h 2466975"/>
                    <a:gd name="connsiteX151" fmla="*/ 665797 w 704850"/>
                    <a:gd name="connsiteY151" fmla="*/ 916305 h 2466975"/>
                    <a:gd name="connsiteX152" fmla="*/ 568643 w 704850"/>
                    <a:gd name="connsiteY152" fmla="*/ 916305 h 2466975"/>
                    <a:gd name="connsiteX153" fmla="*/ 568643 w 704850"/>
                    <a:gd name="connsiteY153" fmla="*/ 1044893 h 2466975"/>
                    <a:gd name="connsiteX154" fmla="*/ 665797 w 704850"/>
                    <a:gd name="connsiteY154" fmla="*/ 1044893 h 2466975"/>
                    <a:gd name="connsiteX155" fmla="*/ 44768 w 704850"/>
                    <a:gd name="connsiteY155" fmla="*/ 381000 h 2466975"/>
                    <a:gd name="connsiteX156" fmla="*/ 44768 w 704850"/>
                    <a:gd name="connsiteY156" fmla="*/ 514350 h 2466975"/>
                    <a:gd name="connsiteX157" fmla="*/ 139065 w 704850"/>
                    <a:gd name="connsiteY157" fmla="*/ 509587 h 2466975"/>
                    <a:gd name="connsiteX158" fmla="*/ 139065 w 704850"/>
                    <a:gd name="connsiteY158" fmla="*/ 381000 h 2466975"/>
                    <a:gd name="connsiteX159" fmla="*/ 44768 w 704850"/>
                    <a:gd name="connsiteY159" fmla="*/ 381000 h 2466975"/>
                    <a:gd name="connsiteX160" fmla="*/ 272415 w 704850"/>
                    <a:gd name="connsiteY160" fmla="*/ 510540 h 2466975"/>
                    <a:gd name="connsiteX161" fmla="*/ 272415 w 704850"/>
                    <a:gd name="connsiteY161" fmla="*/ 381953 h 2466975"/>
                    <a:gd name="connsiteX162" fmla="*/ 175260 w 704850"/>
                    <a:gd name="connsiteY162" fmla="*/ 381953 h 2466975"/>
                    <a:gd name="connsiteX163" fmla="*/ 175260 w 704850"/>
                    <a:gd name="connsiteY163" fmla="*/ 510540 h 2466975"/>
                    <a:gd name="connsiteX164" fmla="*/ 272415 w 704850"/>
                    <a:gd name="connsiteY164" fmla="*/ 510540 h 2466975"/>
                    <a:gd name="connsiteX165" fmla="*/ 303847 w 704850"/>
                    <a:gd name="connsiteY165" fmla="*/ 508635 h 2466975"/>
                    <a:gd name="connsiteX166" fmla="*/ 399097 w 704850"/>
                    <a:gd name="connsiteY166" fmla="*/ 508635 h 2466975"/>
                    <a:gd name="connsiteX167" fmla="*/ 399097 w 704850"/>
                    <a:gd name="connsiteY167" fmla="*/ 381953 h 2466975"/>
                    <a:gd name="connsiteX168" fmla="*/ 303847 w 704850"/>
                    <a:gd name="connsiteY168" fmla="*/ 381953 h 2466975"/>
                    <a:gd name="connsiteX169" fmla="*/ 303847 w 704850"/>
                    <a:gd name="connsiteY169" fmla="*/ 508635 h 2466975"/>
                    <a:gd name="connsiteX170" fmla="*/ 533400 w 704850"/>
                    <a:gd name="connsiteY170" fmla="*/ 383857 h 2466975"/>
                    <a:gd name="connsiteX171" fmla="*/ 436245 w 704850"/>
                    <a:gd name="connsiteY171" fmla="*/ 383857 h 2466975"/>
                    <a:gd name="connsiteX172" fmla="*/ 436245 w 704850"/>
                    <a:gd name="connsiteY172" fmla="*/ 509587 h 2466975"/>
                    <a:gd name="connsiteX173" fmla="*/ 533400 w 704850"/>
                    <a:gd name="connsiteY173" fmla="*/ 509587 h 2466975"/>
                    <a:gd name="connsiteX174" fmla="*/ 533400 w 704850"/>
                    <a:gd name="connsiteY174" fmla="*/ 383857 h 2466975"/>
                    <a:gd name="connsiteX175" fmla="*/ 241935 w 704850"/>
                    <a:gd name="connsiteY175" fmla="*/ 89535 h 2466975"/>
                    <a:gd name="connsiteX176" fmla="*/ 465772 w 704850"/>
                    <a:gd name="connsiteY176" fmla="*/ 89535 h 2466975"/>
                    <a:gd name="connsiteX177" fmla="*/ 465772 w 704850"/>
                    <a:gd name="connsiteY177" fmla="*/ 38100 h 2466975"/>
                    <a:gd name="connsiteX178" fmla="*/ 241935 w 704850"/>
                    <a:gd name="connsiteY178" fmla="*/ 38100 h 2466975"/>
                    <a:gd name="connsiteX179" fmla="*/ 241935 w 704850"/>
                    <a:gd name="connsiteY179" fmla="*/ 89535 h 2466975"/>
                    <a:gd name="connsiteX180" fmla="*/ 41910 w 704850"/>
                    <a:gd name="connsiteY180" fmla="*/ 88582 h 2466975"/>
                    <a:gd name="connsiteX181" fmla="*/ 208597 w 704850"/>
                    <a:gd name="connsiteY181" fmla="*/ 88582 h 2466975"/>
                    <a:gd name="connsiteX182" fmla="*/ 205740 w 704850"/>
                    <a:gd name="connsiteY182" fmla="*/ 39052 h 2466975"/>
                    <a:gd name="connsiteX183" fmla="*/ 41910 w 704850"/>
                    <a:gd name="connsiteY183" fmla="*/ 39052 h 2466975"/>
                    <a:gd name="connsiteX184" fmla="*/ 41910 w 704850"/>
                    <a:gd name="connsiteY184" fmla="*/ 88582 h 2466975"/>
                    <a:gd name="connsiteX185" fmla="*/ 664845 w 704850"/>
                    <a:gd name="connsiteY185" fmla="*/ 92393 h 2466975"/>
                    <a:gd name="connsiteX186" fmla="*/ 664845 w 704850"/>
                    <a:gd name="connsiteY186" fmla="*/ 38100 h 2466975"/>
                    <a:gd name="connsiteX187" fmla="*/ 501968 w 704850"/>
                    <a:gd name="connsiteY187" fmla="*/ 38100 h 2466975"/>
                    <a:gd name="connsiteX188" fmla="*/ 501968 w 704850"/>
                    <a:gd name="connsiteY188" fmla="*/ 92393 h 2466975"/>
                    <a:gd name="connsiteX189" fmla="*/ 664845 w 704850"/>
                    <a:gd name="connsiteY189" fmla="*/ 92393 h 2466975"/>
                    <a:gd name="connsiteX190" fmla="*/ 42863 w 704850"/>
                    <a:gd name="connsiteY190" fmla="*/ 1757362 h 2466975"/>
                    <a:gd name="connsiteX191" fmla="*/ 139065 w 704850"/>
                    <a:gd name="connsiteY191" fmla="*/ 1757362 h 2466975"/>
                    <a:gd name="connsiteX192" fmla="*/ 139065 w 704850"/>
                    <a:gd name="connsiteY192" fmla="*/ 1626870 h 2466975"/>
                    <a:gd name="connsiteX193" fmla="*/ 41910 w 704850"/>
                    <a:gd name="connsiteY193" fmla="*/ 1626870 h 2466975"/>
                    <a:gd name="connsiteX194" fmla="*/ 42863 w 704850"/>
                    <a:gd name="connsiteY194" fmla="*/ 1757362 h 2466975"/>
                    <a:gd name="connsiteX195" fmla="*/ 665797 w 704850"/>
                    <a:gd name="connsiteY195" fmla="*/ 1804035 h 2466975"/>
                    <a:gd name="connsiteX196" fmla="*/ 569595 w 704850"/>
                    <a:gd name="connsiteY196" fmla="*/ 1804035 h 2466975"/>
                    <a:gd name="connsiteX197" fmla="*/ 568643 w 704850"/>
                    <a:gd name="connsiteY197" fmla="*/ 1929765 h 2466975"/>
                    <a:gd name="connsiteX198" fmla="*/ 664845 w 704850"/>
                    <a:gd name="connsiteY198" fmla="*/ 1929765 h 2466975"/>
                    <a:gd name="connsiteX199" fmla="*/ 665797 w 704850"/>
                    <a:gd name="connsiteY199" fmla="*/ 1804035 h 2466975"/>
                    <a:gd name="connsiteX200" fmla="*/ 44768 w 704850"/>
                    <a:gd name="connsiteY200" fmla="*/ 1804035 h 2466975"/>
                    <a:gd name="connsiteX201" fmla="*/ 44768 w 704850"/>
                    <a:gd name="connsiteY201" fmla="*/ 1929765 h 2466975"/>
                    <a:gd name="connsiteX202" fmla="*/ 139065 w 704850"/>
                    <a:gd name="connsiteY202" fmla="*/ 1930718 h 2466975"/>
                    <a:gd name="connsiteX203" fmla="*/ 140970 w 704850"/>
                    <a:gd name="connsiteY203" fmla="*/ 1804035 h 2466975"/>
                    <a:gd name="connsiteX204" fmla="*/ 44768 w 704850"/>
                    <a:gd name="connsiteY204" fmla="*/ 1804035 h 2466975"/>
                    <a:gd name="connsiteX205" fmla="*/ 436245 w 704850"/>
                    <a:gd name="connsiteY205" fmla="*/ 1803083 h 2466975"/>
                    <a:gd name="connsiteX206" fmla="*/ 436245 w 704850"/>
                    <a:gd name="connsiteY206" fmla="*/ 1930718 h 2466975"/>
                    <a:gd name="connsiteX207" fmla="*/ 532447 w 704850"/>
                    <a:gd name="connsiteY207" fmla="*/ 1929765 h 2466975"/>
                    <a:gd name="connsiteX208" fmla="*/ 532447 w 704850"/>
                    <a:gd name="connsiteY208" fmla="*/ 1803083 h 2466975"/>
                    <a:gd name="connsiteX209" fmla="*/ 436245 w 704850"/>
                    <a:gd name="connsiteY209" fmla="*/ 1803083 h 2466975"/>
                    <a:gd name="connsiteX210" fmla="*/ 176213 w 704850"/>
                    <a:gd name="connsiteY210" fmla="*/ 1803083 h 2466975"/>
                    <a:gd name="connsiteX211" fmla="*/ 176213 w 704850"/>
                    <a:gd name="connsiteY211" fmla="*/ 1931670 h 2466975"/>
                    <a:gd name="connsiteX212" fmla="*/ 272415 w 704850"/>
                    <a:gd name="connsiteY212" fmla="*/ 1931670 h 2466975"/>
                    <a:gd name="connsiteX213" fmla="*/ 272415 w 704850"/>
                    <a:gd name="connsiteY213" fmla="*/ 1804035 h 2466975"/>
                    <a:gd name="connsiteX214" fmla="*/ 176213 w 704850"/>
                    <a:gd name="connsiteY214" fmla="*/ 1803083 h 246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704850" h="2466975">
                      <a:moveTo>
                        <a:pt x="0" y="2471738"/>
                      </a:moveTo>
                      <a:cubicBezTo>
                        <a:pt x="0" y="1645920"/>
                        <a:pt x="0" y="823912"/>
                        <a:pt x="0" y="0"/>
                      </a:cubicBezTo>
                      <a:cubicBezTo>
                        <a:pt x="235268" y="0"/>
                        <a:pt x="469582" y="0"/>
                        <a:pt x="706755" y="0"/>
                      </a:cubicBezTo>
                      <a:cubicBezTo>
                        <a:pt x="706755" y="823912"/>
                        <a:pt x="706755" y="1645920"/>
                        <a:pt x="706755" y="2471738"/>
                      </a:cubicBezTo>
                      <a:cubicBezTo>
                        <a:pt x="471488" y="2471738"/>
                        <a:pt x="237172" y="2471738"/>
                        <a:pt x="0" y="2471738"/>
                      </a:cubicBezTo>
                      <a:close/>
                      <a:moveTo>
                        <a:pt x="466725" y="127635"/>
                      </a:moveTo>
                      <a:cubicBezTo>
                        <a:pt x="389572" y="127635"/>
                        <a:pt x="317182" y="127635"/>
                        <a:pt x="241935" y="127635"/>
                      </a:cubicBezTo>
                      <a:cubicBezTo>
                        <a:pt x="241935" y="194310"/>
                        <a:pt x="241935" y="258127"/>
                        <a:pt x="241935" y="322898"/>
                      </a:cubicBezTo>
                      <a:cubicBezTo>
                        <a:pt x="318135" y="322898"/>
                        <a:pt x="391477" y="322898"/>
                        <a:pt x="466725" y="322898"/>
                      </a:cubicBezTo>
                      <a:cubicBezTo>
                        <a:pt x="466725" y="257175"/>
                        <a:pt x="466725" y="194310"/>
                        <a:pt x="466725" y="127635"/>
                      </a:cubicBezTo>
                      <a:close/>
                      <a:moveTo>
                        <a:pt x="500063" y="323850"/>
                      </a:moveTo>
                      <a:cubicBezTo>
                        <a:pt x="558165" y="323850"/>
                        <a:pt x="611505" y="323850"/>
                        <a:pt x="664845" y="323850"/>
                      </a:cubicBezTo>
                      <a:cubicBezTo>
                        <a:pt x="664845" y="256223"/>
                        <a:pt x="664845" y="191452"/>
                        <a:pt x="664845" y="128587"/>
                      </a:cubicBezTo>
                      <a:cubicBezTo>
                        <a:pt x="607695" y="128587"/>
                        <a:pt x="555307" y="128587"/>
                        <a:pt x="500063" y="128587"/>
                      </a:cubicBezTo>
                      <a:cubicBezTo>
                        <a:pt x="500063" y="194310"/>
                        <a:pt x="500063" y="257175"/>
                        <a:pt x="500063" y="323850"/>
                      </a:cubicBezTo>
                      <a:close/>
                      <a:moveTo>
                        <a:pt x="42863" y="127635"/>
                      </a:moveTo>
                      <a:cubicBezTo>
                        <a:pt x="42863" y="194310"/>
                        <a:pt x="42863" y="258127"/>
                        <a:pt x="42863" y="321945"/>
                      </a:cubicBezTo>
                      <a:cubicBezTo>
                        <a:pt x="98107" y="321945"/>
                        <a:pt x="150495" y="321945"/>
                        <a:pt x="205740" y="321945"/>
                      </a:cubicBezTo>
                      <a:cubicBezTo>
                        <a:pt x="205740" y="255270"/>
                        <a:pt x="205740" y="191452"/>
                        <a:pt x="205740" y="127635"/>
                      </a:cubicBezTo>
                      <a:cubicBezTo>
                        <a:pt x="149543" y="127635"/>
                        <a:pt x="98107" y="127635"/>
                        <a:pt x="42863" y="127635"/>
                      </a:cubicBezTo>
                      <a:close/>
                      <a:moveTo>
                        <a:pt x="42863" y="1401128"/>
                      </a:moveTo>
                      <a:cubicBezTo>
                        <a:pt x="77152" y="1401128"/>
                        <a:pt x="109538" y="1401128"/>
                        <a:pt x="140970" y="1401128"/>
                      </a:cubicBezTo>
                      <a:cubicBezTo>
                        <a:pt x="140970" y="1355408"/>
                        <a:pt x="140970" y="1313497"/>
                        <a:pt x="140970" y="1270635"/>
                      </a:cubicBezTo>
                      <a:cubicBezTo>
                        <a:pt x="106680" y="1270635"/>
                        <a:pt x="74295" y="1270635"/>
                        <a:pt x="42863" y="1270635"/>
                      </a:cubicBezTo>
                      <a:cubicBezTo>
                        <a:pt x="42863" y="1316355"/>
                        <a:pt x="42863" y="1358265"/>
                        <a:pt x="42863" y="1401128"/>
                      </a:cubicBezTo>
                      <a:close/>
                      <a:moveTo>
                        <a:pt x="303847" y="1269683"/>
                      </a:moveTo>
                      <a:cubicBezTo>
                        <a:pt x="303847" y="1315403"/>
                        <a:pt x="303847" y="1358265"/>
                        <a:pt x="303847" y="1402080"/>
                      </a:cubicBezTo>
                      <a:cubicBezTo>
                        <a:pt x="338138" y="1402080"/>
                        <a:pt x="368618" y="1402080"/>
                        <a:pt x="401002" y="1402080"/>
                      </a:cubicBezTo>
                      <a:cubicBezTo>
                        <a:pt x="401002" y="1356360"/>
                        <a:pt x="401002" y="1313497"/>
                        <a:pt x="401002" y="1269683"/>
                      </a:cubicBezTo>
                      <a:cubicBezTo>
                        <a:pt x="366713" y="1269683"/>
                        <a:pt x="336232" y="1269683"/>
                        <a:pt x="303847" y="1269683"/>
                      </a:cubicBezTo>
                      <a:close/>
                      <a:moveTo>
                        <a:pt x="435293" y="1268730"/>
                      </a:moveTo>
                      <a:cubicBezTo>
                        <a:pt x="435293" y="1316355"/>
                        <a:pt x="435293" y="1358265"/>
                        <a:pt x="435293" y="1403033"/>
                      </a:cubicBezTo>
                      <a:cubicBezTo>
                        <a:pt x="468630" y="1403033"/>
                        <a:pt x="500063" y="1403033"/>
                        <a:pt x="533400" y="1403033"/>
                      </a:cubicBezTo>
                      <a:cubicBezTo>
                        <a:pt x="533400" y="1357312"/>
                        <a:pt x="533400" y="1314450"/>
                        <a:pt x="533400" y="1268730"/>
                      </a:cubicBezTo>
                      <a:cubicBezTo>
                        <a:pt x="500063" y="1268730"/>
                        <a:pt x="468630" y="1268730"/>
                        <a:pt x="435293" y="1268730"/>
                      </a:cubicBezTo>
                      <a:close/>
                      <a:moveTo>
                        <a:pt x="568643" y="1268730"/>
                      </a:moveTo>
                      <a:cubicBezTo>
                        <a:pt x="568643" y="1316355"/>
                        <a:pt x="568643" y="1359218"/>
                        <a:pt x="568643" y="1403033"/>
                      </a:cubicBezTo>
                      <a:cubicBezTo>
                        <a:pt x="602932" y="1403033"/>
                        <a:pt x="634365" y="1403033"/>
                        <a:pt x="664845" y="1403033"/>
                      </a:cubicBezTo>
                      <a:cubicBezTo>
                        <a:pt x="664845" y="1357312"/>
                        <a:pt x="664845" y="1313497"/>
                        <a:pt x="664845" y="1268730"/>
                      </a:cubicBezTo>
                      <a:cubicBezTo>
                        <a:pt x="631507" y="1268730"/>
                        <a:pt x="601980" y="1268730"/>
                        <a:pt x="568643" y="1268730"/>
                      </a:cubicBezTo>
                      <a:close/>
                      <a:moveTo>
                        <a:pt x="42863" y="558165"/>
                      </a:moveTo>
                      <a:cubicBezTo>
                        <a:pt x="42863" y="605790"/>
                        <a:pt x="42863" y="647700"/>
                        <a:pt x="42863" y="689610"/>
                      </a:cubicBezTo>
                      <a:cubicBezTo>
                        <a:pt x="77152" y="689610"/>
                        <a:pt x="107632" y="689610"/>
                        <a:pt x="140018" y="689610"/>
                      </a:cubicBezTo>
                      <a:cubicBezTo>
                        <a:pt x="140018" y="644843"/>
                        <a:pt x="140018" y="602932"/>
                        <a:pt x="140018" y="558165"/>
                      </a:cubicBezTo>
                      <a:cubicBezTo>
                        <a:pt x="107632" y="558165"/>
                        <a:pt x="77152" y="558165"/>
                        <a:pt x="42863" y="558165"/>
                      </a:cubicBezTo>
                      <a:close/>
                      <a:moveTo>
                        <a:pt x="665797" y="736282"/>
                      </a:moveTo>
                      <a:cubicBezTo>
                        <a:pt x="630555" y="736282"/>
                        <a:pt x="600075" y="736282"/>
                        <a:pt x="568643" y="736282"/>
                      </a:cubicBezTo>
                      <a:cubicBezTo>
                        <a:pt x="568643" y="781050"/>
                        <a:pt x="568643" y="822960"/>
                        <a:pt x="568643" y="867728"/>
                      </a:cubicBezTo>
                      <a:cubicBezTo>
                        <a:pt x="601980" y="867728"/>
                        <a:pt x="632460" y="867728"/>
                        <a:pt x="665797" y="867728"/>
                      </a:cubicBezTo>
                      <a:cubicBezTo>
                        <a:pt x="665797" y="824865"/>
                        <a:pt x="665797" y="782955"/>
                        <a:pt x="665797" y="736282"/>
                      </a:cubicBezTo>
                      <a:close/>
                      <a:moveTo>
                        <a:pt x="174307" y="735330"/>
                      </a:moveTo>
                      <a:cubicBezTo>
                        <a:pt x="174307" y="782003"/>
                        <a:pt x="174307" y="823912"/>
                        <a:pt x="174307" y="866775"/>
                      </a:cubicBezTo>
                      <a:cubicBezTo>
                        <a:pt x="208597" y="866775"/>
                        <a:pt x="240982" y="866775"/>
                        <a:pt x="272415" y="866775"/>
                      </a:cubicBezTo>
                      <a:cubicBezTo>
                        <a:pt x="272415" y="821055"/>
                        <a:pt x="272415" y="779145"/>
                        <a:pt x="272415" y="735330"/>
                      </a:cubicBezTo>
                      <a:cubicBezTo>
                        <a:pt x="240030" y="735330"/>
                        <a:pt x="208597" y="735330"/>
                        <a:pt x="174307" y="735330"/>
                      </a:cubicBezTo>
                      <a:close/>
                      <a:moveTo>
                        <a:pt x="141922" y="1091565"/>
                      </a:moveTo>
                      <a:cubicBezTo>
                        <a:pt x="106680" y="1091565"/>
                        <a:pt x="76200" y="1091565"/>
                        <a:pt x="43815" y="1091565"/>
                      </a:cubicBezTo>
                      <a:cubicBezTo>
                        <a:pt x="43815" y="1137285"/>
                        <a:pt x="43815" y="1181100"/>
                        <a:pt x="43815" y="1223010"/>
                      </a:cubicBezTo>
                      <a:cubicBezTo>
                        <a:pt x="78105" y="1223010"/>
                        <a:pt x="109538" y="1223010"/>
                        <a:pt x="141922" y="1223010"/>
                      </a:cubicBezTo>
                      <a:cubicBezTo>
                        <a:pt x="141922" y="1178243"/>
                        <a:pt x="141922" y="1137285"/>
                        <a:pt x="141922" y="1091565"/>
                      </a:cubicBezTo>
                      <a:close/>
                      <a:moveTo>
                        <a:pt x="304800" y="1092518"/>
                      </a:moveTo>
                      <a:cubicBezTo>
                        <a:pt x="304800" y="1138237"/>
                        <a:pt x="304800" y="1181100"/>
                        <a:pt x="304800" y="1223010"/>
                      </a:cubicBezTo>
                      <a:cubicBezTo>
                        <a:pt x="340043" y="1223010"/>
                        <a:pt x="370522" y="1223010"/>
                        <a:pt x="403860" y="1223010"/>
                      </a:cubicBezTo>
                      <a:cubicBezTo>
                        <a:pt x="403860" y="1178243"/>
                        <a:pt x="403860" y="1136333"/>
                        <a:pt x="403860" y="1092518"/>
                      </a:cubicBezTo>
                      <a:cubicBezTo>
                        <a:pt x="368618" y="1092518"/>
                        <a:pt x="336232" y="1092518"/>
                        <a:pt x="304800" y="1092518"/>
                      </a:cubicBezTo>
                      <a:close/>
                      <a:moveTo>
                        <a:pt x="140970" y="736282"/>
                      </a:moveTo>
                      <a:cubicBezTo>
                        <a:pt x="104775" y="736282"/>
                        <a:pt x="73343" y="736282"/>
                        <a:pt x="43815" y="736282"/>
                      </a:cubicBezTo>
                      <a:cubicBezTo>
                        <a:pt x="43815" y="782955"/>
                        <a:pt x="43815" y="825818"/>
                        <a:pt x="43815" y="867728"/>
                      </a:cubicBezTo>
                      <a:cubicBezTo>
                        <a:pt x="78105" y="867728"/>
                        <a:pt x="109538" y="867728"/>
                        <a:pt x="140970" y="867728"/>
                      </a:cubicBezTo>
                      <a:cubicBezTo>
                        <a:pt x="140970" y="822960"/>
                        <a:pt x="140970" y="780098"/>
                        <a:pt x="140970" y="736282"/>
                      </a:cubicBezTo>
                      <a:close/>
                      <a:moveTo>
                        <a:pt x="534352" y="558165"/>
                      </a:moveTo>
                      <a:cubicBezTo>
                        <a:pt x="498157" y="558165"/>
                        <a:pt x="467677" y="558165"/>
                        <a:pt x="435293" y="558165"/>
                      </a:cubicBezTo>
                      <a:cubicBezTo>
                        <a:pt x="435293" y="602932"/>
                        <a:pt x="435293" y="644843"/>
                        <a:pt x="435293" y="687705"/>
                      </a:cubicBezTo>
                      <a:cubicBezTo>
                        <a:pt x="469582" y="687705"/>
                        <a:pt x="501968" y="687705"/>
                        <a:pt x="534352" y="687705"/>
                      </a:cubicBezTo>
                      <a:cubicBezTo>
                        <a:pt x="534352" y="643890"/>
                        <a:pt x="534352" y="602932"/>
                        <a:pt x="534352" y="558165"/>
                      </a:cubicBezTo>
                      <a:close/>
                      <a:moveTo>
                        <a:pt x="568643" y="688657"/>
                      </a:moveTo>
                      <a:cubicBezTo>
                        <a:pt x="604838" y="688657"/>
                        <a:pt x="635318" y="688657"/>
                        <a:pt x="664845" y="688657"/>
                      </a:cubicBezTo>
                      <a:cubicBezTo>
                        <a:pt x="664845" y="642937"/>
                        <a:pt x="664845" y="601980"/>
                        <a:pt x="664845" y="558165"/>
                      </a:cubicBezTo>
                      <a:cubicBezTo>
                        <a:pt x="631507" y="558165"/>
                        <a:pt x="600075" y="558165"/>
                        <a:pt x="568643" y="558165"/>
                      </a:cubicBezTo>
                      <a:cubicBezTo>
                        <a:pt x="568643" y="602932"/>
                        <a:pt x="568643" y="644843"/>
                        <a:pt x="568643" y="688657"/>
                      </a:cubicBezTo>
                      <a:close/>
                      <a:moveTo>
                        <a:pt x="173355" y="1222058"/>
                      </a:moveTo>
                      <a:cubicBezTo>
                        <a:pt x="209550" y="1222058"/>
                        <a:pt x="240982" y="1222058"/>
                        <a:pt x="273368" y="1222058"/>
                      </a:cubicBezTo>
                      <a:cubicBezTo>
                        <a:pt x="273368" y="1176337"/>
                        <a:pt x="273368" y="1135380"/>
                        <a:pt x="273368" y="1092518"/>
                      </a:cubicBezTo>
                      <a:cubicBezTo>
                        <a:pt x="239077" y="1092518"/>
                        <a:pt x="206693" y="1092518"/>
                        <a:pt x="173355" y="1092518"/>
                      </a:cubicBezTo>
                      <a:cubicBezTo>
                        <a:pt x="173355" y="1137285"/>
                        <a:pt x="173355" y="1178243"/>
                        <a:pt x="173355" y="1222058"/>
                      </a:cubicBezTo>
                      <a:close/>
                      <a:moveTo>
                        <a:pt x="401002" y="559118"/>
                      </a:moveTo>
                      <a:cubicBezTo>
                        <a:pt x="365760" y="559118"/>
                        <a:pt x="335280" y="559118"/>
                        <a:pt x="302895" y="559118"/>
                      </a:cubicBezTo>
                      <a:cubicBezTo>
                        <a:pt x="302895" y="604837"/>
                        <a:pt x="302895" y="645795"/>
                        <a:pt x="302895" y="689610"/>
                      </a:cubicBezTo>
                      <a:cubicBezTo>
                        <a:pt x="336232" y="689610"/>
                        <a:pt x="366713" y="689610"/>
                        <a:pt x="401002" y="689610"/>
                      </a:cubicBezTo>
                      <a:cubicBezTo>
                        <a:pt x="401002" y="644843"/>
                        <a:pt x="401002" y="603885"/>
                        <a:pt x="401002" y="559118"/>
                      </a:cubicBezTo>
                      <a:close/>
                      <a:moveTo>
                        <a:pt x="666750" y="1092518"/>
                      </a:moveTo>
                      <a:cubicBezTo>
                        <a:pt x="632460" y="1092518"/>
                        <a:pt x="600075" y="1092518"/>
                        <a:pt x="568643" y="1092518"/>
                      </a:cubicBezTo>
                      <a:cubicBezTo>
                        <a:pt x="568643" y="1138237"/>
                        <a:pt x="568643" y="1180148"/>
                        <a:pt x="568643" y="1223010"/>
                      </a:cubicBezTo>
                      <a:cubicBezTo>
                        <a:pt x="602932" y="1223010"/>
                        <a:pt x="633413" y="1223010"/>
                        <a:pt x="666750" y="1223010"/>
                      </a:cubicBezTo>
                      <a:cubicBezTo>
                        <a:pt x="666750" y="1179195"/>
                        <a:pt x="666750" y="1136333"/>
                        <a:pt x="666750" y="1092518"/>
                      </a:cubicBezTo>
                      <a:close/>
                      <a:moveTo>
                        <a:pt x="400050" y="1627822"/>
                      </a:moveTo>
                      <a:cubicBezTo>
                        <a:pt x="367665" y="1627822"/>
                        <a:pt x="336232" y="1627822"/>
                        <a:pt x="304800" y="1627822"/>
                      </a:cubicBezTo>
                      <a:cubicBezTo>
                        <a:pt x="304800" y="1672590"/>
                        <a:pt x="304800" y="1714500"/>
                        <a:pt x="304800" y="1755458"/>
                      </a:cubicBezTo>
                      <a:cubicBezTo>
                        <a:pt x="338138" y="1755458"/>
                        <a:pt x="367665" y="1755458"/>
                        <a:pt x="400050" y="1755458"/>
                      </a:cubicBezTo>
                      <a:cubicBezTo>
                        <a:pt x="400050" y="1711643"/>
                        <a:pt x="400050" y="1671637"/>
                        <a:pt x="400050" y="1627822"/>
                      </a:cubicBezTo>
                      <a:close/>
                      <a:moveTo>
                        <a:pt x="302895" y="1042987"/>
                      </a:moveTo>
                      <a:cubicBezTo>
                        <a:pt x="338138" y="1042987"/>
                        <a:pt x="370522" y="1042987"/>
                        <a:pt x="401955" y="1042987"/>
                      </a:cubicBezTo>
                      <a:cubicBezTo>
                        <a:pt x="401955" y="996315"/>
                        <a:pt x="401955" y="955357"/>
                        <a:pt x="401955" y="915353"/>
                      </a:cubicBezTo>
                      <a:cubicBezTo>
                        <a:pt x="367665" y="915353"/>
                        <a:pt x="336232" y="915353"/>
                        <a:pt x="302895" y="915353"/>
                      </a:cubicBezTo>
                      <a:cubicBezTo>
                        <a:pt x="302895" y="958215"/>
                        <a:pt x="302895" y="999173"/>
                        <a:pt x="302895" y="1042987"/>
                      </a:cubicBezTo>
                      <a:close/>
                      <a:moveTo>
                        <a:pt x="272415" y="1755458"/>
                      </a:moveTo>
                      <a:cubicBezTo>
                        <a:pt x="272415" y="1709737"/>
                        <a:pt x="272415" y="1669733"/>
                        <a:pt x="272415" y="1628775"/>
                      </a:cubicBezTo>
                      <a:cubicBezTo>
                        <a:pt x="239077" y="1628775"/>
                        <a:pt x="206693" y="1628775"/>
                        <a:pt x="175260" y="1628775"/>
                      </a:cubicBezTo>
                      <a:cubicBezTo>
                        <a:pt x="175260" y="1673543"/>
                        <a:pt x="175260" y="1713547"/>
                        <a:pt x="175260" y="1755458"/>
                      </a:cubicBezTo>
                      <a:cubicBezTo>
                        <a:pt x="207645" y="1755458"/>
                        <a:pt x="237172" y="1755458"/>
                        <a:pt x="272415" y="1755458"/>
                      </a:cubicBezTo>
                      <a:close/>
                      <a:moveTo>
                        <a:pt x="437197" y="1625918"/>
                      </a:moveTo>
                      <a:cubicBezTo>
                        <a:pt x="437197" y="1672590"/>
                        <a:pt x="437197" y="1713547"/>
                        <a:pt x="437197" y="1754505"/>
                      </a:cubicBezTo>
                      <a:cubicBezTo>
                        <a:pt x="471488" y="1754505"/>
                        <a:pt x="501968" y="1754505"/>
                        <a:pt x="532447" y="1754505"/>
                      </a:cubicBezTo>
                      <a:cubicBezTo>
                        <a:pt x="532447" y="1709737"/>
                        <a:pt x="532447" y="1667828"/>
                        <a:pt x="532447" y="1625918"/>
                      </a:cubicBezTo>
                      <a:cubicBezTo>
                        <a:pt x="499110" y="1625918"/>
                        <a:pt x="469582" y="1625918"/>
                        <a:pt x="437197" y="1625918"/>
                      </a:cubicBezTo>
                      <a:close/>
                      <a:moveTo>
                        <a:pt x="569595" y="1756410"/>
                      </a:moveTo>
                      <a:cubicBezTo>
                        <a:pt x="604838" y="1756410"/>
                        <a:pt x="634365" y="1756410"/>
                        <a:pt x="665797" y="1756410"/>
                      </a:cubicBezTo>
                      <a:cubicBezTo>
                        <a:pt x="665797" y="1712595"/>
                        <a:pt x="665797" y="1670685"/>
                        <a:pt x="665797" y="1627822"/>
                      </a:cubicBezTo>
                      <a:cubicBezTo>
                        <a:pt x="632460" y="1627822"/>
                        <a:pt x="601027" y="1627822"/>
                        <a:pt x="569595" y="1627822"/>
                      </a:cubicBezTo>
                      <a:cubicBezTo>
                        <a:pt x="569595" y="1670685"/>
                        <a:pt x="569595" y="1711643"/>
                        <a:pt x="569595" y="1756410"/>
                      </a:cubicBezTo>
                      <a:close/>
                      <a:moveTo>
                        <a:pt x="302895" y="1575435"/>
                      </a:moveTo>
                      <a:cubicBezTo>
                        <a:pt x="339090" y="1575435"/>
                        <a:pt x="369570" y="1575435"/>
                        <a:pt x="401002" y="1575435"/>
                      </a:cubicBezTo>
                      <a:cubicBezTo>
                        <a:pt x="401002" y="1530668"/>
                        <a:pt x="401002" y="1490662"/>
                        <a:pt x="401002" y="1448753"/>
                      </a:cubicBezTo>
                      <a:cubicBezTo>
                        <a:pt x="366713" y="1448753"/>
                        <a:pt x="336232" y="1448753"/>
                        <a:pt x="302895" y="1448753"/>
                      </a:cubicBezTo>
                      <a:cubicBezTo>
                        <a:pt x="302895" y="1492568"/>
                        <a:pt x="302895" y="1532572"/>
                        <a:pt x="302895" y="1575435"/>
                      </a:cubicBezTo>
                      <a:close/>
                      <a:moveTo>
                        <a:pt x="272415" y="1576387"/>
                      </a:moveTo>
                      <a:cubicBezTo>
                        <a:pt x="272415" y="1531620"/>
                        <a:pt x="272415" y="1490662"/>
                        <a:pt x="272415" y="1448753"/>
                      </a:cubicBezTo>
                      <a:cubicBezTo>
                        <a:pt x="238125" y="1448753"/>
                        <a:pt x="207645" y="1448753"/>
                        <a:pt x="175260" y="1448753"/>
                      </a:cubicBezTo>
                      <a:cubicBezTo>
                        <a:pt x="175260" y="1492568"/>
                        <a:pt x="175260" y="1534478"/>
                        <a:pt x="175260" y="1576387"/>
                      </a:cubicBezTo>
                      <a:cubicBezTo>
                        <a:pt x="208597" y="1576387"/>
                        <a:pt x="239077" y="1576387"/>
                        <a:pt x="272415" y="1576387"/>
                      </a:cubicBezTo>
                      <a:close/>
                      <a:moveTo>
                        <a:pt x="140018" y="1577340"/>
                      </a:moveTo>
                      <a:cubicBezTo>
                        <a:pt x="140018" y="1530668"/>
                        <a:pt x="140018" y="1489710"/>
                        <a:pt x="140018" y="1449705"/>
                      </a:cubicBezTo>
                      <a:cubicBezTo>
                        <a:pt x="105727" y="1449705"/>
                        <a:pt x="75247" y="1449705"/>
                        <a:pt x="43815" y="1449705"/>
                      </a:cubicBezTo>
                      <a:cubicBezTo>
                        <a:pt x="43815" y="1494472"/>
                        <a:pt x="43815" y="1536383"/>
                        <a:pt x="43815" y="1577340"/>
                      </a:cubicBezTo>
                      <a:cubicBezTo>
                        <a:pt x="76200" y="1577340"/>
                        <a:pt x="105727" y="1577340"/>
                        <a:pt x="140018" y="1577340"/>
                      </a:cubicBezTo>
                      <a:close/>
                      <a:moveTo>
                        <a:pt x="663893" y="508635"/>
                      </a:moveTo>
                      <a:cubicBezTo>
                        <a:pt x="663893" y="467678"/>
                        <a:pt x="663893" y="424815"/>
                        <a:pt x="663893" y="381953"/>
                      </a:cubicBezTo>
                      <a:cubicBezTo>
                        <a:pt x="630555" y="381953"/>
                        <a:pt x="601027" y="381953"/>
                        <a:pt x="568643" y="381953"/>
                      </a:cubicBezTo>
                      <a:cubicBezTo>
                        <a:pt x="568643" y="424815"/>
                        <a:pt x="568643" y="464820"/>
                        <a:pt x="568643" y="508635"/>
                      </a:cubicBezTo>
                      <a:cubicBezTo>
                        <a:pt x="601027" y="508635"/>
                        <a:pt x="630555" y="508635"/>
                        <a:pt x="663893" y="508635"/>
                      </a:cubicBezTo>
                      <a:close/>
                      <a:moveTo>
                        <a:pt x="273368" y="915353"/>
                      </a:moveTo>
                      <a:cubicBezTo>
                        <a:pt x="239077" y="915353"/>
                        <a:pt x="207645" y="915353"/>
                        <a:pt x="174307" y="915353"/>
                      </a:cubicBezTo>
                      <a:cubicBezTo>
                        <a:pt x="174307" y="960120"/>
                        <a:pt x="174307" y="1002030"/>
                        <a:pt x="174307" y="1042987"/>
                      </a:cubicBezTo>
                      <a:cubicBezTo>
                        <a:pt x="209550" y="1042987"/>
                        <a:pt x="240982" y="1042987"/>
                        <a:pt x="273368" y="1042987"/>
                      </a:cubicBezTo>
                      <a:cubicBezTo>
                        <a:pt x="273368" y="998220"/>
                        <a:pt x="273368" y="958215"/>
                        <a:pt x="273368" y="915353"/>
                      </a:cubicBezTo>
                      <a:close/>
                      <a:moveTo>
                        <a:pt x="533400" y="1045845"/>
                      </a:moveTo>
                      <a:cubicBezTo>
                        <a:pt x="533400" y="999173"/>
                        <a:pt x="533400" y="957262"/>
                        <a:pt x="533400" y="915353"/>
                      </a:cubicBezTo>
                      <a:cubicBezTo>
                        <a:pt x="498157" y="915353"/>
                        <a:pt x="466725" y="915353"/>
                        <a:pt x="436245" y="915353"/>
                      </a:cubicBezTo>
                      <a:cubicBezTo>
                        <a:pt x="436245" y="961073"/>
                        <a:pt x="436245" y="1002030"/>
                        <a:pt x="436245" y="1045845"/>
                      </a:cubicBezTo>
                      <a:cubicBezTo>
                        <a:pt x="469582" y="1045845"/>
                        <a:pt x="499110" y="1045845"/>
                        <a:pt x="533400" y="1045845"/>
                      </a:cubicBezTo>
                      <a:close/>
                      <a:moveTo>
                        <a:pt x="665797" y="1044893"/>
                      </a:moveTo>
                      <a:cubicBezTo>
                        <a:pt x="665797" y="1000125"/>
                        <a:pt x="665797" y="958215"/>
                        <a:pt x="665797" y="916305"/>
                      </a:cubicBezTo>
                      <a:cubicBezTo>
                        <a:pt x="631507" y="916305"/>
                        <a:pt x="599122" y="916305"/>
                        <a:pt x="568643" y="916305"/>
                      </a:cubicBezTo>
                      <a:cubicBezTo>
                        <a:pt x="568643" y="961073"/>
                        <a:pt x="568643" y="1002030"/>
                        <a:pt x="568643" y="1044893"/>
                      </a:cubicBezTo>
                      <a:cubicBezTo>
                        <a:pt x="601980" y="1044893"/>
                        <a:pt x="633413" y="1044893"/>
                        <a:pt x="665797" y="1044893"/>
                      </a:cubicBezTo>
                      <a:close/>
                      <a:moveTo>
                        <a:pt x="44768" y="381000"/>
                      </a:moveTo>
                      <a:cubicBezTo>
                        <a:pt x="44768" y="428625"/>
                        <a:pt x="44768" y="470535"/>
                        <a:pt x="44768" y="514350"/>
                      </a:cubicBezTo>
                      <a:cubicBezTo>
                        <a:pt x="80010" y="512445"/>
                        <a:pt x="110490" y="511493"/>
                        <a:pt x="139065" y="509587"/>
                      </a:cubicBezTo>
                      <a:cubicBezTo>
                        <a:pt x="139065" y="462915"/>
                        <a:pt x="139065" y="422910"/>
                        <a:pt x="139065" y="381000"/>
                      </a:cubicBezTo>
                      <a:cubicBezTo>
                        <a:pt x="105727" y="381000"/>
                        <a:pt x="76200" y="381000"/>
                        <a:pt x="44768" y="381000"/>
                      </a:cubicBezTo>
                      <a:close/>
                      <a:moveTo>
                        <a:pt x="272415" y="510540"/>
                      </a:moveTo>
                      <a:cubicBezTo>
                        <a:pt x="272415" y="464820"/>
                        <a:pt x="272415" y="424815"/>
                        <a:pt x="272415" y="381953"/>
                      </a:cubicBezTo>
                      <a:cubicBezTo>
                        <a:pt x="239077" y="381953"/>
                        <a:pt x="208597" y="381953"/>
                        <a:pt x="175260" y="381953"/>
                      </a:cubicBezTo>
                      <a:cubicBezTo>
                        <a:pt x="175260" y="425768"/>
                        <a:pt x="175260" y="467678"/>
                        <a:pt x="175260" y="510540"/>
                      </a:cubicBezTo>
                      <a:cubicBezTo>
                        <a:pt x="208597" y="510540"/>
                        <a:pt x="238125" y="510540"/>
                        <a:pt x="272415" y="510540"/>
                      </a:cubicBezTo>
                      <a:close/>
                      <a:moveTo>
                        <a:pt x="303847" y="508635"/>
                      </a:moveTo>
                      <a:cubicBezTo>
                        <a:pt x="338138" y="508635"/>
                        <a:pt x="368618" y="508635"/>
                        <a:pt x="399097" y="508635"/>
                      </a:cubicBezTo>
                      <a:cubicBezTo>
                        <a:pt x="399097" y="463868"/>
                        <a:pt x="399097" y="422910"/>
                        <a:pt x="399097" y="381953"/>
                      </a:cubicBezTo>
                      <a:cubicBezTo>
                        <a:pt x="364807" y="381953"/>
                        <a:pt x="335280" y="381953"/>
                        <a:pt x="303847" y="381953"/>
                      </a:cubicBezTo>
                      <a:cubicBezTo>
                        <a:pt x="303847" y="424815"/>
                        <a:pt x="303847" y="464820"/>
                        <a:pt x="303847" y="508635"/>
                      </a:cubicBezTo>
                      <a:close/>
                      <a:moveTo>
                        <a:pt x="533400" y="383857"/>
                      </a:moveTo>
                      <a:cubicBezTo>
                        <a:pt x="497205" y="383857"/>
                        <a:pt x="466725" y="383857"/>
                        <a:pt x="436245" y="383857"/>
                      </a:cubicBezTo>
                      <a:cubicBezTo>
                        <a:pt x="436245" y="428625"/>
                        <a:pt x="436245" y="468630"/>
                        <a:pt x="436245" y="509587"/>
                      </a:cubicBezTo>
                      <a:cubicBezTo>
                        <a:pt x="470535" y="509587"/>
                        <a:pt x="501015" y="509587"/>
                        <a:pt x="533400" y="509587"/>
                      </a:cubicBezTo>
                      <a:cubicBezTo>
                        <a:pt x="533400" y="465773"/>
                        <a:pt x="533400" y="424815"/>
                        <a:pt x="533400" y="383857"/>
                      </a:cubicBezTo>
                      <a:close/>
                      <a:moveTo>
                        <a:pt x="241935" y="89535"/>
                      </a:moveTo>
                      <a:cubicBezTo>
                        <a:pt x="320040" y="89535"/>
                        <a:pt x="393382" y="89535"/>
                        <a:pt x="465772" y="89535"/>
                      </a:cubicBezTo>
                      <a:cubicBezTo>
                        <a:pt x="465772" y="70485"/>
                        <a:pt x="465772" y="55245"/>
                        <a:pt x="465772" y="38100"/>
                      </a:cubicBezTo>
                      <a:cubicBezTo>
                        <a:pt x="390525" y="38100"/>
                        <a:pt x="317182" y="38100"/>
                        <a:pt x="241935" y="38100"/>
                      </a:cubicBezTo>
                      <a:cubicBezTo>
                        <a:pt x="241935" y="57150"/>
                        <a:pt x="241935" y="72390"/>
                        <a:pt x="241935" y="89535"/>
                      </a:cubicBezTo>
                      <a:close/>
                      <a:moveTo>
                        <a:pt x="41910" y="88582"/>
                      </a:moveTo>
                      <a:cubicBezTo>
                        <a:pt x="100013" y="88582"/>
                        <a:pt x="152400" y="88582"/>
                        <a:pt x="208597" y="88582"/>
                      </a:cubicBezTo>
                      <a:cubicBezTo>
                        <a:pt x="207645" y="69532"/>
                        <a:pt x="206693" y="54293"/>
                        <a:pt x="205740" y="39052"/>
                      </a:cubicBezTo>
                      <a:cubicBezTo>
                        <a:pt x="149543" y="39052"/>
                        <a:pt x="96202" y="39052"/>
                        <a:pt x="41910" y="39052"/>
                      </a:cubicBezTo>
                      <a:cubicBezTo>
                        <a:pt x="41910" y="57150"/>
                        <a:pt x="41910" y="72390"/>
                        <a:pt x="41910" y="88582"/>
                      </a:cubicBezTo>
                      <a:close/>
                      <a:moveTo>
                        <a:pt x="664845" y="92393"/>
                      </a:moveTo>
                      <a:cubicBezTo>
                        <a:pt x="664845" y="71437"/>
                        <a:pt x="664845" y="55245"/>
                        <a:pt x="664845" y="38100"/>
                      </a:cubicBezTo>
                      <a:cubicBezTo>
                        <a:pt x="608647" y="38100"/>
                        <a:pt x="555307" y="38100"/>
                        <a:pt x="501968" y="38100"/>
                      </a:cubicBezTo>
                      <a:cubicBezTo>
                        <a:pt x="501968" y="58102"/>
                        <a:pt x="501968" y="74295"/>
                        <a:pt x="501968" y="92393"/>
                      </a:cubicBezTo>
                      <a:cubicBezTo>
                        <a:pt x="558165" y="92393"/>
                        <a:pt x="609600" y="92393"/>
                        <a:pt x="664845" y="92393"/>
                      </a:cubicBezTo>
                      <a:close/>
                      <a:moveTo>
                        <a:pt x="42863" y="1757362"/>
                      </a:moveTo>
                      <a:cubicBezTo>
                        <a:pt x="141922" y="1756410"/>
                        <a:pt x="101918" y="1756410"/>
                        <a:pt x="139065" y="1757362"/>
                      </a:cubicBezTo>
                      <a:cubicBezTo>
                        <a:pt x="139065" y="1746885"/>
                        <a:pt x="140018" y="1640205"/>
                        <a:pt x="139065" y="1626870"/>
                      </a:cubicBezTo>
                      <a:cubicBezTo>
                        <a:pt x="105727" y="1626870"/>
                        <a:pt x="75247" y="1626870"/>
                        <a:pt x="41910" y="1626870"/>
                      </a:cubicBezTo>
                      <a:cubicBezTo>
                        <a:pt x="42863" y="1670685"/>
                        <a:pt x="42863" y="1712595"/>
                        <a:pt x="42863" y="1757362"/>
                      </a:cubicBezTo>
                      <a:close/>
                      <a:moveTo>
                        <a:pt x="665797" y="1804035"/>
                      </a:moveTo>
                      <a:cubicBezTo>
                        <a:pt x="631507" y="1804035"/>
                        <a:pt x="600075" y="1804035"/>
                        <a:pt x="569595" y="1804035"/>
                      </a:cubicBezTo>
                      <a:cubicBezTo>
                        <a:pt x="568643" y="1849755"/>
                        <a:pt x="565785" y="1894522"/>
                        <a:pt x="568643" y="1929765"/>
                      </a:cubicBezTo>
                      <a:cubicBezTo>
                        <a:pt x="583882" y="1931670"/>
                        <a:pt x="660082" y="1929765"/>
                        <a:pt x="664845" y="1929765"/>
                      </a:cubicBezTo>
                      <a:cubicBezTo>
                        <a:pt x="664845" y="1887855"/>
                        <a:pt x="665797" y="1849755"/>
                        <a:pt x="665797" y="1804035"/>
                      </a:cubicBezTo>
                      <a:close/>
                      <a:moveTo>
                        <a:pt x="44768" y="1804035"/>
                      </a:moveTo>
                      <a:cubicBezTo>
                        <a:pt x="44768" y="1850708"/>
                        <a:pt x="44768" y="1887855"/>
                        <a:pt x="44768" y="1929765"/>
                      </a:cubicBezTo>
                      <a:cubicBezTo>
                        <a:pt x="48577" y="1929765"/>
                        <a:pt x="135255" y="1930718"/>
                        <a:pt x="139065" y="1930718"/>
                      </a:cubicBezTo>
                      <a:cubicBezTo>
                        <a:pt x="140970" y="1900237"/>
                        <a:pt x="139065" y="1842135"/>
                        <a:pt x="140970" y="1804035"/>
                      </a:cubicBezTo>
                      <a:cubicBezTo>
                        <a:pt x="107632" y="1804035"/>
                        <a:pt x="77152" y="1804035"/>
                        <a:pt x="44768" y="1804035"/>
                      </a:cubicBezTo>
                      <a:close/>
                      <a:moveTo>
                        <a:pt x="436245" y="1803083"/>
                      </a:moveTo>
                      <a:lnTo>
                        <a:pt x="436245" y="1930718"/>
                      </a:lnTo>
                      <a:cubicBezTo>
                        <a:pt x="458152" y="1930718"/>
                        <a:pt x="529590" y="1930718"/>
                        <a:pt x="532447" y="1929765"/>
                      </a:cubicBezTo>
                      <a:cubicBezTo>
                        <a:pt x="532447" y="1887855"/>
                        <a:pt x="532447" y="1845945"/>
                        <a:pt x="532447" y="1803083"/>
                      </a:cubicBezTo>
                      <a:lnTo>
                        <a:pt x="436245" y="1803083"/>
                      </a:lnTo>
                      <a:close/>
                      <a:moveTo>
                        <a:pt x="176213" y="1803083"/>
                      </a:moveTo>
                      <a:cubicBezTo>
                        <a:pt x="176213" y="1847850"/>
                        <a:pt x="176213" y="1889760"/>
                        <a:pt x="176213" y="1931670"/>
                      </a:cubicBezTo>
                      <a:cubicBezTo>
                        <a:pt x="203835" y="1931670"/>
                        <a:pt x="243840" y="1931670"/>
                        <a:pt x="272415" y="1931670"/>
                      </a:cubicBezTo>
                      <a:cubicBezTo>
                        <a:pt x="272415" y="1897380"/>
                        <a:pt x="272415" y="1839278"/>
                        <a:pt x="272415" y="1804035"/>
                      </a:cubicBezTo>
                      <a:cubicBezTo>
                        <a:pt x="240030" y="1803083"/>
                        <a:pt x="210502" y="1803083"/>
                        <a:pt x="176213" y="18030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1" name="Freeform: Shape 148">
                  <a:extLst>
                    <a:ext uri="{FF2B5EF4-FFF2-40B4-BE49-F238E27FC236}">
                      <a16:creationId xmlns:a16="http://schemas.microsoft.com/office/drawing/2014/main" xmlns="" id="{E771F35F-B656-4E89-AA4A-B893CFF44000}"/>
                    </a:ext>
                  </a:extLst>
                </p:cNvPr>
                <p:cNvSpPr/>
                <p:nvPr/>
              </p:nvSpPr>
              <p:spPr>
                <a:xfrm>
                  <a:off x="7241857" y="2563177"/>
                  <a:ext cx="657225" cy="171450"/>
                </a:xfrm>
                <a:custGeom>
                  <a:avLst/>
                  <a:gdLst>
                    <a:gd name="connsiteX0" fmla="*/ 660082 w 657225"/>
                    <a:gd name="connsiteY0" fmla="*/ 176213 h 171450"/>
                    <a:gd name="connsiteX1" fmla="*/ 0 w 657225"/>
                    <a:gd name="connsiteY1" fmla="*/ 176213 h 171450"/>
                    <a:gd name="connsiteX2" fmla="*/ 0 w 657225"/>
                    <a:gd name="connsiteY2" fmla="*/ 0 h 171450"/>
                    <a:gd name="connsiteX3" fmla="*/ 660082 w 657225"/>
                    <a:gd name="connsiteY3" fmla="*/ 0 h 171450"/>
                    <a:gd name="connsiteX4" fmla="*/ 660082 w 657225"/>
                    <a:gd name="connsiteY4" fmla="*/ 176213 h 171450"/>
                    <a:gd name="connsiteX5" fmla="*/ 369570 w 657225"/>
                    <a:gd name="connsiteY5" fmla="*/ 137160 h 171450"/>
                    <a:gd name="connsiteX6" fmla="*/ 369570 w 657225"/>
                    <a:gd name="connsiteY6" fmla="*/ 38100 h 171450"/>
                    <a:gd name="connsiteX7" fmla="*/ 287655 w 657225"/>
                    <a:gd name="connsiteY7" fmla="*/ 38100 h 171450"/>
                    <a:gd name="connsiteX8" fmla="*/ 287655 w 657225"/>
                    <a:gd name="connsiteY8" fmla="*/ 137160 h 171450"/>
                    <a:gd name="connsiteX9" fmla="*/ 369570 w 657225"/>
                    <a:gd name="connsiteY9" fmla="*/ 137160 h 171450"/>
                    <a:gd name="connsiteX10" fmla="*/ 419100 w 657225"/>
                    <a:gd name="connsiteY10" fmla="*/ 38100 h 171450"/>
                    <a:gd name="connsiteX11" fmla="*/ 419100 w 657225"/>
                    <a:gd name="connsiteY11" fmla="*/ 138113 h 171450"/>
                    <a:gd name="connsiteX12" fmla="*/ 497205 w 657225"/>
                    <a:gd name="connsiteY12" fmla="*/ 138113 h 171450"/>
                    <a:gd name="connsiteX13" fmla="*/ 497205 w 657225"/>
                    <a:gd name="connsiteY13" fmla="*/ 38100 h 171450"/>
                    <a:gd name="connsiteX14" fmla="*/ 419100 w 657225"/>
                    <a:gd name="connsiteY14" fmla="*/ 38100 h 171450"/>
                    <a:gd name="connsiteX15" fmla="*/ 37148 w 657225"/>
                    <a:gd name="connsiteY15" fmla="*/ 136208 h 171450"/>
                    <a:gd name="connsiteX16" fmla="*/ 116205 w 657225"/>
                    <a:gd name="connsiteY16" fmla="*/ 136208 h 171450"/>
                    <a:gd name="connsiteX17" fmla="*/ 116205 w 657225"/>
                    <a:gd name="connsiteY17" fmla="*/ 38100 h 171450"/>
                    <a:gd name="connsiteX18" fmla="*/ 37148 w 657225"/>
                    <a:gd name="connsiteY18" fmla="*/ 38100 h 171450"/>
                    <a:gd name="connsiteX19" fmla="*/ 37148 w 657225"/>
                    <a:gd name="connsiteY19" fmla="*/ 136208 h 171450"/>
                    <a:gd name="connsiteX20" fmla="*/ 240982 w 657225"/>
                    <a:gd name="connsiteY20" fmla="*/ 137160 h 171450"/>
                    <a:gd name="connsiteX21" fmla="*/ 240982 w 657225"/>
                    <a:gd name="connsiteY21" fmla="*/ 37148 h 171450"/>
                    <a:gd name="connsiteX22" fmla="*/ 162878 w 657225"/>
                    <a:gd name="connsiteY22" fmla="*/ 37148 h 171450"/>
                    <a:gd name="connsiteX23" fmla="*/ 162878 w 657225"/>
                    <a:gd name="connsiteY23" fmla="*/ 137160 h 171450"/>
                    <a:gd name="connsiteX24" fmla="*/ 240982 w 657225"/>
                    <a:gd name="connsiteY24" fmla="*/ 137160 h 171450"/>
                    <a:gd name="connsiteX25" fmla="*/ 621982 w 657225"/>
                    <a:gd name="connsiteY25" fmla="*/ 39052 h 171450"/>
                    <a:gd name="connsiteX26" fmla="*/ 542925 w 657225"/>
                    <a:gd name="connsiteY26" fmla="*/ 39052 h 171450"/>
                    <a:gd name="connsiteX27" fmla="*/ 542925 w 657225"/>
                    <a:gd name="connsiteY27" fmla="*/ 136208 h 171450"/>
                    <a:gd name="connsiteX28" fmla="*/ 621982 w 657225"/>
                    <a:gd name="connsiteY28" fmla="*/ 136208 h 171450"/>
                    <a:gd name="connsiteX29" fmla="*/ 621982 w 657225"/>
                    <a:gd name="connsiteY29" fmla="*/ 39052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657225" h="171450">
                      <a:moveTo>
                        <a:pt x="660082" y="176213"/>
                      </a:moveTo>
                      <a:cubicBezTo>
                        <a:pt x="440055" y="176213"/>
                        <a:pt x="221932" y="176213"/>
                        <a:pt x="0" y="176213"/>
                      </a:cubicBezTo>
                      <a:cubicBezTo>
                        <a:pt x="0" y="119063"/>
                        <a:pt x="0" y="60960"/>
                        <a:pt x="0" y="0"/>
                      </a:cubicBezTo>
                      <a:cubicBezTo>
                        <a:pt x="217170" y="0"/>
                        <a:pt x="437198" y="0"/>
                        <a:pt x="660082" y="0"/>
                      </a:cubicBezTo>
                      <a:cubicBezTo>
                        <a:pt x="660082" y="55245"/>
                        <a:pt x="660082" y="113348"/>
                        <a:pt x="660082" y="176213"/>
                      </a:cubicBezTo>
                      <a:close/>
                      <a:moveTo>
                        <a:pt x="369570" y="137160"/>
                      </a:moveTo>
                      <a:cubicBezTo>
                        <a:pt x="369570" y="101918"/>
                        <a:pt x="369570" y="69533"/>
                        <a:pt x="369570" y="38100"/>
                      </a:cubicBezTo>
                      <a:cubicBezTo>
                        <a:pt x="340043" y="38100"/>
                        <a:pt x="314325" y="38100"/>
                        <a:pt x="287655" y="38100"/>
                      </a:cubicBezTo>
                      <a:cubicBezTo>
                        <a:pt x="287655" y="72390"/>
                        <a:pt x="287655" y="102870"/>
                        <a:pt x="287655" y="137160"/>
                      </a:cubicBezTo>
                      <a:cubicBezTo>
                        <a:pt x="315278" y="137160"/>
                        <a:pt x="340043" y="137160"/>
                        <a:pt x="369570" y="137160"/>
                      </a:cubicBezTo>
                      <a:close/>
                      <a:moveTo>
                        <a:pt x="419100" y="38100"/>
                      </a:moveTo>
                      <a:cubicBezTo>
                        <a:pt x="419100" y="72390"/>
                        <a:pt x="419100" y="104775"/>
                        <a:pt x="419100" y="138113"/>
                      </a:cubicBezTo>
                      <a:cubicBezTo>
                        <a:pt x="446723" y="138113"/>
                        <a:pt x="471488" y="138113"/>
                        <a:pt x="497205" y="138113"/>
                      </a:cubicBezTo>
                      <a:cubicBezTo>
                        <a:pt x="497205" y="103823"/>
                        <a:pt x="497205" y="71438"/>
                        <a:pt x="497205" y="38100"/>
                      </a:cubicBezTo>
                      <a:cubicBezTo>
                        <a:pt x="469582" y="38100"/>
                        <a:pt x="444818" y="38100"/>
                        <a:pt x="419100" y="38100"/>
                      </a:cubicBezTo>
                      <a:close/>
                      <a:moveTo>
                        <a:pt x="37148" y="136208"/>
                      </a:moveTo>
                      <a:cubicBezTo>
                        <a:pt x="65723" y="136208"/>
                        <a:pt x="91440" y="136208"/>
                        <a:pt x="116205" y="136208"/>
                      </a:cubicBezTo>
                      <a:cubicBezTo>
                        <a:pt x="116205" y="100965"/>
                        <a:pt x="116205" y="70485"/>
                        <a:pt x="116205" y="38100"/>
                      </a:cubicBezTo>
                      <a:cubicBezTo>
                        <a:pt x="88582" y="38100"/>
                        <a:pt x="62865" y="38100"/>
                        <a:pt x="37148" y="38100"/>
                      </a:cubicBezTo>
                      <a:cubicBezTo>
                        <a:pt x="37148" y="73343"/>
                        <a:pt x="37148" y="103823"/>
                        <a:pt x="37148" y="136208"/>
                      </a:cubicBezTo>
                      <a:close/>
                      <a:moveTo>
                        <a:pt x="240982" y="137160"/>
                      </a:moveTo>
                      <a:cubicBezTo>
                        <a:pt x="240982" y="102870"/>
                        <a:pt x="240982" y="70485"/>
                        <a:pt x="240982" y="37148"/>
                      </a:cubicBezTo>
                      <a:cubicBezTo>
                        <a:pt x="213360" y="37148"/>
                        <a:pt x="188595" y="37148"/>
                        <a:pt x="162878" y="37148"/>
                      </a:cubicBezTo>
                      <a:cubicBezTo>
                        <a:pt x="162878" y="71438"/>
                        <a:pt x="162878" y="103823"/>
                        <a:pt x="162878" y="137160"/>
                      </a:cubicBezTo>
                      <a:cubicBezTo>
                        <a:pt x="190500" y="137160"/>
                        <a:pt x="214313" y="137160"/>
                        <a:pt x="240982" y="137160"/>
                      </a:cubicBezTo>
                      <a:close/>
                      <a:moveTo>
                        <a:pt x="621982" y="39052"/>
                      </a:moveTo>
                      <a:cubicBezTo>
                        <a:pt x="594360" y="39052"/>
                        <a:pt x="568643" y="39052"/>
                        <a:pt x="542925" y="39052"/>
                      </a:cubicBezTo>
                      <a:cubicBezTo>
                        <a:pt x="542925" y="73343"/>
                        <a:pt x="542925" y="103823"/>
                        <a:pt x="542925" y="136208"/>
                      </a:cubicBezTo>
                      <a:cubicBezTo>
                        <a:pt x="570548" y="136208"/>
                        <a:pt x="596265" y="136208"/>
                        <a:pt x="621982" y="136208"/>
                      </a:cubicBezTo>
                      <a:cubicBezTo>
                        <a:pt x="621982" y="101918"/>
                        <a:pt x="621982" y="70485"/>
                        <a:pt x="621982" y="390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2" name="Freeform: Shape 149">
                  <a:extLst>
                    <a:ext uri="{FF2B5EF4-FFF2-40B4-BE49-F238E27FC236}">
                      <a16:creationId xmlns:a16="http://schemas.microsoft.com/office/drawing/2014/main" xmlns="" id="{965842CC-1379-4336-BB95-A447027704EA}"/>
                    </a:ext>
                  </a:extLst>
                </p:cNvPr>
                <p:cNvSpPr/>
                <p:nvPr/>
              </p:nvSpPr>
              <p:spPr>
                <a:xfrm>
                  <a:off x="7268375" y="2168552"/>
                  <a:ext cx="285750" cy="371475"/>
                </a:xfrm>
                <a:custGeom>
                  <a:avLst/>
                  <a:gdLst>
                    <a:gd name="connsiteX0" fmla="*/ 289712 w 285750"/>
                    <a:gd name="connsiteY0" fmla="*/ 372718 h 371475"/>
                    <a:gd name="connsiteX1" fmla="*/ 2057 w 285750"/>
                    <a:gd name="connsiteY1" fmla="*/ 372718 h 371475"/>
                    <a:gd name="connsiteX2" fmla="*/ 3962 w 285750"/>
                    <a:gd name="connsiteY2" fmla="*/ 121258 h 371475"/>
                    <a:gd name="connsiteX3" fmla="*/ 172555 w 285750"/>
                    <a:gd name="connsiteY3" fmla="*/ 1243 h 371475"/>
                    <a:gd name="connsiteX4" fmla="*/ 293523 w 285750"/>
                    <a:gd name="connsiteY4" fmla="*/ 146023 h 371475"/>
                    <a:gd name="connsiteX5" fmla="*/ 292570 w 285750"/>
                    <a:gd name="connsiteY5" fmla="*/ 359383 h 371475"/>
                    <a:gd name="connsiteX6" fmla="*/ 289712 w 285750"/>
                    <a:gd name="connsiteY6" fmla="*/ 372718 h 371475"/>
                    <a:gd name="connsiteX7" fmla="*/ 164935 w 285750"/>
                    <a:gd name="connsiteY7" fmla="*/ 174598 h 371475"/>
                    <a:gd name="connsiteX8" fmla="*/ 164935 w 285750"/>
                    <a:gd name="connsiteY8" fmla="*/ 333665 h 371475"/>
                    <a:gd name="connsiteX9" fmla="*/ 252565 w 285750"/>
                    <a:gd name="connsiteY9" fmla="*/ 333665 h 371475"/>
                    <a:gd name="connsiteX10" fmla="*/ 252565 w 285750"/>
                    <a:gd name="connsiteY10" fmla="*/ 174598 h 371475"/>
                    <a:gd name="connsiteX11" fmla="*/ 164935 w 285750"/>
                    <a:gd name="connsiteY11" fmla="*/ 174598 h 371475"/>
                    <a:gd name="connsiteX12" fmla="*/ 42062 w 285750"/>
                    <a:gd name="connsiteY12" fmla="*/ 175550 h 371475"/>
                    <a:gd name="connsiteX13" fmla="*/ 42062 w 285750"/>
                    <a:gd name="connsiteY13" fmla="*/ 334618 h 371475"/>
                    <a:gd name="connsiteX14" fmla="*/ 128740 w 285750"/>
                    <a:gd name="connsiteY14" fmla="*/ 334618 h 371475"/>
                    <a:gd name="connsiteX15" fmla="*/ 128740 w 285750"/>
                    <a:gd name="connsiteY15" fmla="*/ 175550 h 371475"/>
                    <a:gd name="connsiteX16" fmla="*/ 42062 w 285750"/>
                    <a:gd name="connsiteY16" fmla="*/ 175550 h 371475"/>
                    <a:gd name="connsiteX17" fmla="*/ 108737 w 285750"/>
                    <a:gd name="connsiteY17" fmla="*/ 46010 h 371475"/>
                    <a:gd name="connsiteX18" fmla="*/ 101118 w 285750"/>
                    <a:gd name="connsiteY18" fmla="*/ 64108 h 371475"/>
                    <a:gd name="connsiteX19" fmla="*/ 151600 w 285750"/>
                    <a:gd name="connsiteY19" fmla="*/ 91730 h 371475"/>
                    <a:gd name="connsiteX20" fmla="*/ 195415 w 285750"/>
                    <a:gd name="connsiteY20" fmla="*/ 58393 h 371475"/>
                    <a:gd name="connsiteX21" fmla="*/ 188748 w 285750"/>
                    <a:gd name="connsiteY21" fmla="*/ 46963 h 371475"/>
                    <a:gd name="connsiteX22" fmla="*/ 108737 w 285750"/>
                    <a:gd name="connsiteY22" fmla="*/ 46010 h 371475"/>
                    <a:gd name="connsiteX23" fmla="*/ 83973 w 285750"/>
                    <a:gd name="connsiteY23" fmla="*/ 69823 h 371475"/>
                    <a:gd name="connsiteX24" fmla="*/ 65875 w 285750"/>
                    <a:gd name="connsiteY24" fmla="*/ 70775 h 371475"/>
                    <a:gd name="connsiteX25" fmla="*/ 38252 w 285750"/>
                    <a:gd name="connsiteY25" fmla="*/ 135545 h 371475"/>
                    <a:gd name="connsiteX26" fmla="*/ 46825 w 285750"/>
                    <a:gd name="connsiteY26" fmla="*/ 145070 h 371475"/>
                    <a:gd name="connsiteX27" fmla="*/ 92545 w 285750"/>
                    <a:gd name="connsiteY27" fmla="*/ 127925 h 371475"/>
                    <a:gd name="connsiteX28" fmla="*/ 83973 w 285750"/>
                    <a:gd name="connsiteY28" fmla="*/ 69823 h 371475"/>
                    <a:gd name="connsiteX29" fmla="*/ 251612 w 285750"/>
                    <a:gd name="connsiteY29" fmla="*/ 144118 h 371475"/>
                    <a:gd name="connsiteX30" fmla="*/ 260185 w 285750"/>
                    <a:gd name="connsiteY30" fmla="*/ 133640 h 371475"/>
                    <a:gd name="connsiteX31" fmla="*/ 227800 w 285750"/>
                    <a:gd name="connsiteY31" fmla="*/ 69823 h 371475"/>
                    <a:gd name="connsiteX32" fmla="*/ 211607 w 285750"/>
                    <a:gd name="connsiteY32" fmla="*/ 71728 h 371475"/>
                    <a:gd name="connsiteX33" fmla="*/ 204940 w 285750"/>
                    <a:gd name="connsiteY33" fmla="*/ 129830 h 371475"/>
                    <a:gd name="connsiteX34" fmla="*/ 251612 w 285750"/>
                    <a:gd name="connsiteY34" fmla="*/ 144118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85750" h="371475">
                      <a:moveTo>
                        <a:pt x="289712" y="372718"/>
                      </a:moveTo>
                      <a:cubicBezTo>
                        <a:pt x="193510" y="372718"/>
                        <a:pt x="99212" y="372718"/>
                        <a:pt x="2057" y="372718"/>
                      </a:cubicBezTo>
                      <a:cubicBezTo>
                        <a:pt x="2057" y="286993"/>
                        <a:pt x="-3657" y="203173"/>
                        <a:pt x="3962" y="121258"/>
                      </a:cubicBezTo>
                      <a:cubicBezTo>
                        <a:pt x="11582" y="37438"/>
                        <a:pt x="83020" y="-8282"/>
                        <a:pt x="172555" y="1243"/>
                      </a:cubicBezTo>
                      <a:cubicBezTo>
                        <a:pt x="242087" y="7910"/>
                        <a:pt x="293523" y="68870"/>
                        <a:pt x="293523" y="146023"/>
                      </a:cubicBezTo>
                      <a:cubicBezTo>
                        <a:pt x="293523" y="217460"/>
                        <a:pt x="293523" y="287945"/>
                        <a:pt x="292570" y="359383"/>
                      </a:cubicBezTo>
                      <a:cubicBezTo>
                        <a:pt x="293523" y="362240"/>
                        <a:pt x="291618" y="365098"/>
                        <a:pt x="289712" y="372718"/>
                      </a:cubicBezTo>
                      <a:close/>
                      <a:moveTo>
                        <a:pt x="164935" y="174598"/>
                      </a:moveTo>
                      <a:cubicBezTo>
                        <a:pt x="164935" y="229843"/>
                        <a:pt x="164935" y="281278"/>
                        <a:pt x="164935" y="333665"/>
                      </a:cubicBezTo>
                      <a:cubicBezTo>
                        <a:pt x="196368" y="333665"/>
                        <a:pt x="224943" y="333665"/>
                        <a:pt x="252565" y="333665"/>
                      </a:cubicBezTo>
                      <a:cubicBezTo>
                        <a:pt x="252565" y="278420"/>
                        <a:pt x="252565" y="227938"/>
                        <a:pt x="252565" y="174598"/>
                      </a:cubicBezTo>
                      <a:cubicBezTo>
                        <a:pt x="223037" y="174598"/>
                        <a:pt x="196368" y="174598"/>
                        <a:pt x="164935" y="174598"/>
                      </a:cubicBezTo>
                      <a:close/>
                      <a:moveTo>
                        <a:pt x="42062" y="175550"/>
                      </a:moveTo>
                      <a:cubicBezTo>
                        <a:pt x="42062" y="227938"/>
                        <a:pt x="42062" y="280325"/>
                        <a:pt x="42062" y="334618"/>
                      </a:cubicBezTo>
                      <a:cubicBezTo>
                        <a:pt x="71590" y="334618"/>
                        <a:pt x="100165" y="334618"/>
                        <a:pt x="128740" y="334618"/>
                      </a:cubicBezTo>
                      <a:cubicBezTo>
                        <a:pt x="128740" y="279373"/>
                        <a:pt x="128740" y="228890"/>
                        <a:pt x="128740" y="175550"/>
                      </a:cubicBezTo>
                      <a:cubicBezTo>
                        <a:pt x="99212" y="175550"/>
                        <a:pt x="72543" y="175550"/>
                        <a:pt x="42062" y="175550"/>
                      </a:cubicBezTo>
                      <a:close/>
                      <a:moveTo>
                        <a:pt x="108737" y="46010"/>
                      </a:moveTo>
                      <a:cubicBezTo>
                        <a:pt x="105880" y="51725"/>
                        <a:pt x="103975" y="57440"/>
                        <a:pt x="101118" y="64108"/>
                      </a:cubicBezTo>
                      <a:cubicBezTo>
                        <a:pt x="118262" y="73633"/>
                        <a:pt x="135407" y="91730"/>
                        <a:pt x="151600" y="91730"/>
                      </a:cubicBezTo>
                      <a:cubicBezTo>
                        <a:pt x="166840" y="90778"/>
                        <a:pt x="181127" y="69823"/>
                        <a:pt x="195415" y="58393"/>
                      </a:cubicBezTo>
                      <a:cubicBezTo>
                        <a:pt x="193510" y="54583"/>
                        <a:pt x="190652" y="50773"/>
                        <a:pt x="188748" y="46963"/>
                      </a:cubicBezTo>
                      <a:cubicBezTo>
                        <a:pt x="162077" y="46010"/>
                        <a:pt x="135407" y="46010"/>
                        <a:pt x="108737" y="46010"/>
                      </a:cubicBezTo>
                      <a:close/>
                      <a:moveTo>
                        <a:pt x="83973" y="69823"/>
                      </a:moveTo>
                      <a:cubicBezTo>
                        <a:pt x="78257" y="69823"/>
                        <a:pt x="71590" y="69823"/>
                        <a:pt x="65875" y="70775"/>
                      </a:cubicBezTo>
                      <a:cubicBezTo>
                        <a:pt x="56350" y="92683"/>
                        <a:pt x="46825" y="113638"/>
                        <a:pt x="38252" y="135545"/>
                      </a:cubicBezTo>
                      <a:cubicBezTo>
                        <a:pt x="41110" y="138403"/>
                        <a:pt x="43968" y="142213"/>
                        <a:pt x="46825" y="145070"/>
                      </a:cubicBezTo>
                      <a:cubicBezTo>
                        <a:pt x="63018" y="139355"/>
                        <a:pt x="89687" y="137450"/>
                        <a:pt x="92545" y="127925"/>
                      </a:cubicBezTo>
                      <a:cubicBezTo>
                        <a:pt x="97307" y="109828"/>
                        <a:pt x="87782" y="88873"/>
                        <a:pt x="83973" y="69823"/>
                      </a:cubicBezTo>
                      <a:close/>
                      <a:moveTo>
                        <a:pt x="251612" y="144118"/>
                      </a:moveTo>
                      <a:cubicBezTo>
                        <a:pt x="254470" y="140308"/>
                        <a:pt x="257327" y="137450"/>
                        <a:pt x="260185" y="133640"/>
                      </a:cubicBezTo>
                      <a:cubicBezTo>
                        <a:pt x="249707" y="112685"/>
                        <a:pt x="238277" y="90778"/>
                        <a:pt x="227800" y="69823"/>
                      </a:cubicBezTo>
                      <a:cubicBezTo>
                        <a:pt x="222085" y="70775"/>
                        <a:pt x="217323" y="70775"/>
                        <a:pt x="211607" y="71728"/>
                      </a:cubicBezTo>
                      <a:cubicBezTo>
                        <a:pt x="208750" y="90778"/>
                        <a:pt x="199225" y="112685"/>
                        <a:pt x="204940" y="129830"/>
                      </a:cubicBezTo>
                      <a:cubicBezTo>
                        <a:pt x="207798" y="137450"/>
                        <a:pt x="235420" y="139355"/>
                        <a:pt x="251612" y="1441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3" name="Freeform: Shape 150">
                  <a:extLst>
                    <a:ext uri="{FF2B5EF4-FFF2-40B4-BE49-F238E27FC236}">
                      <a16:creationId xmlns:a16="http://schemas.microsoft.com/office/drawing/2014/main" xmlns="" id="{AB4773F4-3FD6-4F84-BC1B-307F63A96593}"/>
                    </a:ext>
                  </a:extLst>
                </p:cNvPr>
                <p:cNvSpPr/>
                <p:nvPr/>
              </p:nvSpPr>
              <p:spPr>
                <a:xfrm>
                  <a:off x="7580457" y="2168780"/>
                  <a:ext cx="285750" cy="371475"/>
                </a:xfrm>
                <a:custGeom>
                  <a:avLst/>
                  <a:gdLst>
                    <a:gd name="connsiteX0" fmla="*/ 288145 w 285750"/>
                    <a:gd name="connsiteY0" fmla="*/ 372490 h 371475"/>
                    <a:gd name="connsiteX1" fmla="*/ 1443 w 285750"/>
                    <a:gd name="connsiteY1" fmla="*/ 372490 h 371475"/>
                    <a:gd name="connsiteX2" fmla="*/ 2395 w 285750"/>
                    <a:gd name="connsiteY2" fmla="*/ 110552 h 371475"/>
                    <a:gd name="connsiteX3" fmla="*/ 137650 w 285750"/>
                    <a:gd name="connsiteY3" fmla="*/ 62 h 371475"/>
                    <a:gd name="connsiteX4" fmla="*/ 286241 w 285750"/>
                    <a:gd name="connsiteY4" fmla="*/ 110552 h 371475"/>
                    <a:gd name="connsiteX5" fmla="*/ 288145 w 285750"/>
                    <a:gd name="connsiteY5" fmla="*/ 372490 h 371475"/>
                    <a:gd name="connsiteX6" fmla="*/ 40495 w 285750"/>
                    <a:gd name="connsiteY6" fmla="*/ 175322 h 371475"/>
                    <a:gd name="connsiteX7" fmla="*/ 40495 w 285750"/>
                    <a:gd name="connsiteY7" fmla="*/ 334390 h 371475"/>
                    <a:gd name="connsiteX8" fmla="*/ 129078 w 285750"/>
                    <a:gd name="connsiteY8" fmla="*/ 334390 h 371475"/>
                    <a:gd name="connsiteX9" fmla="*/ 129078 w 285750"/>
                    <a:gd name="connsiteY9" fmla="*/ 175322 h 371475"/>
                    <a:gd name="connsiteX10" fmla="*/ 40495 w 285750"/>
                    <a:gd name="connsiteY10" fmla="*/ 175322 h 371475"/>
                    <a:gd name="connsiteX11" fmla="*/ 252903 w 285750"/>
                    <a:gd name="connsiteY11" fmla="*/ 335342 h 371475"/>
                    <a:gd name="connsiteX12" fmla="*/ 252903 w 285750"/>
                    <a:gd name="connsiteY12" fmla="*/ 176275 h 371475"/>
                    <a:gd name="connsiteX13" fmla="*/ 163368 w 285750"/>
                    <a:gd name="connsiteY13" fmla="*/ 176275 h 371475"/>
                    <a:gd name="connsiteX14" fmla="*/ 163368 w 285750"/>
                    <a:gd name="connsiteY14" fmla="*/ 335342 h 371475"/>
                    <a:gd name="connsiteX15" fmla="*/ 252903 w 285750"/>
                    <a:gd name="connsiteY15" fmla="*/ 335342 h 371475"/>
                    <a:gd name="connsiteX16" fmla="*/ 193848 w 285750"/>
                    <a:gd name="connsiteY16" fmla="*/ 60070 h 371475"/>
                    <a:gd name="connsiteX17" fmla="*/ 188133 w 285750"/>
                    <a:gd name="connsiteY17" fmla="*/ 46735 h 371475"/>
                    <a:gd name="connsiteX18" fmla="*/ 103361 w 285750"/>
                    <a:gd name="connsiteY18" fmla="*/ 46735 h 371475"/>
                    <a:gd name="connsiteX19" fmla="*/ 97645 w 285750"/>
                    <a:gd name="connsiteY19" fmla="*/ 60070 h 371475"/>
                    <a:gd name="connsiteX20" fmla="*/ 145270 w 285750"/>
                    <a:gd name="connsiteY20" fmla="*/ 90550 h 371475"/>
                    <a:gd name="connsiteX21" fmla="*/ 193848 w 285750"/>
                    <a:gd name="connsiteY21" fmla="*/ 60070 h 371475"/>
                    <a:gd name="connsiteX22" fmla="*/ 227186 w 285750"/>
                    <a:gd name="connsiteY22" fmla="*/ 69595 h 371475"/>
                    <a:gd name="connsiteX23" fmla="*/ 210041 w 285750"/>
                    <a:gd name="connsiteY23" fmla="*/ 69595 h 371475"/>
                    <a:gd name="connsiteX24" fmla="*/ 201468 w 285750"/>
                    <a:gd name="connsiteY24" fmla="*/ 126745 h 371475"/>
                    <a:gd name="connsiteX25" fmla="*/ 263381 w 285750"/>
                    <a:gd name="connsiteY25" fmla="*/ 146747 h 371475"/>
                    <a:gd name="connsiteX26" fmla="*/ 227186 w 285750"/>
                    <a:gd name="connsiteY26" fmla="*/ 69595 h 371475"/>
                    <a:gd name="connsiteX27" fmla="*/ 35733 w 285750"/>
                    <a:gd name="connsiteY27" fmla="*/ 132460 h 371475"/>
                    <a:gd name="connsiteX28" fmla="*/ 45258 w 285750"/>
                    <a:gd name="connsiteY28" fmla="*/ 143890 h 371475"/>
                    <a:gd name="connsiteX29" fmla="*/ 90025 w 285750"/>
                    <a:gd name="connsiteY29" fmla="*/ 127697 h 371475"/>
                    <a:gd name="connsiteX30" fmla="*/ 79548 w 285750"/>
                    <a:gd name="connsiteY30" fmla="*/ 69595 h 371475"/>
                    <a:gd name="connsiteX31" fmla="*/ 66213 w 285750"/>
                    <a:gd name="connsiteY31" fmla="*/ 69595 h 371475"/>
                    <a:gd name="connsiteX32" fmla="*/ 35733 w 285750"/>
                    <a:gd name="connsiteY32" fmla="*/ 13246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85750" h="371475">
                      <a:moveTo>
                        <a:pt x="288145" y="372490"/>
                      </a:moveTo>
                      <a:cubicBezTo>
                        <a:pt x="193848" y="372490"/>
                        <a:pt x="99550" y="372490"/>
                        <a:pt x="1443" y="372490"/>
                      </a:cubicBezTo>
                      <a:cubicBezTo>
                        <a:pt x="1443" y="283907"/>
                        <a:pt x="-2367" y="197230"/>
                        <a:pt x="2395" y="110552"/>
                      </a:cubicBezTo>
                      <a:cubicBezTo>
                        <a:pt x="6205" y="49592"/>
                        <a:pt x="70975" y="1015"/>
                        <a:pt x="137650" y="62"/>
                      </a:cubicBezTo>
                      <a:cubicBezTo>
                        <a:pt x="215756" y="-1843"/>
                        <a:pt x="280525" y="40067"/>
                        <a:pt x="286241" y="110552"/>
                      </a:cubicBezTo>
                      <a:cubicBezTo>
                        <a:pt x="293861" y="195325"/>
                        <a:pt x="288145" y="282955"/>
                        <a:pt x="288145" y="372490"/>
                      </a:cubicBezTo>
                      <a:close/>
                      <a:moveTo>
                        <a:pt x="40495" y="175322"/>
                      </a:moveTo>
                      <a:cubicBezTo>
                        <a:pt x="40495" y="231520"/>
                        <a:pt x="40495" y="282955"/>
                        <a:pt x="40495" y="334390"/>
                      </a:cubicBezTo>
                      <a:cubicBezTo>
                        <a:pt x="72880" y="334390"/>
                        <a:pt x="101455" y="334390"/>
                        <a:pt x="129078" y="334390"/>
                      </a:cubicBezTo>
                      <a:cubicBezTo>
                        <a:pt x="129078" y="279145"/>
                        <a:pt x="129078" y="227710"/>
                        <a:pt x="129078" y="175322"/>
                      </a:cubicBezTo>
                      <a:cubicBezTo>
                        <a:pt x="98598" y="175322"/>
                        <a:pt x="71928" y="175322"/>
                        <a:pt x="40495" y="175322"/>
                      </a:cubicBezTo>
                      <a:close/>
                      <a:moveTo>
                        <a:pt x="252903" y="335342"/>
                      </a:moveTo>
                      <a:cubicBezTo>
                        <a:pt x="252903" y="278192"/>
                        <a:pt x="252903" y="226757"/>
                        <a:pt x="252903" y="176275"/>
                      </a:cubicBezTo>
                      <a:cubicBezTo>
                        <a:pt x="221470" y="176275"/>
                        <a:pt x="193848" y="176275"/>
                        <a:pt x="163368" y="176275"/>
                      </a:cubicBezTo>
                      <a:cubicBezTo>
                        <a:pt x="163368" y="230567"/>
                        <a:pt x="163368" y="282002"/>
                        <a:pt x="163368" y="335342"/>
                      </a:cubicBezTo>
                      <a:cubicBezTo>
                        <a:pt x="194800" y="335342"/>
                        <a:pt x="222423" y="335342"/>
                        <a:pt x="252903" y="335342"/>
                      </a:cubicBezTo>
                      <a:close/>
                      <a:moveTo>
                        <a:pt x="193848" y="60070"/>
                      </a:moveTo>
                      <a:cubicBezTo>
                        <a:pt x="191943" y="55307"/>
                        <a:pt x="190038" y="50545"/>
                        <a:pt x="188133" y="46735"/>
                      </a:cubicBezTo>
                      <a:cubicBezTo>
                        <a:pt x="159558" y="46735"/>
                        <a:pt x="131936" y="46735"/>
                        <a:pt x="103361" y="46735"/>
                      </a:cubicBezTo>
                      <a:cubicBezTo>
                        <a:pt x="101455" y="51497"/>
                        <a:pt x="99550" y="55307"/>
                        <a:pt x="97645" y="60070"/>
                      </a:cubicBezTo>
                      <a:cubicBezTo>
                        <a:pt x="113838" y="71500"/>
                        <a:pt x="129078" y="90550"/>
                        <a:pt x="145270" y="90550"/>
                      </a:cubicBezTo>
                      <a:cubicBezTo>
                        <a:pt x="161463" y="90550"/>
                        <a:pt x="177656" y="71500"/>
                        <a:pt x="193848" y="60070"/>
                      </a:cubicBezTo>
                      <a:close/>
                      <a:moveTo>
                        <a:pt x="227186" y="69595"/>
                      </a:moveTo>
                      <a:cubicBezTo>
                        <a:pt x="221470" y="69595"/>
                        <a:pt x="215756" y="69595"/>
                        <a:pt x="210041" y="69595"/>
                      </a:cubicBezTo>
                      <a:cubicBezTo>
                        <a:pt x="206231" y="88645"/>
                        <a:pt x="195753" y="110552"/>
                        <a:pt x="201468" y="126745"/>
                      </a:cubicBezTo>
                      <a:cubicBezTo>
                        <a:pt x="205278" y="136270"/>
                        <a:pt x="232900" y="138175"/>
                        <a:pt x="263381" y="146747"/>
                      </a:cubicBezTo>
                      <a:cubicBezTo>
                        <a:pt x="247188" y="111505"/>
                        <a:pt x="236711" y="90550"/>
                        <a:pt x="227186" y="69595"/>
                      </a:cubicBezTo>
                      <a:close/>
                      <a:moveTo>
                        <a:pt x="35733" y="132460"/>
                      </a:moveTo>
                      <a:cubicBezTo>
                        <a:pt x="38591" y="136270"/>
                        <a:pt x="42400" y="140080"/>
                        <a:pt x="45258" y="143890"/>
                      </a:cubicBezTo>
                      <a:cubicBezTo>
                        <a:pt x="61450" y="138175"/>
                        <a:pt x="89073" y="135317"/>
                        <a:pt x="90025" y="127697"/>
                      </a:cubicBezTo>
                      <a:cubicBezTo>
                        <a:pt x="92883" y="109600"/>
                        <a:pt x="83358" y="88645"/>
                        <a:pt x="79548" y="69595"/>
                      </a:cubicBezTo>
                      <a:cubicBezTo>
                        <a:pt x="74786" y="69595"/>
                        <a:pt x="70023" y="69595"/>
                        <a:pt x="66213" y="69595"/>
                      </a:cubicBezTo>
                      <a:cubicBezTo>
                        <a:pt x="55736" y="89597"/>
                        <a:pt x="46211" y="110552"/>
                        <a:pt x="35733" y="13246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4" name="Freeform: Shape 151">
                  <a:extLst>
                    <a:ext uri="{FF2B5EF4-FFF2-40B4-BE49-F238E27FC236}">
                      <a16:creationId xmlns:a16="http://schemas.microsoft.com/office/drawing/2014/main" xmlns="" id="{0556542F-CD87-4706-B784-09B4E78A0735}"/>
                    </a:ext>
                  </a:extLst>
                </p:cNvPr>
                <p:cNvSpPr/>
                <p:nvPr/>
              </p:nvSpPr>
              <p:spPr>
                <a:xfrm>
                  <a:off x="7319010" y="1884998"/>
                  <a:ext cx="200025" cy="295275"/>
                </a:xfrm>
                <a:custGeom>
                  <a:avLst/>
                  <a:gdLst>
                    <a:gd name="connsiteX0" fmla="*/ 200977 w 200025"/>
                    <a:gd name="connsiteY0" fmla="*/ 299085 h 295275"/>
                    <a:gd name="connsiteX1" fmla="*/ 0 w 200025"/>
                    <a:gd name="connsiteY1" fmla="*/ 297180 h 295275"/>
                    <a:gd name="connsiteX2" fmla="*/ 70485 w 200025"/>
                    <a:gd name="connsiteY2" fmla="*/ 0 h 295275"/>
                    <a:gd name="connsiteX3" fmla="*/ 126682 w 200025"/>
                    <a:gd name="connsiteY3" fmla="*/ 0 h 295275"/>
                    <a:gd name="connsiteX4" fmla="*/ 141922 w 200025"/>
                    <a:gd name="connsiteY4" fmla="*/ 130492 h 295275"/>
                    <a:gd name="connsiteX5" fmla="*/ 200977 w 200025"/>
                    <a:gd name="connsiteY5" fmla="*/ 299085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295275">
                      <a:moveTo>
                        <a:pt x="200977" y="299085"/>
                      </a:moveTo>
                      <a:cubicBezTo>
                        <a:pt x="126682" y="255270"/>
                        <a:pt x="62865" y="255270"/>
                        <a:pt x="0" y="297180"/>
                      </a:cubicBezTo>
                      <a:cubicBezTo>
                        <a:pt x="15240" y="195263"/>
                        <a:pt x="88582" y="110490"/>
                        <a:pt x="70485" y="0"/>
                      </a:cubicBezTo>
                      <a:cubicBezTo>
                        <a:pt x="85725" y="0"/>
                        <a:pt x="120015" y="0"/>
                        <a:pt x="126682" y="0"/>
                      </a:cubicBezTo>
                      <a:cubicBezTo>
                        <a:pt x="119063" y="59055"/>
                        <a:pt x="129540" y="89535"/>
                        <a:pt x="141922" y="130492"/>
                      </a:cubicBezTo>
                      <a:cubicBezTo>
                        <a:pt x="158115" y="183833"/>
                        <a:pt x="180975" y="208597"/>
                        <a:pt x="200977" y="2990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5" name="Freeform: Shape 152">
                  <a:extLst>
                    <a:ext uri="{FF2B5EF4-FFF2-40B4-BE49-F238E27FC236}">
                      <a16:creationId xmlns:a16="http://schemas.microsoft.com/office/drawing/2014/main" xmlns="" id="{3153D261-A196-4684-A983-5FF14C6126A9}"/>
                    </a:ext>
                  </a:extLst>
                </p:cNvPr>
                <p:cNvSpPr/>
                <p:nvPr/>
              </p:nvSpPr>
              <p:spPr>
                <a:xfrm>
                  <a:off x="7393305" y="1564005"/>
                  <a:ext cx="38100" cy="304800"/>
                </a:xfrm>
                <a:custGeom>
                  <a:avLst/>
                  <a:gdLst>
                    <a:gd name="connsiteX0" fmla="*/ 0 w 38100"/>
                    <a:gd name="connsiteY0" fmla="*/ 308610 h 304800"/>
                    <a:gd name="connsiteX1" fmla="*/ 15240 w 38100"/>
                    <a:gd name="connsiteY1" fmla="*/ 236220 h 304800"/>
                    <a:gd name="connsiteX2" fmla="*/ 16193 w 38100"/>
                    <a:gd name="connsiteY2" fmla="*/ 0 h 304800"/>
                    <a:gd name="connsiteX3" fmla="*/ 28575 w 38100"/>
                    <a:gd name="connsiteY3" fmla="*/ 0 h 304800"/>
                    <a:gd name="connsiteX4" fmla="*/ 29527 w 38100"/>
                    <a:gd name="connsiteY4" fmla="*/ 228600 h 304800"/>
                    <a:gd name="connsiteX5" fmla="*/ 44768 w 38100"/>
                    <a:gd name="connsiteY5" fmla="*/ 308610 h 304800"/>
                    <a:gd name="connsiteX6" fmla="*/ 0 w 38100"/>
                    <a:gd name="connsiteY6" fmla="*/ 30861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100" h="304800">
                      <a:moveTo>
                        <a:pt x="0" y="308610"/>
                      </a:moveTo>
                      <a:cubicBezTo>
                        <a:pt x="5715" y="281940"/>
                        <a:pt x="15240" y="260033"/>
                        <a:pt x="15240" y="236220"/>
                      </a:cubicBezTo>
                      <a:cubicBezTo>
                        <a:pt x="17145" y="157163"/>
                        <a:pt x="16193" y="79058"/>
                        <a:pt x="16193" y="0"/>
                      </a:cubicBezTo>
                      <a:cubicBezTo>
                        <a:pt x="20002" y="0"/>
                        <a:pt x="23813" y="0"/>
                        <a:pt x="28575" y="0"/>
                      </a:cubicBezTo>
                      <a:cubicBezTo>
                        <a:pt x="28575" y="76200"/>
                        <a:pt x="27622" y="152400"/>
                        <a:pt x="29527" y="228600"/>
                      </a:cubicBezTo>
                      <a:cubicBezTo>
                        <a:pt x="30480" y="254318"/>
                        <a:pt x="39052" y="280035"/>
                        <a:pt x="44768" y="308610"/>
                      </a:cubicBezTo>
                      <a:cubicBezTo>
                        <a:pt x="32385" y="308610"/>
                        <a:pt x="13335" y="308610"/>
                        <a:pt x="0" y="3086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6" name="Freeform: Shape 153">
                  <a:extLst>
                    <a:ext uri="{FF2B5EF4-FFF2-40B4-BE49-F238E27FC236}">
                      <a16:creationId xmlns:a16="http://schemas.microsoft.com/office/drawing/2014/main" xmlns="" id="{C9E29AC9-8D85-4651-BEE9-28D5195C7486}"/>
                    </a:ext>
                  </a:extLst>
                </p:cNvPr>
                <p:cNvSpPr/>
                <p:nvPr/>
              </p:nvSpPr>
              <p:spPr>
                <a:xfrm>
                  <a:off x="7529513" y="2601277"/>
                  <a:ext cx="76200" cy="95250"/>
                </a:xfrm>
                <a:custGeom>
                  <a:avLst/>
                  <a:gdLst>
                    <a:gd name="connsiteX0" fmla="*/ 81915 w 76200"/>
                    <a:gd name="connsiteY0" fmla="*/ 99060 h 95250"/>
                    <a:gd name="connsiteX1" fmla="*/ 0 w 76200"/>
                    <a:gd name="connsiteY1" fmla="*/ 99060 h 95250"/>
                    <a:gd name="connsiteX2" fmla="*/ 0 w 76200"/>
                    <a:gd name="connsiteY2" fmla="*/ 0 h 95250"/>
                    <a:gd name="connsiteX3" fmla="*/ 81915 w 76200"/>
                    <a:gd name="connsiteY3" fmla="*/ 0 h 95250"/>
                    <a:gd name="connsiteX4" fmla="*/ 81915 w 76200"/>
                    <a:gd name="connsiteY4" fmla="*/ 9906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95250">
                      <a:moveTo>
                        <a:pt x="81915" y="99060"/>
                      </a:moveTo>
                      <a:cubicBezTo>
                        <a:pt x="52388" y="99060"/>
                        <a:pt x="27623" y="99060"/>
                        <a:pt x="0" y="99060"/>
                      </a:cubicBezTo>
                      <a:cubicBezTo>
                        <a:pt x="0" y="65723"/>
                        <a:pt x="0" y="35243"/>
                        <a:pt x="0" y="0"/>
                      </a:cubicBezTo>
                      <a:cubicBezTo>
                        <a:pt x="26670" y="0"/>
                        <a:pt x="52388" y="0"/>
                        <a:pt x="81915" y="0"/>
                      </a:cubicBezTo>
                      <a:cubicBezTo>
                        <a:pt x="81915" y="32385"/>
                        <a:pt x="81915" y="63818"/>
                        <a:pt x="81915" y="9906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7" name="Freeform: Shape 154">
                  <a:extLst>
                    <a:ext uri="{FF2B5EF4-FFF2-40B4-BE49-F238E27FC236}">
                      <a16:creationId xmlns:a16="http://schemas.microsoft.com/office/drawing/2014/main" xmlns="" id="{7DC19492-9448-45AC-BF5F-D4D7BD990723}"/>
                    </a:ext>
                  </a:extLst>
                </p:cNvPr>
                <p:cNvSpPr/>
                <p:nvPr/>
              </p:nvSpPr>
              <p:spPr>
                <a:xfrm>
                  <a:off x="7626668" y="1884045"/>
                  <a:ext cx="200025" cy="295275"/>
                </a:xfrm>
                <a:custGeom>
                  <a:avLst/>
                  <a:gdLst>
                    <a:gd name="connsiteX0" fmla="*/ 200977 w 200025"/>
                    <a:gd name="connsiteY0" fmla="*/ 299085 h 295275"/>
                    <a:gd name="connsiteX1" fmla="*/ 0 w 200025"/>
                    <a:gd name="connsiteY1" fmla="*/ 297180 h 295275"/>
                    <a:gd name="connsiteX2" fmla="*/ 70485 w 200025"/>
                    <a:gd name="connsiteY2" fmla="*/ 0 h 295275"/>
                    <a:gd name="connsiteX3" fmla="*/ 126682 w 200025"/>
                    <a:gd name="connsiteY3" fmla="*/ 0 h 295275"/>
                    <a:gd name="connsiteX4" fmla="*/ 141922 w 200025"/>
                    <a:gd name="connsiteY4" fmla="*/ 130493 h 295275"/>
                    <a:gd name="connsiteX5" fmla="*/ 200977 w 200025"/>
                    <a:gd name="connsiteY5" fmla="*/ 299085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295275">
                      <a:moveTo>
                        <a:pt x="200977" y="299085"/>
                      </a:moveTo>
                      <a:cubicBezTo>
                        <a:pt x="126682" y="255270"/>
                        <a:pt x="62865" y="255270"/>
                        <a:pt x="0" y="297180"/>
                      </a:cubicBezTo>
                      <a:cubicBezTo>
                        <a:pt x="15240" y="195263"/>
                        <a:pt x="88582" y="110490"/>
                        <a:pt x="70485" y="0"/>
                      </a:cubicBezTo>
                      <a:cubicBezTo>
                        <a:pt x="85725" y="0"/>
                        <a:pt x="120015" y="0"/>
                        <a:pt x="126682" y="0"/>
                      </a:cubicBezTo>
                      <a:cubicBezTo>
                        <a:pt x="119063" y="59055"/>
                        <a:pt x="129540" y="89535"/>
                        <a:pt x="141922" y="130493"/>
                      </a:cubicBezTo>
                      <a:cubicBezTo>
                        <a:pt x="157163" y="182880"/>
                        <a:pt x="180975" y="207645"/>
                        <a:pt x="200977" y="2990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8" name="Freeform: Shape 155">
                  <a:extLst>
                    <a:ext uri="{FF2B5EF4-FFF2-40B4-BE49-F238E27FC236}">
                      <a16:creationId xmlns:a16="http://schemas.microsoft.com/office/drawing/2014/main" xmlns="" id="{C8C3EB54-0F23-4DDA-956E-875A02D9D278}"/>
                    </a:ext>
                  </a:extLst>
                </p:cNvPr>
                <p:cNvSpPr/>
                <p:nvPr/>
              </p:nvSpPr>
              <p:spPr>
                <a:xfrm>
                  <a:off x="7700963" y="1562100"/>
                  <a:ext cx="38100" cy="304800"/>
                </a:xfrm>
                <a:custGeom>
                  <a:avLst/>
                  <a:gdLst>
                    <a:gd name="connsiteX0" fmla="*/ 0 w 38100"/>
                    <a:gd name="connsiteY0" fmla="*/ 308610 h 304800"/>
                    <a:gd name="connsiteX1" fmla="*/ 15240 w 38100"/>
                    <a:gd name="connsiteY1" fmla="*/ 236220 h 304800"/>
                    <a:gd name="connsiteX2" fmla="*/ 16193 w 38100"/>
                    <a:gd name="connsiteY2" fmla="*/ 0 h 304800"/>
                    <a:gd name="connsiteX3" fmla="*/ 28575 w 38100"/>
                    <a:gd name="connsiteY3" fmla="*/ 0 h 304800"/>
                    <a:gd name="connsiteX4" fmla="*/ 29527 w 38100"/>
                    <a:gd name="connsiteY4" fmla="*/ 228600 h 304800"/>
                    <a:gd name="connsiteX5" fmla="*/ 44768 w 38100"/>
                    <a:gd name="connsiteY5" fmla="*/ 308610 h 304800"/>
                    <a:gd name="connsiteX6" fmla="*/ 0 w 38100"/>
                    <a:gd name="connsiteY6" fmla="*/ 30861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100" h="304800">
                      <a:moveTo>
                        <a:pt x="0" y="308610"/>
                      </a:moveTo>
                      <a:cubicBezTo>
                        <a:pt x="5715" y="281940"/>
                        <a:pt x="15240" y="260033"/>
                        <a:pt x="15240" y="236220"/>
                      </a:cubicBezTo>
                      <a:cubicBezTo>
                        <a:pt x="17145" y="157163"/>
                        <a:pt x="16193" y="79058"/>
                        <a:pt x="16193" y="0"/>
                      </a:cubicBezTo>
                      <a:cubicBezTo>
                        <a:pt x="20002" y="0"/>
                        <a:pt x="23813" y="0"/>
                        <a:pt x="28575" y="0"/>
                      </a:cubicBezTo>
                      <a:cubicBezTo>
                        <a:pt x="28575" y="76200"/>
                        <a:pt x="27623" y="152400"/>
                        <a:pt x="29527" y="228600"/>
                      </a:cubicBezTo>
                      <a:cubicBezTo>
                        <a:pt x="30480" y="254318"/>
                        <a:pt x="39052" y="280035"/>
                        <a:pt x="44768" y="308610"/>
                      </a:cubicBezTo>
                      <a:cubicBezTo>
                        <a:pt x="32385" y="308610"/>
                        <a:pt x="13335" y="308610"/>
                        <a:pt x="0" y="3086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40" name="Freeform: Shape 156">
              <a:extLst>
                <a:ext uri="{FF2B5EF4-FFF2-40B4-BE49-F238E27FC236}">
                  <a16:creationId xmlns:a16="http://schemas.microsoft.com/office/drawing/2014/main" xmlns="" id="{F9AC8184-906E-4F9B-A8D2-FFFAC7C3DB85}"/>
                </a:ext>
              </a:extLst>
            </p:cNvPr>
            <p:cNvSpPr/>
            <p:nvPr/>
          </p:nvSpPr>
          <p:spPr>
            <a:xfrm rot="17436610">
              <a:off x="3862353" y="3042141"/>
              <a:ext cx="622842" cy="442308"/>
            </a:xfrm>
            <a:custGeom>
              <a:avLst/>
              <a:gdLst>
                <a:gd name="connsiteX0" fmla="*/ 1359605 w 2028518"/>
                <a:gd name="connsiteY0" fmla="*/ 1366447 h 1440540"/>
                <a:gd name="connsiteX1" fmla="*/ 1359605 w 2028518"/>
                <a:gd name="connsiteY1" fmla="*/ 1406271 h 1440540"/>
                <a:gd name="connsiteX2" fmla="*/ 1942246 w 2028518"/>
                <a:gd name="connsiteY2" fmla="*/ 1406271 h 1440540"/>
                <a:gd name="connsiteX3" fmla="*/ 1942246 w 2028518"/>
                <a:gd name="connsiteY3" fmla="*/ 1366447 h 1440540"/>
                <a:gd name="connsiteX4" fmla="*/ 1359605 w 2028518"/>
                <a:gd name="connsiteY4" fmla="*/ 1305350 h 1440540"/>
                <a:gd name="connsiteX5" fmla="*/ 1359605 w 2028518"/>
                <a:gd name="connsiteY5" fmla="*/ 1345174 h 1440540"/>
                <a:gd name="connsiteX6" fmla="*/ 1942246 w 2028518"/>
                <a:gd name="connsiteY6" fmla="*/ 1345174 h 1440540"/>
                <a:gd name="connsiteX7" fmla="*/ 1942246 w 2028518"/>
                <a:gd name="connsiteY7" fmla="*/ 1305350 h 1440540"/>
                <a:gd name="connsiteX8" fmla="*/ 1359605 w 2028518"/>
                <a:gd name="connsiteY8" fmla="*/ 1244254 h 1440540"/>
                <a:gd name="connsiteX9" fmla="*/ 1359605 w 2028518"/>
                <a:gd name="connsiteY9" fmla="*/ 1284078 h 1440540"/>
                <a:gd name="connsiteX10" fmla="*/ 1942246 w 2028518"/>
                <a:gd name="connsiteY10" fmla="*/ 1284078 h 1440540"/>
                <a:gd name="connsiteX11" fmla="*/ 1942246 w 2028518"/>
                <a:gd name="connsiteY11" fmla="*/ 1244254 h 1440540"/>
                <a:gd name="connsiteX12" fmla="*/ 1359605 w 2028518"/>
                <a:gd name="connsiteY12" fmla="*/ 1183157 h 1440540"/>
                <a:gd name="connsiteX13" fmla="*/ 1359605 w 2028518"/>
                <a:gd name="connsiteY13" fmla="*/ 1222981 h 1440540"/>
                <a:gd name="connsiteX14" fmla="*/ 1942246 w 2028518"/>
                <a:gd name="connsiteY14" fmla="*/ 1222981 h 1440540"/>
                <a:gd name="connsiteX15" fmla="*/ 1942246 w 2028518"/>
                <a:gd name="connsiteY15" fmla="*/ 1183157 h 1440540"/>
                <a:gd name="connsiteX16" fmla="*/ 1003047 w 2028518"/>
                <a:gd name="connsiteY16" fmla="*/ 821458 h 1440540"/>
                <a:gd name="connsiteX17" fmla="*/ 1003047 w 2028518"/>
                <a:gd name="connsiteY17" fmla="*/ 1439143 h 1440540"/>
                <a:gd name="connsiteX18" fmla="*/ 1259865 w 2028518"/>
                <a:gd name="connsiteY18" fmla="*/ 1439143 h 1440540"/>
                <a:gd name="connsiteX19" fmla="*/ 1259865 w 2028518"/>
                <a:gd name="connsiteY19" fmla="*/ 821458 h 1440540"/>
                <a:gd name="connsiteX20" fmla="*/ 640721 w 2028518"/>
                <a:gd name="connsiteY20" fmla="*/ 818736 h 1440540"/>
                <a:gd name="connsiteX21" fmla="*/ 640721 w 2028518"/>
                <a:gd name="connsiteY21" fmla="*/ 1436421 h 1440540"/>
                <a:gd name="connsiteX22" fmla="*/ 860983 w 2028518"/>
                <a:gd name="connsiteY22" fmla="*/ 1436421 h 1440540"/>
                <a:gd name="connsiteX23" fmla="*/ 860983 w 2028518"/>
                <a:gd name="connsiteY23" fmla="*/ 818736 h 1440540"/>
                <a:gd name="connsiteX24" fmla="*/ 1818380 w 2028518"/>
                <a:gd name="connsiteY24" fmla="*/ 734607 h 1440540"/>
                <a:gd name="connsiteX25" fmla="*/ 1818380 w 2028518"/>
                <a:gd name="connsiteY25" fmla="*/ 807677 h 1440540"/>
                <a:gd name="connsiteX26" fmla="*/ 1916476 w 2028518"/>
                <a:gd name="connsiteY26" fmla="*/ 807677 h 1440540"/>
                <a:gd name="connsiteX27" fmla="*/ 1916476 w 2028518"/>
                <a:gd name="connsiteY27" fmla="*/ 734607 h 1440540"/>
                <a:gd name="connsiteX28" fmla="*/ 1634779 w 2028518"/>
                <a:gd name="connsiteY28" fmla="*/ 734607 h 1440540"/>
                <a:gd name="connsiteX29" fmla="*/ 1634779 w 2028518"/>
                <a:gd name="connsiteY29" fmla="*/ 807677 h 1440540"/>
                <a:gd name="connsiteX30" fmla="*/ 1732875 w 2028518"/>
                <a:gd name="connsiteY30" fmla="*/ 807677 h 1440540"/>
                <a:gd name="connsiteX31" fmla="*/ 1732875 w 2028518"/>
                <a:gd name="connsiteY31" fmla="*/ 734607 h 1440540"/>
                <a:gd name="connsiteX32" fmla="*/ 1451179 w 2028518"/>
                <a:gd name="connsiteY32" fmla="*/ 734607 h 1440540"/>
                <a:gd name="connsiteX33" fmla="*/ 1451179 w 2028518"/>
                <a:gd name="connsiteY33" fmla="*/ 807677 h 1440540"/>
                <a:gd name="connsiteX34" fmla="*/ 1549275 w 2028518"/>
                <a:gd name="connsiteY34" fmla="*/ 807677 h 1440540"/>
                <a:gd name="connsiteX35" fmla="*/ 1549275 w 2028518"/>
                <a:gd name="connsiteY35" fmla="*/ 734607 h 1440540"/>
                <a:gd name="connsiteX36" fmla="*/ 1818380 w 2028518"/>
                <a:gd name="connsiteY36" fmla="*/ 582994 h 1440540"/>
                <a:gd name="connsiteX37" fmla="*/ 1818380 w 2028518"/>
                <a:gd name="connsiteY37" fmla="*/ 656064 h 1440540"/>
                <a:gd name="connsiteX38" fmla="*/ 1916476 w 2028518"/>
                <a:gd name="connsiteY38" fmla="*/ 656064 h 1440540"/>
                <a:gd name="connsiteX39" fmla="*/ 1916476 w 2028518"/>
                <a:gd name="connsiteY39" fmla="*/ 582994 h 1440540"/>
                <a:gd name="connsiteX40" fmla="*/ 1634779 w 2028518"/>
                <a:gd name="connsiteY40" fmla="*/ 582994 h 1440540"/>
                <a:gd name="connsiteX41" fmla="*/ 1634779 w 2028518"/>
                <a:gd name="connsiteY41" fmla="*/ 656064 h 1440540"/>
                <a:gd name="connsiteX42" fmla="*/ 1732875 w 2028518"/>
                <a:gd name="connsiteY42" fmla="*/ 656064 h 1440540"/>
                <a:gd name="connsiteX43" fmla="*/ 1732875 w 2028518"/>
                <a:gd name="connsiteY43" fmla="*/ 582994 h 1440540"/>
                <a:gd name="connsiteX44" fmla="*/ 1451179 w 2028518"/>
                <a:gd name="connsiteY44" fmla="*/ 582994 h 1440540"/>
                <a:gd name="connsiteX45" fmla="*/ 1451179 w 2028518"/>
                <a:gd name="connsiteY45" fmla="*/ 656064 h 1440540"/>
                <a:gd name="connsiteX46" fmla="*/ 1549275 w 2028518"/>
                <a:gd name="connsiteY46" fmla="*/ 656064 h 1440540"/>
                <a:gd name="connsiteX47" fmla="*/ 1549275 w 2028518"/>
                <a:gd name="connsiteY47" fmla="*/ 582994 h 1440540"/>
                <a:gd name="connsiteX48" fmla="*/ 403424 w 2028518"/>
                <a:gd name="connsiteY48" fmla="*/ 499916 h 1440540"/>
                <a:gd name="connsiteX49" fmla="*/ 348620 w 2028518"/>
                <a:gd name="connsiteY49" fmla="*/ 554720 h 1440540"/>
                <a:gd name="connsiteX50" fmla="*/ 348620 w 2028518"/>
                <a:gd name="connsiteY50" fmla="*/ 1438886 h 1440540"/>
                <a:gd name="connsiteX51" fmla="*/ 458227 w 2028518"/>
                <a:gd name="connsiteY51" fmla="*/ 1438886 h 1440540"/>
                <a:gd name="connsiteX52" fmla="*/ 458228 w 2028518"/>
                <a:gd name="connsiteY52" fmla="*/ 554720 h 1440540"/>
                <a:gd name="connsiteX53" fmla="*/ 403424 w 2028518"/>
                <a:gd name="connsiteY53" fmla="*/ 499916 h 1440540"/>
                <a:gd name="connsiteX54" fmla="*/ 169200 w 2028518"/>
                <a:gd name="connsiteY54" fmla="*/ 496212 h 1440540"/>
                <a:gd name="connsiteX55" fmla="*/ 114396 w 2028518"/>
                <a:gd name="connsiteY55" fmla="*/ 551016 h 1440540"/>
                <a:gd name="connsiteX56" fmla="*/ 114396 w 2028518"/>
                <a:gd name="connsiteY56" fmla="*/ 1435182 h 1440540"/>
                <a:gd name="connsiteX57" fmla="*/ 224003 w 2028518"/>
                <a:gd name="connsiteY57" fmla="*/ 1435182 h 1440540"/>
                <a:gd name="connsiteX58" fmla="*/ 224004 w 2028518"/>
                <a:gd name="connsiteY58" fmla="*/ 551016 h 1440540"/>
                <a:gd name="connsiteX59" fmla="*/ 169200 w 2028518"/>
                <a:gd name="connsiteY59" fmla="*/ 496212 h 1440540"/>
                <a:gd name="connsiteX60" fmla="*/ 1818380 w 2028518"/>
                <a:gd name="connsiteY60" fmla="*/ 431380 h 1440540"/>
                <a:gd name="connsiteX61" fmla="*/ 1818380 w 2028518"/>
                <a:gd name="connsiteY61" fmla="*/ 504450 h 1440540"/>
                <a:gd name="connsiteX62" fmla="*/ 1916476 w 2028518"/>
                <a:gd name="connsiteY62" fmla="*/ 504450 h 1440540"/>
                <a:gd name="connsiteX63" fmla="*/ 1916476 w 2028518"/>
                <a:gd name="connsiteY63" fmla="*/ 431380 h 1440540"/>
                <a:gd name="connsiteX64" fmla="*/ 1634779 w 2028518"/>
                <a:gd name="connsiteY64" fmla="*/ 431380 h 1440540"/>
                <a:gd name="connsiteX65" fmla="*/ 1634779 w 2028518"/>
                <a:gd name="connsiteY65" fmla="*/ 504450 h 1440540"/>
                <a:gd name="connsiteX66" fmla="*/ 1732875 w 2028518"/>
                <a:gd name="connsiteY66" fmla="*/ 504450 h 1440540"/>
                <a:gd name="connsiteX67" fmla="*/ 1732875 w 2028518"/>
                <a:gd name="connsiteY67" fmla="*/ 431380 h 1440540"/>
                <a:gd name="connsiteX68" fmla="*/ 1451179 w 2028518"/>
                <a:gd name="connsiteY68" fmla="*/ 431380 h 1440540"/>
                <a:gd name="connsiteX69" fmla="*/ 1451179 w 2028518"/>
                <a:gd name="connsiteY69" fmla="*/ 504450 h 1440540"/>
                <a:gd name="connsiteX70" fmla="*/ 1549275 w 2028518"/>
                <a:gd name="connsiteY70" fmla="*/ 504450 h 1440540"/>
                <a:gd name="connsiteX71" fmla="*/ 1549275 w 2028518"/>
                <a:gd name="connsiteY71" fmla="*/ 431380 h 1440540"/>
                <a:gd name="connsiteX72" fmla="*/ 1254606 w 2028518"/>
                <a:gd name="connsiteY72" fmla="*/ 431380 h 1440540"/>
                <a:gd name="connsiteX73" fmla="*/ 1254606 w 2028518"/>
                <a:gd name="connsiteY73" fmla="*/ 504450 h 1440540"/>
                <a:gd name="connsiteX74" fmla="*/ 1352702 w 2028518"/>
                <a:gd name="connsiteY74" fmla="*/ 504450 h 1440540"/>
                <a:gd name="connsiteX75" fmla="*/ 1352702 w 2028518"/>
                <a:gd name="connsiteY75" fmla="*/ 431380 h 1440540"/>
                <a:gd name="connsiteX76" fmla="*/ 1071005 w 2028518"/>
                <a:gd name="connsiteY76" fmla="*/ 431380 h 1440540"/>
                <a:gd name="connsiteX77" fmla="*/ 1071005 w 2028518"/>
                <a:gd name="connsiteY77" fmla="*/ 504450 h 1440540"/>
                <a:gd name="connsiteX78" fmla="*/ 1169101 w 2028518"/>
                <a:gd name="connsiteY78" fmla="*/ 504450 h 1440540"/>
                <a:gd name="connsiteX79" fmla="*/ 1169101 w 2028518"/>
                <a:gd name="connsiteY79" fmla="*/ 431380 h 1440540"/>
                <a:gd name="connsiteX80" fmla="*/ 887405 w 2028518"/>
                <a:gd name="connsiteY80" fmla="*/ 431380 h 1440540"/>
                <a:gd name="connsiteX81" fmla="*/ 887405 w 2028518"/>
                <a:gd name="connsiteY81" fmla="*/ 504450 h 1440540"/>
                <a:gd name="connsiteX82" fmla="*/ 985501 w 2028518"/>
                <a:gd name="connsiteY82" fmla="*/ 504450 h 1440540"/>
                <a:gd name="connsiteX83" fmla="*/ 985501 w 2028518"/>
                <a:gd name="connsiteY83" fmla="*/ 431380 h 1440540"/>
                <a:gd name="connsiteX84" fmla="*/ 726849 w 2028518"/>
                <a:gd name="connsiteY84" fmla="*/ 431380 h 1440540"/>
                <a:gd name="connsiteX85" fmla="*/ 726849 w 2028518"/>
                <a:gd name="connsiteY85" fmla="*/ 504450 h 1440540"/>
                <a:gd name="connsiteX86" fmla="*/ 824945 w 2028518"/>
                <a:gd name="connsiteY86" fmla="*/ 504450 h 1440540"/>
                <a:gd name="connsiteX87" fmla="*/ 824945 w 2028518"/>
                <a:gd name="connsiteY87" fmla="*/ 431380 h 1440540"/>
                <a:gd name="connsiteX88" fmla="*/ 543248 w 2028518"/>
                <a:gd name="connsiteY88" fmla="*/ 431380 h 1440540"/>
                <a:gd name="connsiteX89" fmla="*/ 543248 w 2028518"/>
                <a:gd name="connsiteY89" fmla="*/ 504450 h 1440540"/>
                <a:gd name="connsiteX90" fmla="*/ 641344 w 2028518"/>
                <a:gd name="connsiteY90" fmla="*/ 504450 h 1440540"/>
                <a:gd name="connsiteX91" fmla="*/ 641344 w 2028518"/>
                <a:gd name="connsiteY91" fmla="*/ 431380 h 1440540"/>
                <a:gd name="connsiteX92" fmla="*/ 525663 w 2028518"/>
                <a:gd name="connsiteY92" fmla="*/ 0 h 1440540"/>
                <a:gd name="connsiteX93" fmla="*/ 525663 w 2028518"/>
                <a:gd name="connsiteY93" fmla="*/ 296929 h 1440540"/>
                <a:gd name="connsiteX94" fmla="*/ 1026614 w 2028518"/>
                <a:gd name="connsiteY94" fmla="*/ 0 h 1440540"/>
                <a:gd name="connsiteX95" fmla="*/ 1026614 w 2028518"/>
                <a:gd name="connsiteY95" fmla="*/ 296930 h 1440540"/>
                <a:gd name="connsiteX96" fmla="*/ 1527566 w 2028518"/>
                <a:gd name="connsiteY96" fmla="*/ 0 h 1440540"/>
                <a:gd name="connsiteX97" fmla="*/ 1527566 w 2028518"/>
                <a:gd name="connsiteY97" fmla="*/ 296930 h 1440540"/>
                <a:gd name="connsiteX98" fmla="*/ 2028518 w 2028518"/>
                <a:gd name="connsiteY98" fmla="*/ 0 h 1440540"/>
                <a:gd name="connsiteX99" fmla="*/ 2028518 w 2028518"/>
                <a:gd name="connsiteY99" fmla="*/ 311577 h 1440540"/>
                <a:gd name="connsiteX100" fmla="*/ 2028518 w 2028518"/>
                <a:gd name="connsiteY100" fmla="*/ 1440540 h 1440540"/>
                <a:gd name="connsiteX101" fmla="*/ 0 w 2028518"/>
                <a:gd name="connsiteY101" fmla="*/ 1440540 h 1440540"/>
                <a:gd name="connsiteX102" fmla="*/ 0 w 2028518"/>
                <a:gd name="connsiteY102" fmla="*/ 311577 h 14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028518" h="1440540">
                  <a:moveTo>
                    <a:pt x="1359605" y="1366447"/>
                  </a:moveTo>
                  <a:lnTo>
                    <a:pt x="1359605" y="1406271"/>
                  </a:lnTo>
                  <a:lnTo>
                    <a:pt x="1942246" y="1406271"/>
                  </a:lnTo>
                  <a:lnTo>
                    <a:pt x="1942246" y="1366447"/>
                  </a:lnTo>
                  <a:close/>
                  <a:moveTo>
                    <a:pt x="1359605" y="1305350"/>
                  </a:moveTo>
                  <a:lnTo>
                    <a:pt x="1359605" y="1345174"/>
                  </a:lnTo>
                  <a:lnTo>
                    <a:pt x="1942246" y="1345174"/>
                  </a:lnTo>
                  <a:lnTo>
                    <a:pt x="1942246" y="1305350"/>
                  </a:lnTo>
                  <a:close/>
                  <a:moveTo>
                    <a:pt x="1359605" y="1244254"/>
                  </a:moveTo>
                  <a:lnTo>
                    <a:pt x="1359605" y="1284078"/>
                  </a:lnTo>
                  <a:lnTo>
                    <a:pt x="1942246" y="1284078"/>
                  </a:lnTo>
                  <a:lnTo>
                    <a:pt x="1942246" y="1244254"/>
                  </a:lnTo>
                  <a:close/>
                  <a:moveTo>
                    <a:pt x="1359605" y="1183157"/>
                  </a:moveTo>
                  <a:lnTo>
                    <a:pt x="1359605" y="1222981"/>
                  </a:lnTo>
                  <a:lnTo>
                    <a:pt x="1942246" y="1222981"/>
                  </a:lnTo>
                  <a:lnTo>
                    <a:pt x="1942246" y="1183157"/>
                  </a:lnTo>
                  <a:close/>
                  <a:moveTo>
                    <a:pt x="1003047" y="821458"/>
                  </a:moveTo>
                  <a:lnTo>
                    <a:pt x="1003047" y="1439143"/>
                  </a:lnTo>
                  <a:lnTo>
                    <a:pt x="1259865" y="1439143"/>
                  </a:lnTo>
                  <a:lnTo>
                    <a:pt x="1259865" y="821458"/>
                  </a:lnTo>
                  <a:close/>
                  <a:moveTo>
                    <a:pt x="640721" y="818736"/>
                  </a:moveTo>
                  <a:lnTo>
                    <a:pt x="640721" y="1436421"/>
                  </a:lnTo>
                  <a:lnTo>
                    <a:pt x="860983" y="1436421"/>
                  </a:lnTo>
                  <a:lnTo>
                    <a:pt x="860983" y="818736"/>
                  </a:lnTo>
                  <a:close/>
                  <a:moveTo>
                    <a:pt x="1818380" y="734607"/>
                  </a:moveTo>
                  <a:lnTo>
                    <a:pt x="1818380" y="807677"/>
                  </a:lnTo>
                  <a:lnTo>
                    <a:pt x="1916476" y="807677"/>
                  </a:lnTo>
                  <a:lnTo>
                    <a:pt x="1916476" y="734607"/>
                  </a:lnTo>
                  <a:close/>
                  <a:moveTo>
                    <a:pt x="1634779" y="734607"/>
                  </a:moveTo>
                  <a:lnTo>
                    <a:pt x="1634779" y="807677"/>
                  </a:lnTo>
                  <a:lnTo>
                    <a:pt x="1732875" y="807677"/>
                  </a:lnTo>
                  <a:lnTo>
                    <a:pt x="1732875" y="734607"/>
                  </a:lnTo>
                  <a:close/>
                  <a:moveTo>
                    <a:pt x="1451179" y="734607"/>
                  </a:moveTo>
                  <a:lnTo>
                    <a:pt x="1451179" y="807677"/>
                  </a:lnTo>
                  <a:lnTo>
                    <a:pt x="1549275" y="807677"/>
                  </a:lnTo>
                  <a:lnTo>
                    <a:pt x="1549275" y="734607"/>
                  </a:lnTo>
                  <a:close/>
                  <a:moveTo>
                    <a:pt x="1818380" y="582994"/>
                  </a:moveTo>
                  <a:lnTo>
                    <a:pt x="1818380" y="656064"/>
                  </a:lnTo>
                  <a:lnTo>
                    <a:pt x="1916476" y="656064"/>
                  </a:lnTo>
                  <a:lnTo>
                    <a:pt x="1916476" y="582994"/>
                  </a:lnTo>
                  <a:close/>
                  <a:moveTo>
                    <a:pt x="1634779" y="582994"/>
                  </a:moveTo>
                  <a:lnTo>
                    <a:pt x="1634779" y="656064"/>
                  </a:lnTo>
                  <a:lnTo>
                    <a:pt x="1732875" y="656064"/>
                  </a:lnTo>
                  <a:lnTo>
                    <a:pt x="1732875" y="582994"/>
                  </a:lnTo>
                  <a:close/>
                  <a:moveTo>
                    <a:pt x="1451179" y="582994"/>
                  </a:moveTo>
                  <a:lnTo>
                    <a:pt x="1451179" y="656064"/>
                  </a:lnTo>
                  <a:lnTo>
                    <a:pt x="1549275" y="656064"/>
                  </a:lnTo>
                  <a:lnTo>
                    <a:pt x="1549275" y="582994"/>
                  </a:lnTo>
                  <a:close/>
                  <a:moveTo>
                    <a:pt x="403424" y="499916"/>
                  </a:moveTo>
                  <a:cubicBezTo>
                    <a:pt x="373157" y="499916"/>
                    <a:pt x="348620" y="524453"/>
                    <a:pt x="348620" y="554720"/>
                  </a:cubicBezTo>
                  <a:lnTo>
                    <a:pt x="348620" y="1438886"/>
                  </a:lnTo>
                  <a:lnTo>
                    <a:pt x="458227" y="1438886"/>
                  </a:lnTo>
                  <a:cubicBezTo>
                    <a:pt x="458227" y="1144164"/>
                    <a:pt x="458228" y="849442"/>
                    <a:pt x="458228" y="554720"/>
                  </a:cubicBezTo>
                  <a:cubicBezTo>
                    <a:pt x="458228" y="524453"/>
                    <a:pt x="433691" y="499916"/>
                    <a:pt x="403424" y="499916"/>
                  </a:cubicBezTo>
                  <a:close/>
                  <a:moveTo>
                    <a:pt x="169200" y="496212"/>
                  </a:moveTo>
                  <a:cubicBezTo>
                    <a:pt x="138933" y="496212"/>
                    <a:pt x="114396" y="520749"/>
                    <a:pt x="114396" y="551016"/>
                  </a:cubicBezTo>
                  <a:lnTo>
                    <a:pt x="114396" y="1435182"/>
                  </a:lnTo>
                  <a:lnTo>
                    <a:pt x="224003" y="1435182"/>
                  </a:lnTo>
                  <a:cubicBezTo>
                    <a:pt x="224003" y="1140460"/>
                    <a:pt x="224004" y="845738"/>
                    <a:pt x="224004" y="551016"/>
                  </a:cubicBezTo>
                  <a:cubicBezTo>
                    <a:pt x="224004" y="520749"/>
                    <a:pt x="199467" y="496212"/>
                    <a:pt x="169200" y="496212"/>
                  </a:cubicBezTo>
                  <a:close/>
                  <a:moveTo>
                    <a:pt x="1818380" y="431380"/>
                  </a:moveTo>
                  <a:lnTo>
                    <a:pt x="1818380" y="504450"/>
                  </a:lnTo>
                  <a:lnTo>
                    <a:pt x="1916476" y="504450"/>
                  </a:lnTo>
                  <a:lnTo>
                    <a:pt x="1916476" y="431380"/>
                  </a:lnTo>
                  <a:close/>
                  <a:moveTo>
                    <a:pt x="1634779" y="431380"/>
                  </a:moveTo>
                  <a:lnTo>
                    <a:pt x="1634779" y="504450"/>
                  </a:lnTo>
                  <a:lnTo>
                    <a:pt x="1732875" y="504450"/>
                  </a:lnTo>
                  <a:lnTo>
                    <a:pt x="1732875" y="431380"/>
                  </a:lnTo>
                  <a:close/>
                  <a:moveTo>
                    <a:pt x="1451179" y="431380"/>
                  </a:moveTo>
                  <a:lnTo>
                    <a:pt x="1451179" y="504450"/>
                  </a:lnTo>
                  <a:lnTo>
                    <a:pt x="1549275" y="504450"/>
                  </a:lnTo>
                  <a:lnTo>
                    <a:pt x="1549275" y="431380"/>
                  </a:lnTo>
                  <a:close/>
                  <a:moveTo>
                    <a:pt x="1254606" y="431380"/>
                  </a:moveTo>
                  <a:lnTo>
                    <a:pt x="1254606" y="504450"/>
                  </a:lnTo>
                  <a:lnTo>
                    <a:pt x="1352702" y="504450"/>
                  </a:lnTo>
                  <a:lnTo>
                    <a:pt x="1352702" y="431380"/>
                  </a:lnTo>
                  <a:close/>
                  <a:moveTo>
                    <a:pt x="1071005" y="431380"/>
                  </a:moveTo>
                  <a:lnTo>
                    <a:pt x="1071005" y="504450"/>
                  </a:lnTo>
                  <a:lnTo>
                    <a:pt x="1169101" y="504450"/>
                  </a:lnTo>
                  <a:lnTo>
                    <a:pt x="1169101" y="431380"/>
                  </a:lnTo>
                  <a:close/>
                  <a:moveTo>
                    <a:pt x="887405" y="431380"/>
                  </a:moveTo>
                  <a:lnTo>
                    <a:pt x="887405" y="504450"/>
                  </a:lnTo>
                  <a:lnTo>
                    <a:pt x="985501" y="504450"/>
                  </a:lnTo>
                  <a:lnTo>
                    <a:pt x="985501" y="431380"/>
                  </a:lnTo>
                  <a:close/>
                  <a:moveTo>
                    <a:pt x="726849" y="431380"/>
                  </a:moveTo>
                  <a:lnTo>
                    <a:pt x="726849" y="504450"/>
                  </a:lnTo>
                  <a:lnTo>
                    <a:pt x="824945" y="504450"/>
                  </a:lnTo>
                  <a:lnTo>
                    <a:pt x="824945" y="431380"/>
                  </a:lnTo>
                  <a:close/>
                  <a:moveTo>
                    <a:pt x="543248" y="431380"/>
                  </a:moveTo>
                  <a:lnTo>
                    <a:pt x="543248" y="504450"/>
                  </a:lnTo>
                  <a:lnTo>
                    <a:pt x="641344" y="504450"/>
                  </a:lnTo>
                  <a:lnTo>
                    <a:pt x="641344" y="431380"/>
                  </a:lnTo>
                  <a:close/>
                  <a:moveTo>
                    <a:pt x="525663" y="0"/>
                  </a:moveTo>
                  <a:lnTo>
                    <a:pt x="525663" y="296929"/>
                  </a:lnTo>
                  <a:lnTo>
                    <a:pt x="1026614" y="0"/>
                  </a:lnTo>
                  <a:lnTo>
                    <a:pt x="1026614" y="296930"/>
                  </a:lnTo>
                  <a:lnTo>
                    <a:pt x="1527566" y="0"/>
                  </a:lnTo>
                  <a:lnTo>
                    <a:pt x="1527566" y="296930"/>
                  </a:lnTo>
                  <a:lnTo>
                    <a:pt x="2028518" y="0"/>
                  </a:lnTo>
                  <a:lnTo>
                    <a:pt x="2028518" y="311577"/>
                  </a:lnTo>
                  <a:lnTo>
                    <a:pt x="2028518" y="1440540"/>
                  </a:lnTo>
                  <a:lnTo>
                    <a:pt x="0" y="1440540"/>
                  </a:lnTo>
                  <a:lnTo>
                    <a:pt x="0" y="311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41" name="Freeform: Shape 174">
              <a:extLst>
                <a:ext uri="{FF2B5EF4-FFF2-40B4-BE49-F238E27FC236}">
                  <a16:creationId xmlns:a16="http://schemas.microsoft.com/office/drawing/2014/main" xmlns="" id="{FE6A8F2B-B370-4AEF-B4A3-C3C33983E232}"/>
                </a:ext>
              </a:extLst>
            </p:cNvPr>
            <p:cNvSpPr/>
            <p:nvPr/>
          </p:nvSpPr>
          <p:spPr>
            <a:xfrm rot="17777534">
              <a:off x="3966627" y="2262004"/>
              <a:ext cx="572927" cy="797003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2" name="Group 175">
              <a:extLst>
                <a:ext uri="{FF2B5EF4-FFF2-40B4-BE49-F238E27FC236}">
                  <a16:creationId xmlns:a16="http://schemas.microsoft.com/office/drawing/2014/main" xmlns="" id="{7B0FA223-2881-4B4B-9CE7-DD53DC50A0A5}"/>
                </a:ext>
              </a:extLst>
            </p:cNvPr>
            <p:cNvGrpSpPr/>
            <p:nvPr/>
          </p:nvGrpSpPr>
          <p:grpSpPr>
            <a:xfrm rot="16813156">
              <a:off x="3585854" y="3515500"/>
              <a:ext cx="741507" cy="677625"/>
              <a:chOff x="10038250" y="1087963"/>
              <a:chExt cx="3493563" cy="3192589"/>
            </a:xfrm>
            <a:solidFill>
              <a:schemeClr val="accent1"/>
            </a:solidFill>
          </p:grpSpPr>
          <p:sp>
            <p:nvSpPr>
              <p:cNvPr id="43" name="Freeform: Shape 176">
                <a:extLst>
                  <a:ext uri="{FF2B5EF4-FFF2-40B4-BE49-F238E27FC236}">
                    <a16:creationId xmlns:a16="http://schemas.microsoft.com/office/drawing/2014/main" xmlns="" id="{951E1F66-38A1-4A39-A76F-8869809A4330}"/>
                  </a:ext>
                </a:extLst>
              </p:cNvPr>
              <p:cNvSpPr/>
              <p:nvPr/>
            </p:nvSpPr>
            <p:spPr>
              <a:xfrm>
                <a:off x="10038250" y="2837935"/>
                <a:ext cx="632499" cy="678473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grpSp>
            <p:nvGrpSpPr>
              <p:cNvPr id="44" name="Group 177">
                <a:extLst>
                  <a:ext uri="{FF2B5EF4-FFF2-40B4-BE49-F238E27FC236}">
                    <a16:creationId xmlns:a16="http://schemas.microsoft.com/office/drawing/2014/main" xmlns="" id="{2E5743BB-EB2E-4E06-8EB3-9223A2EB6A78}"/>
                  </a:ext>
                </a:extLst>
              </p:cNvPr>
              <p:cNvGrpSpPr/>
              <p:nvPr/>
            </p:nvGrpSpPr>
            <p:grpSpPr>
              <a:xfrm>
                <a:off x="10112868" y="1087963"/>
                <a:ext cx="3418945" cy="3192589"/>
                <a:chOff x="10112869" y="1087963"/>
                <a:chExt cx="3418944" cy="3192589"/>
              </a:xfrm>
              <a:grpFill/>
            </p:grpSpPr>
            <p:sp>
              <p:nvSpPr>
                <p:cNvPr id="45" name="Rectangle: Rounded Corners 178">
                  <a:extLst>
                    <a:ext uri="{FF2B5EF4-FFF2-40B4-BE49-F238E27FC236}">
                      <a16:creationId xmlns:a16="http://schemas.microsoft.com/office/drawing/2014/main" xmlns="" id="{A93A325F-7974-4FA7-910B-C9D43955AFD0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46" name="Rectangle 179">
                  <a:extLst>
                    <a:ext uri="{FF2B5EF4-FFF2-40B4-BE49-F238E27FC236}">
                      <a16:creationId xmlns:a16="http://schemas.microsoft.com/office/drawing/2014/main" xmlns="" id="{18BF7F4E-7895-40F8-9023-727A36A09637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7" name="Rectangle 180">
                  <a:extLst>
                    <a:ext uri="{FF2B5EF4-FFF2-40B4-BE49-F238E27FC236}">
                      <a16:creationId xmlns:a16="http://schemas.microsoft.com/office/drawing/2014/main" xmlns="" id="{28D50F8D-5E2D-4627-8A82-3A117676ABF8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8" name="Rectangle 181">
                  <a:extLst>
                    <a:ext uri="{FF2B5EF4-FFF2-40B4-BE49-F238E27FC236}">
                      <a16:creationId xmlns:a16="http://schemas.microsoft.com/office/drawing/2014/main" xmlns="" id="{FAE2BD7A-FFA1-4124-93E8-E438D0A391A0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9" name="Rectangle 182">
                  <a:extLst>
                    <a:ext uri="{FF2B5EF4-FFF2-40B4-BE49-F238E27FC236}">
                      <a16:creationId xmlns:a16="http://schemas.microsoft.com/office/drawing/2014/main" xmlns="" id="{30BAA14D-72ED-442B-86BE-ED2C8D079721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0" name="Rectangle 183">
                  <a:extLst>
                    <a:ext uri="{FF2B5EF4-FFF2-40B4-BE49-F238E27FC236}">
                      <a16:creationId xmlns:a16="http://schemas.microsoft.com/office/drawing/2014/main" xmlns="" id="{DE4176BA-5441-460B-BC31-4B0ED6AABFA4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1" name="Rectangle 184">
                  <a:extLst>
                    <a:ext uri="{FF2B5EF4-FFF2-40B4-BE49-F238E27FC236}">
                      <a16:creationId xmlns:a16="http://schemas.microsoft.com/office/drawing/2014/main" xmlns="" id="{C721F259-4670-41E1-976A-9DC52AB30CC0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2" name="Rectangle 185">
                  <a:extLst>
                    <a:ext uri="{FF2B5EF4-FFF2-40B4-BE49-F238E27FC236}">
                      <a16:creationId xmlns:a16="http://schemas.microsoft.com/office/drawing/2014/main" xmlns="" id="{7EAF324B-E660-4DC5-8F11-321E9617233B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3" name="Rectangle 186">
                  <a:extLst>
                    <a:ext uri="{FF2B5EF4-FFF2-40B4-BE49-F238E27FC236}">
                      <a16:creationId xmlns:a16="http://schemas.microsoft.com/office/drawing/2014/main" xmlns="" id="{74CA0980-E09D-4779-96D1-BC17FCC13B09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4" name="Rectangle 187">
                  <a:extLst>
                    <a:ext uri="{FF2B5EF4-FFF2-40B4-BE49-F238E27FC236}">
                      <a16:creationId xmlns:a16="http://schemas.microsoft.com/office/drawing/2014/main" xmlns="" id="{F007958D-07D9-489E-A2F1-40027DED779D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5" name="Rectangle 188">
                  <a:extLst>
                    <a:ext uri="{FF2B5EF4-FFF2-40B4-BE49-F238E27FC236}">
                      <a16:creationId xmlns:a16="http://schemas.microsoft.com/office/drawing/2014/main" xmlns="" id="{F5BC19F8-20E3-4F07-9403-99B419F557AD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56" name="Rectangle 189">
                  <a:extLst>
                    <a:ext uri="{FF2B5EF4-FFF2-40B4-BE49-F238E27FC236}">
                      <a16:creationId xmlns:a16="http://schemas.microsoft.com/office/drawing/2014/main" xmlns="" id="{78783511-099E-4EF0-9564-AA1FF95B57BB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7" name="Rectangle 190">
                  <a:extLst>
                    <a:ext uri="{FF2B5EF4-FFF2-40B4-BE49-F238E27FC236}">
                      <a16:creationId xmlns:a16="http://schemas.microsoft.com/office/drawing/2014/main" xmlns="" id="{A239C1A9-6178-41DA-A64C-C6B5973ADA79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8" name="Rectangle: Top Corners Rounded 191">
                  <a:extLst>
                    <a:ext uri="{FF2B5EF4-FFF2-40B4-BE49-F238E27FC236}">
                      <a16:creationId xmlns:a16="http://schemas.microsoft.com/office/drawing/2014/main" xmlns="" id="{E2DBA8E4-5F06-4AAA-AC59-354441FFF607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9" name="Rectangle: Top Corners Rounded 192">
                  <a:extLst>
                    <a:ext uri="{FF2B5EF4-FFF2-40B4-BE49-F238E27FC236}">
                      <a16:creationId xmlns:a16="http://schemas.microsoft.com/office/drawing/2014/main" xmlns="" id="{9632DB99-FD35-4189-B038-59FEB65C7172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0" name="Rectangle: Top Corners Rounded 193">
                  <a:extLst>
                    <a:ext uri="{FF2B5EF4-FFF2-40B4-BE49-F238E27FC236}">
                      <a16:creationId xmlns:a16="http://schemas.microsoft.com/office/drawing/2014/main" xmlns="" id="{36F3B431-D736-4492-8290-6E33330F53DE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1" name="Rectangle: Top Corners Rounded 194">
                  <a:extLst>
                    <a:ext uri="{FF2B5EF4-FFF2-40B4-BE49-F238E27FC236}">
                      <a16:creationId xmlns:a16="http://schemas.microsoft.com/office/drawing/2014/main" xmlns="" id="{FE1AC8B4-7AA5-4BD8-84AE-EDFA0C1D406C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2" name="Rectangle 195">
                  <a:extLst>
                    <a:ext uri="{FF2B5EF4-FFF2-40B4-BE49-F238E27FC236}">
                      <a16:creationId xmlns:a16="http://schemas.microsoft.com/office/drawing/2014/main" xmlns="" id="{24DD22A0-F6B8-4F29-8993-D5C7BE14498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3" name="Rectangle 196">
                  <a:extLst>
                    <a:ext uri="{FF2B5EF4-FFF2-40B4-BE49-F238E27FC236}">
                      <a16:creationId xmlns:a16="http://schemas.microsoft.com/office/drawing/2014/main" xmlns="" id="{DA260F81-BA66-4D9E-A14C-FABFDCE3DC96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" name="Rectangle 197">
                  <a:extLst>
                    <a:ext uri="{FF2B5EF4-FFF2-40B4-BE49-F238E27FC236}">
                      <a16:creationId xmlns:a16="http://schemas.microsoft.com/office/drawing/2014/main" xmlns="" id="{263CDD65-3246-4A08-B5AC-E76D38E174D8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</p:grpSp>
      <p:sp>
        <p:nvSpPr>
          <p:cNvPr id="68" name="Прямоугольник 67"/>
          <p:cNvSpPr/>
          <p:nvPr/>
        </p:nvSpPr>
        <p:spPr>
          <a:xfrm>
            <a:off x="6500826" y="3588900"/>
            <a:ext cx="2357454" cy="76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кафедр и </a:t>
            </a:r>
            <a:endParaRPr lang="en-US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8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институтов при ВУЗах.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DEB1C0F-5B67-4893-9E06-276A6DDA2BE0}"/>
              </a:ext>
            </a:extLst>
          </p:cNvPr>
          <p:cNvSpPr txBox="1"/>
          <p:nvPr/>
        </p:nvSpPr>
        <p:spPr>
          <a:xfrm rot="18032760" flipV="1">
            <a:off x="1138546" y="2433206"/>
            <a:ext cx="1227169" cy="11881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7875691"/>
              </a:avLst>
            </a:prstTxWarp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период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35">
            <a:extLst>
              <a:ext uri="{FF2B5EF4-FFF2-40B4-BE49-F238E27FC236}">
                <a16:creationId xmlns:a16="http://schemas.microsoft.com/office/drawing/2014/main" xmlns="" id="{B6C7D413-79A6-41AA-B322-4CD1CBF2BD90}"/>
              </a:ext>
            </a:extLst>
          </p:cNvPr>
          <p:cNvSpPr/>
          <p:nvPr/>
        </p:nvSpPr>
        <p:spPr>
          <a:xfrm>
            <a:off x="0" y="3982853"/>
            <a:ext cx="3643306" cy="1160647"/>
          </a:xfrm>
          <a:custGeom>
            <a:avLst/>
            <a:gdLst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842946 w 3079941"/>
              <a:gd name="connsiteY405" fmla="*/ 1160647 h 1160647"/>
              <a:gd name="connsiteX406" fmla="*/ 200958 w 3079941"/>
              <a:gd name="connsiteY406" fmla="*/ 1160647 h 1160647"/>
              <a:gd name="connsiteX407" fmla="*/ 200958 w 3079941"/>
              <a:gd name="connsiteY407" fmla="*/ 1126882 h 1160647"/>
              <a:gd name="connsiteX408" fmla="*/ 0 w 3079941"/>
              <a:gd name="connsiteY408" fmla="*/ 1126882 h 1160647"/>
              <a:gd name="connsiteX409" fmla="*/ 0 w 3079941"/>
              <a:gd name="connsiteY409" fmla="*/ 915339 h 1160647"/>
              <a:gd name="connsiteX410" fmla="*/ 103377 w 3079941"/>
              <a:gd name="connsiteY410" fmla="*/ 915339 h 1160647"/>
              <a:gd name="connsiteX411" fmla="*/ 103377 w 3079941"/>
              <a:gd name="connsiteY411" fmla="*/ 886329 h 1160647"/>
              <a:gd name="connsiteX412" fmla="*/ 55096 w 3079941"/>
              <a:gd name="connsiteY412" fmla="*/ 886329 h 1160647"/>
              <a:gd name="connsiteX413" fmla="*/ 55096 w 3079941"/>
              <a:gd name="connsiteY413" fmla="*/ 724196 h 1160647"/>
              <a:gd name="connsiteX414" fmla="*/ 75363 w 3079941"/>
              <a:gd name="connsiteY414" fmla="*/ 724196 h 1160647"/>
              <a:gd name="connsiteX415" fmla="*/ 75870 w 3079941"/>
              <a:gd name="connsiteY415" fmla="*/ 723115 h 1160647"/>
              <a:gd name="connsiteX416" fmla="*/ 79416 w 3079941"/>
              <a:gd name="connsiteY416" fmla="*/ 715549 h 1160647"/>
              <a:gd name="connsiteX417" fmla="*/ 81190 w 3079941"/>
              <a:gd name="connsiteY417" fmla="*/ 715819 h 1160647"/>
              <a:gd name="connsiteX418" fmla="*/ 93603 w 3079941"/>
              <a:gd name="connsiteY418" fmla="*/ 717710 h 1160647"/>
              <a:gd name="connsiteX419" fmla="*/ 94110 w 3079941"/>
              <a:gd name="connsiteY419" fmla="*/ 719062 h 1160647"/>
              <a:gd name="connsiteX420" fmla="*/ 97656 w 3079941"/>
              <a:gd name="connsiteY420" fmla="*/ 728519 h 1160647"/>
              <a:gd name="connsiteX421" fmla="*/ 124003 w 3079941"/>
              <a:gd name="connsiteY421" fmla="*/ 730681 h 1160647"/>
              <a:gd name="connsiteX422" fmla="*/ 124003 w 3079941"/>
              <a:gd name="connsiteY422" fmla="*/ 607460 h 1160647"/>
              <a:gd name="connsiteX423" fmla="*/ 126030 w 3079941"/>
              <a:gd name="connsiteY423" fmla="*/ 607460 h 1160647"/>
              <a:gd name="connsiteX424" fmla="*/ 140217 w 3079941"/>
              <a:gd name="connsiteY424" fmla="*/ 607460 h 1160647"/>
              <a:gd name="connsiteX425" fmla="*/ 140217 w 3079941"/>
              <a:gd name="connsiteY425" fmla="*/ 471268 h 1160647"/>
              <a:gd name="connsiteX426" fmla="*/ 141990 w 3079941"/>
              <a:gd name="connsiteY426" fmla="*/ 471268 h 1160647"/>
              <a:gd name="connsiteX427" fmla="*/ 154404 w 3079941"/>
              <a:gd name="connsiteY427" fmla="*/ 471268 h 1160647"/>
              <a:gd name="connsiteX428" fmla="*/ 154404 w 3079941"/>
              <a:gd name="connsiteY428" fmla="*/ 356694 h 1160647"/>
              <a:gd name="connsiteX429" fmla="*/ 158457 w 3079941"/>
              <a:gd name="connsiteY429" fmla="*/ 328590 h 1160647"/>
              <a:gd name="connsiteX430" fmla="*/ 160484 w 3079941"/>
              <a:gd name="connsiteY430" fmla="*/ 328590 h 1160647"/>
              <a:gd name="connsiteX431" fmla="*/ 174671 w 3079941"/>
              <a:gd name="connsiteY431" fmla="*/ 328590 h 1160647"/>
              <a:gd name="connsiteX432" fmla="*/ 211151 w 3079941"/>
              <a:gd name="connsiteY432" fmla="*/ 246443 h 1160647"/>
              <a:gd name="connsiteX433" fmla="*/ 215205 w 3079941"/>
              <a:gd name="connsiteY433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00958 w 3079941"/>
              <a:gd name="connsiteY405" fmla="*/ 1160647 h 1160647"/>
              <a:gd name="connsiteX406" fmla="*/ 200958 w 3079941"/>
              <a:gd name="connsiteY406" fmla="*/ 1126882 h 1160647"/>
              <a:gd name="connsiteX407" fmla="*/ 0 w 3079941"/>
              <a:gd name="connsiteY407" fmla="*/ 1126882 h 1160647"/>
              <a:gd name="connsiteX408" fmla="*/ 0 w 3079941"/>
              <a:gd name="connsiteY408" fmla="*/ 915339 h 1160647"/>
              <a:gd name="connsiteX409" fmla="*/ 103377 w 3079941"/>
              <a:gd name="connsiteY409" fmla="*/ 915339 h 1160647"/>
              <a:gd name="connsiteX410" fmla="*/ 103377 w 3079941"/>
              <a:gd name="connsiteY410" fmla="*/ 886329 h 1160647"/>
              <a:gd name="connsiteX411" fmla="*/ 55096 w 3079941"/>
              <a:gd name="connsiteY411" fmla="*/ 886329 h 1160647"/>
              <a:gd name="connsiteX412" fmla="*/ 55096 w 3079941"/>
              <a:gd name="connsiteY412" fmla="*/ 724196 h 1160647"/>
              <a:gd name="connsiteX413" fmla="*/ 75363 w 3079941"/>
              <a:gd name="connsiteY413" fmla="*/ 724196 h 1160647"/>
              <a:gd name="connsiteX414" fmla="*/ 75870 w 3079941"/>
              <a:gd name="connsiteY414" fmla="*/ 723115 h 1160647"/>
              <a:gd name="connsiteX415" fmla="*/ 79416 w 3079941"/>
              <a:gd name="connsiteY415" fmla="*/ 715549 h 1160647"/>
              <a:gd name="connsiteX416" fmla="*/ 81190 w 3079941"/>
              <a:gd name="connsiteY416" fmla="*/ 715819 h 1160647"/>
              <a:gd name="connsiteX417" fmla="*/ 93603 w 3079941"/>
              <a:gd name="connsiteY417" fmla="*/ 717710 h 1160647"/>
              <a:gd name="connsiteX418" fmla="*/ 94110 w 3079941"/>
              <a:gd name="connsiteY418" fmla="*/ 719062 h 1160647"/>
              <a:gd name="connsiteX419" fmla="*/ 97656 w 3079941"/>
              <a:gd name="connsiteY419" fmla="*/ 728519 h 1160647"/>
              <a:gd name="connsiteX420" fmla="*/ 124003 w 3079941"/>
              <a:gd name="connsiteY420" fmla="*/ 730681 h 1160647"/>
              <a:gd name="connsiteX421" fmla="*/ 124003 w 3079941"/>
              <a:gd name="connsiteY421" fmla="*/ 607460 h 1160647"/>
              <a:gd name="connsiteX422" fmla="*/ 126030 w 3079941"/>
              <a:gd name="connsiteY422" fmla="*/ 607460 h 1160647"/>
              <a:gd name="connsiteX423" fmla="*/ 140217 w 3079941"/>
              <a:gd name="connsiteY423" fmla="*/ 607460 h 1160647"/>
              <a:gd name="connsiteX424" fmla="*/ 140217 w 3079941"/>
              <a:gd name="connsiteY424" fmla="*/ 471268 h 1160647"/>
              <a:gd name="connsiteX425" fmla="*/ 141990 w 3079941"/>
              <a:gd name="connsiteY425" fmla="*/ 471268 h 1160647"/>
              <a:gd name="connsiteX426" fmla="*/ 154404 w 3079941"/>
              <a:gd name="connsiteY426" fmla="*/ 471268 h 1160647"/>
              <a:gd name="connsiteX427" fmla="*/ 154404 w 3079941"/>
              <a:gd name="connsiteY427" fmla="*/ 356694 h 1160647"/>
              <a:gd name="connsiteX428" fmla="*/ 158457 w 3079941"/>
              <a:gd name="connsiteY428" fmla="*/ 328590 h 1160647"/>
              <a:gd name="connsiteX429" fmla="*/ 160484 w 3079941"/>
              <a:gd name="connsiteY429" fmla="*/ 328590 h 1160647"/>
              <a:gd name="connsiteX430" fmla="*/ 174671 w 3079941"/>
              <a:gd name="connsiteY430" fmla="*/ 328590 h 1160647"/>
              <a:gd name="connsiteX431" fmla="*/ 211151 w 3079941"/>
              <a:gd name="connsiteY431" fmla="*/ 246443 h 1160647"/>
              <a:gd name="connsiteX432" fmla="*/ 215205 w 3079941"/>
              <a:gd name="connsiteY432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030409 h 1160647"/>
              <a:gd name="connsiteX403" fmla="*/ 3079941 w 3079941"/>
              <a:gd name="connsiteY403" fmla="*/ 1160647 h 1160647"/>
              <a:gd name="connsiteX404" fmla="*/ 200958 w 3079941"/>
              <a:gd name="connsiteY404" fmla="*/ 1160647 h 1160647"/>
              <a:gd name="connsiteX405" fmla="*/ 200958 w 3079941"/>
              <a:gd name="connsiteY405" fmla="*/ 1126882 h 1160647"/>
              <a:gd name="connsiteX406" fmla="*/ 0 w 3079941"/>
              <a:gd name="connsiteY406" fmla="*/ 1126882 h 1160647"/>
              <a:gd name="connsiteX407" fmla="*/ 0 w 3079941"/>
              <a:gd name="connsiteY407" fmla="*/ 915339 h 1160647"/>
              <a:gd name="connsiteX408" fmla="*/ 103377 w 3079941"/>
              <a:gd name="connsiteY408" fmla="*/ 915339 h 1160647"/>
              <a:gd name="connsiteX409" fmla="*/ 103377 w 3079941"/>
              <a:gd name="connsiteY409" fmla="*/ 886329 h 1160647"/>
              <a:gd name="connsiteX410" fmla="*/ 55096 w 3079941"/>
              <a:gd name="connsiteY410" fmla="*/ 886329 h 1160647"/>
              <a:gd name="connsiteX411" fmla="*/ 55096 w 3079941"/>
              <a:gd name="connsiteY411" fmla="*/ 724196 h 1160647"/>
              <a:gd name="connsiteX412" fmla="*/ 75363 w 3079941"/>
              <a:gd name="connsiteY412" fmla="*/ 724196 h 1160647"/>
              <a:gd name="connsiteX413" fmla="*/ 75870 w 3079941"/>
              <a:gd name="connsiteY413" fmla="*/ 723115 h 1160647"/>
              <a:gd name="connsiteX414" fmla="*/ 79416 w 3079941"/>
              <a:gd name="connsiteY414" fmla="*/ 715549 h 1160647"/>
              <a:gd name="connsiteX415" fmla="*/ 81190 w 3079941"/>
              <a:gd name="connsiteY415" fmla="*/ 715819 h 1160647"/>
              <a:gd name="connsiteX416" fmla="*/ 93603 w 3079941"/>
              <a:gd name="connsiteY416" fmla="*/ 717710 h 1160647"/>
              <a:gd name="connsiteX417" fmla="*/ 94110 w 3079941"/>
              <a:gd name="connsiteY417" fmla="*/ 719062 h 1160647"/>
              <a:gd name="connsiteX418" fmla="*/ 97656 w 3079941"/>
              <a:gd name="connsiteY418" fmla="*/ 728519 h 1160647"/>
              <a:gd name="connsiteX419" fmla="*/ 124003 w 3079941"/>
              <a:gd name="connsiteY419" fmla="*/ 730681 h 1160647"/>
              <a:gd name="connsiteX420" fmla="*/ 124003 w 3079941"/>
              <a:gd name="connsiteY420" fmla="*/ 607460 h 1160647"/>
              <a:gd name="connsiteX421" fmla="*/ 126030 w 3079941"/>
              <a:gd name="connsiteY421" fmla="*/ 607460 h 1160647"/>
              <a:gd name="connsiteX422" fmla="*/ 140217 w 3079941"/>
              <a:gd name="connsiteY422" fmla="*/ 607460 h 1160647"/>
              <a:gd name="connsiteX423" fmla="*/ 140217 w 3079941"/>
              <a:gd name="connsiteY423" fmla="*/ 471268 h 1160647"/>
              <a:gd name="connsiteX424" fmla="*/ 141990 w 3079941"/>
              <a:gd name="connsiteY424" fmla="*/ 471268 h 1160647"/>
              <a:gd name="connsiteX425" fmla="*/ 154404 w 3079941"/>
              <a:gd name="connsiteY425" fmla="*/ 471268 h 1160647"/>
              <a:gd name="connsiteX426" fmla="*/ 154404 w 3079941"/>
              <a:gd name="connsiteY426" fmla="*/ 356694 h 1160647"/>
              <a:gd name="connsiteX427" fmla="*/ 158457 w 3079941"/>
              <a:gd name="connsiteY427" fmla="*/ 328590 h 1160647"/>
              <a:gd name="connsiteX428" fmla="*/ 160484 w 3079941"/>
              <a:gd name="connsiteY428" fmla="*/ 328590 h 1160647"/>
              <a:gd name="connsiteX429" fmla="*/ 174671 w 3079941"/>
              <a:gd name="connsiteY429" fmla="*/ 328590 h 1160647"/>
              <a:gd name="connsiteX430" fmla="*/ 211151 w 3079941"/>
              <a:gd name="connsiteY430" fmla="*/ 246443 h 1160647"/>
              <a:gd name="connsiteX431" fmla="*/ 215205 w 3079941"/>
              <a:gd name="connsiteY431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200958 w 3079941"/>
              <a:gd name="connsiteY404" fmla="*/ 1126882 h 1160647"/>
              <a:gd name="connsiteX405" fmla="*/ 0 w 3079941"/>
              <a:gd name="connsiteY405" fmla="*/ 1126882 h 1160647"/>
              <a:gd name="connsiteX406" fmla="*/ 0 w 3079941"/>
              <a:gd name="connsiteY406" fmla="*/ 915339 h 1160647"/>
              <a:gd name="connsiteX407" fmla="*/ 103377 w 3079941"/>
              <a:gd name="connsiteY407" fmla="*/ 915339 h 1160647"/>
              <a:gd name="connsiteX408" fmla="*/ 103377 w 3079941"/>
              <a:gd name="connsiteY408" fmla="*/ 886329 h 1160647"/>
              <a:gd name="connsiteX409" fmla="*/ 55096 w 3079941"/>
              <a:gd name="connsiteY409" fmla="*/ 886329 h 1160647"/>
              <a:gd name="connsiteX410" fmla="*/ 55096 w 3079941"/>
              <a:gd name="connsiteY410" fmla="*/ 724196 h 1160647"/>
              <a:gd name="connsiteX411" fmla="*/ 75363 w 3079941"/>
              <a:gd name="connsiteY411" fmla="*/ 724196 h 1160647"/>
              <a:gd name="connsiteX412" fmla="*/ 75870 w 3079941"/>
              <a:gd name="connsiteY412" fmla="*/ 723115 h 1160647"/>
              <a:gd name="connsiteX413" fmla="*/ 79416 w 3079941"/>
              <a:gd name="connsiteY413" fmla="*/ 715549 h 1160647"/>
              <a:gd name="connsiteX414" fmla="*/ 81190 w 3079941"/>
              <a:gd name="connsiteY414" fmla="*/ 715819 h 1160647"/>
              <a:gd name="connsiteX415" fmla="*/ 93603 w 3079941"/>
              <a:gd name="connsiteY415" fmla="*/ 717710 h 1160647"/>
              <a:gd name="connsiteX416" fmla="*/ 94110 w 3079941"/>
              <a:gd name="connsiteY416" fmla="*/ 719062 h 1160647"/>
              <a:gd name="connsiteX417" fmla="*/ 97656 w 3079941"/>
              <a:gd name="connsiteY417" fmla="*/ 728519 h 1160647"/>
              <a:gd name="connsiteX418" fmla="*/ 124003 w 3079941"/>
              <a:gd name="connsiteY418" fmla="*/ 730681 h 1160647"/>
              <a:gd name="connsiteX419" fmla="*/ 124003 w 3079941"/>
              <a:gd name="connsiteY419" fmla="*/ 607460 h 1160647"/>
              <a:gd name="connsiteX420" fmla="*/ 126030 w 3079941"/>
              <a:gd name="connsiteY420" fmla="*/ 607460 h 1160647"/>
              <a:gd name="connsiteX421" fmla="*/ 140217 w 3079941"/>
              <a:gd name="connsiteY421" fmla="*/ 607460 h 1160647"/>
              <a:gd name="connsiteX422" fmla="*/ 140217 w 3079941"/>
              <a:gd name="connsiteY422" fmla="*/ 471268 h 1160647"/>
              <a:gd name="connsiteX423" fmla="*/ 141990 w 3079941"/>
              <a:gd name="connsiteY423" fmla="*/ 471268 h 1160647"/>
              <a:gd name="connsiteX424" fmla="*/ 154404 w 3079941"/>
              <a:gd name="connsiteY424" fmla="*/ 471268 h 1160647"/>
              <a:gd name="connsiteX425" fmla="*/ 154404 w 3079941"/>
              <a:gd name="connsiteY425" fmla="*/ 356694 h 1160647"/>
              <a:gd name="connsiteX426" fmla="*/ 158457 w 3079941"/>
              <a:gd name="connsiteY426" fmla="*/ 328590 h 1160647"/>
              <a:gd name="connsiteX427" fmla="*/ 160484 w 3079941"/>
              <a:gd name="connsiteY427" fmla="*/ 328590 h 1160647"/>
              <a:gd name="connsiteX428" fmla="*/ 174671 w 3079941"/>
              <a:gd name="connsiteY428" fmla="*/ 328590 h 1160647"/>
              <a:gd name="connsiteX429" fmla="*/ 211151 w 3079941"/>
              <a:gd name="connsiteY429" fmla="*/ 246443 h 1160647"/>
              <a:gd name="connsiteX430" fmla="*/ 215205 w 3079941"/>
              <a:gd name="connsiteY430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103377 w 3079941"/>
              <a:gd name="connsiteY407" fmla="*/ 886329 h 1160647"/>
              <a:gd name="connsiteX408" fmla="*/ 55096 w 3079941"/>
              <a:gd name="connsiteY408" fmla="*/ 886329 h 1160647"/>
              <a:gd name="connsiteX409" fmla="*/ 55096 w 3079941"/>
              <a:gd name="connsiteY409" fmla="*/ 724196 h 1160647"/>
              <a:gd name="connsiteX410" fmla="*/ 75363 w 3079941"/>
              <a:gd name="connsiteY410" fmla="*/ 724196 h 1160647"/>
              <a:gd name="connsiteX411" fmla="*/ 75870 w 3079941"/>
              <a:gd name="connsiteY411" fmla="*/ 723115 h 1160647"/>
              <a:gd name="connsiteX412" fmla="*/ 79416 w 3079941"/>
              <a:gd name="connsiteY412" fmla="*/ 715549 h 1160647"/>
              <a:gd name="connsiteX413" fmla="*/ 81190 w 3079941"/>
              <a:gd name="connsiteY413" fmla="*/ 715819 h 1160647"/>
              <a:gd name="connsiteX414" fmla="*/ 93603 w 3079941"/>
              <a:gd name="connsiteY414" fmla="*/ 717710 h 1160647"/>
              <a:gd name="connsiteX415" fmla="*/ 94110 w 3079941"/>
              <a:gd name="connsiteY415" fmla="*/ 719062 h 1160647"/>
              <a:gd name="connsiteX416" fmla="*/ 97656 w 3079941"/>
              <a:gd name="connsiteY416" fmla="*/ 728519 h 1160647"/>
              <a:gd name="connsiteX417" fmla="*/ 124003 w 3079941"/>
              <a:gd name="connsiteY417" fmla="*/ 730681 h 1160647"/>
              <a:gd name="connsiteX418" fmla="*/ 124003 w 3079941"/>
              <a:gd name="connsiteY418" fmla="*/ 607460 h 1160647"/>
              <a:gd name="connsiteX419" fmla="*/ 126030 w 3079941"/>
              <a:gd name="connsiteY419" fmla="*/ 607460 h 1160647"/>
              <a:gd name="connsiteX420" fmla="*/ 140217 w 3079941"/>
              <a:gd name="connsiteY420" fmla="*/ 607460 h 1160647"/>
              <a:gd name="connsiteX421" fmla="*/ 140217 w 3079941"/>
              <a:gd name="connsiteY421" fmla="*/ 471268 h 1160647"/>
              <a:gd name="connsiteX422" fmla="*/ 141990 w 3079941"/>
              <a:gd name="connsiteY422" fmla="*/ 471268 h 1160647"/>
              <a:gd name="connsiteX423" fmla="*/ 154404 w 3079941"/>
              <a:gd name="connsiteY423" fmla="*/ 471268 h 1160647"/>
              <a:gd name="connsiteX424" fmla="*/ 154404 w 3079941"/>
              <a:gd name="connsiteY424" fmla="*/ 356694 h 1160647"/>
              <a:gd name="connsiteX425" fmla="*/ 158457 w 3079941"/>
              <a:gd name="connsiteY425" fmla="*/ 328590 h 1160647"/>
              <a:gd name="connsiteX426" fmla="*/ 160484 w 3079941"/>
              <a:gd name="connsiteY426" fmla="*/ 328590 h 1160647"/>
              <a:gd name="connsiteX427" fmla="*/ 174671 w 3079941"/>
              <a:gd name="connsiteY427" fmla="*/ 328590 h 1160647"/>
              <a:gd name="connsiteX428" fmla="*/ 211151 w 3079941"/>
              <a:gd name="connsiteY428" fmla="*/ 246443 h 1160647"/>
              <a:gd name="connsiteX429" fmla="*/ 215205 w 3079941"/>
              <a:gd name="connsiteY429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55096 w 3079941"/>
              <a:gd name="connsiteY407" fmla="*/ 886329 h 1160647"/>
              <a:gd name="connsiteX408" fmla="*/ 55096 w 3079941"/>
              <a:gd name="connsiteY408" fmla="*/ 724196 h 1160647"/>
              <a:gd name="connsiteX409" fmla="*/ 75363 w 3079941"/>
              <a:gd name="connsiteY409" fmla="*/ 724196 h 1160647"/>
              <a:gd name="connsiteX410" fmla="*/ 75870 w 3079941"/>
              <a:gd name="connsiteY410" fmla="*/ 723115 h 1160647"/>
              <a:gd name="connsiteX411" fmla="*/ 79416 w 3079941"/>
              <a:gd name="connsiteY411" fmla="*/ 715549 h 1160647"/>
              <a:gd name="connsiteX412" fmla="*/ 81190 w 3079941"/>
              <a:gd name="connsiteY412" fmla="*/ 715819 h 1160647"/>
              <a:gd name="connsiteX413" fmla="*/ 93603 w 3079941"/>
              <a:gd name="connsiteY413" fmla="*/ 717710 h 1160647"/>
              <a:gd name="connsiteX414" fmla="*/ 94110 w 3079941"/>
              <a:gd name="connsiteY414" fmla="*/ 719062 h 1160647"/>
              <a:gd name="connsiteX415" fmla="*/ 97656 w 3079941"/>
              <a:gd name="connsiteY415" fmla="*/ 728519 h 1160647"/>
              <a:gd name="connsiteX416" fmla="*/ 124003 w 3079941"/>
              <a:gd name="connsiteY416" fmla="*/ 730681 h 1160647"/>
              <a:gd name="connsiteX417" fmla="*/ 124003 w 3079941"/>
              <a:gd name="connsiteY417" fmla="*/ 607460 h 1160647"/>
              <a:gd name="connsiteX418" fmla="*/ 126030 w 3079941"/>
              <a:gd name="connsiteY418" fmla="*/ 607460 h 1160647"/>
              <a:gd name="connsiteX419" fmla="*/ 140217 w 3079941"/>
              <a:gd name="connsiteY419" fmla="*/ 607460 h 1160647"/>
              <a:gd name="connsiteX420" fmla="*/ 140217 w 3079941"/>
              <a:gd name="connsiteY420" fmla="*/ 471268 h 1160647"/>
              <a:gd name="connsiteX421" fmla="*/ 141990 w 3079941"/>
              <a:gd name="connsiteY421" fmla="*/ 471268 h 1160647"/>
              <a:gd name="connsiteX422" fmla="*/ 154404 w 3079941"/>
              <a:gd name="connsiteY422" fmla="*/ 471268 h 1160647"/>
              <a:gd name="connsiteX423" fmla="*/ 154404 w 3079941"/>
              <a:gd name="connsiteY423" fmla="*/ 356694 h 1160647"/>
              <a:gd name="connsiteX424" fmla="*/ 158457 w 3079941"/>
              <a:gd name="connsiteY424" fmla="*/ 328590 h 1160647"/>
              <a:gd name="connsiteX425" fmla="*/ 160484 w 3079941"/>
              <a:gd name="connsiteY425" fmla="*/ 328590 h 1160647"/>
              <a:gd name="connsiteX426" fmla="*/ 174671 w 3079941"/>
              <a:gd name="connsiteY426" fmla="*/ 328590 h 1160647"/>
              <a:gd name="connsiteX427" fmla="*/ 211151 w 3079941"/>
              <a:gd name="connsiteY427" fmla="*/ 246443 h 1160647"/>
              <a:gd name="connsiteX428" fmla="*/ 215205 w 3079941"/>
              <a:gd name="connsiteY428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55096 w 3079941"/>
              <a:gd name="connsiteY406" fmla="*/ 886329 h 1160647"/>
              <a:gd name="connsiteX407" fmla="*/ 55096 w 3079941"/>
              <a:gd name="connsiteY407" fmla="*/ 724196 h 1160647"/>
              <a:gd name="connsiteX408" fmla="*/ 75363 w 3079941"/>
              <a:gd name="connsiteY408" fmla="*/ 724196 h 1160647"/>
              <a:gd name="connsiteX409" fmla="*/ 75870 w 3079941"/>
              <a:gd name="connsiteY409" fmla="*/ 723115 h 1160647"/>
              <a:gd name="connsiteX410" fmla="*/ 79416 w 3079941"/>
              <a:gd name="connsiteY410" fmla="*/ 715549 h 1160647"/>
              <a:gd name="connsiteX411" fmla="*/ 81190 w 3079941"/>
              <a:gd name="connsiteY411" fmla="*/ 715819 h 1160647"/>
              <a:gd name="connsiteX412" fmla="*/ 93603 w 3079941"/>
              <a:gd name="connsiteY412" fmla="*/ 717710 h 1160647"/>
              <a:gd name="connsiteX413" fmla="*/ 94110 w 3079941"/>
              <a:gd name="connsiteY413" fmla="*/ 719062 h 1160647"/>
              <a:gd name="connsiteX414" fmla="*/ 97656 w 3079941"/>
              <a:gd name="connsiteY414" fmla="*/ 728519 h 1160647"/>
              <a:gd name="connsiteX415" fmla="*/ 124003 w 3079941"/>
              <a:gd name="connsiteY415" fmla="*/ 730681 h 1160647"/>
              <a:gd name="connsiteX416" fmla="*/ 124003 w 3079941"/>
              <a:gd name="connsiteY416" fmla="*/ 607460 h 1160647"/>
              <a:gd name="connsiteX417" fmla="*/ 126030 w 3079941"/>
              <a:gd name="connsiteY417" fmla="*/ 607460 h 1160647"/>
              <a:gd name="connsiteX418" fmla="*/ 140217 w 3079941"/>
              <a:gd name="connsiteY418" fmla="*/ 607460 h 1160647"/>
              <a:gd name="connsiteX419" fmla="*/ 140217 w 3079941"/>
              <a:gd name="connsiteY419" fmla="*/ 471268 h 1160647"/>
              <a:gd name="connsiteX420" fmla="*/ 141990 w 3079941"/>
              <a:gd name="connsiteY420" fmla="*/ 471268 h 1160647"/>
              <a:gd name="connsiteX421" fmla="*/ 154404 w 3079941"/>
              <a:gd name="connsiteY421" fmla="*/ 471268 h 1160647"/>
              <a:gd name="connsiteX422" fmla="*/ 154404 w 3079941"/>
              <a:gd name="connsiteY422" fmla="*/ 356694 h 1160647"/>
              <a:gd name="connsiteX423" fmla="*/ 158457 w 3079941"/>
              <a:gd name="connsiteY423" fmla="*/ 328590 h 1160647"/>
              <a:gd name="connsiteX424" fmla="*/ 160484 w 3079941"/>
              <a:gd name="connsiteY424" fmla="*/ 328590 h 1160647"/>
              <a:gd name="connsiteX425" fmla="*/ 174671 w 3079941"/>
              <a:gd name="connsiteY425" fmla="*/ 328590 h 1160647"/>
              <a:gd name="connsiteX426" fmla="*/ 211151 w 3079941"/>
              <a:gd name="connsiteY426" fmla="*/ 246443 h 1160647"/>
              <a:gd name="connsiteX427" fmla="*/ 215205 w 3079941"/>
              <a:gd name="connsiteY427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886329 h 1160647"/>
              <a:gd name="connsiteX406" fmla="*/ 55096 w 3079941"/>
              <a:gd name="connsiteY406" fmla="*/ 724196 h 1160647"/>
              <a:gd name="connsiteX407" fmla="*/ 75363 w 3079941"/>
              <a:gd name="connsiteY407" fmla="*/ 724196 h 1160647"/>
              <a:gd name="connsiteX408" fmla="*/ 75870 w 3079941"/>
              <a:gd name="connsiteY408" fmla="*/ 723115 h 1160647"/>
              <a:gd name="connsiteX409" fmla="*/ 79416 w 3079941"/>
              <a:gd name="connsiteY409" fmla="*/ 715549 h 1160647"/>
              <a:gd name="connsiteX410" fmla="*/ 81190 w 3079941"/>
              <a:gd name="connsiteY410" fmla="*/ 715819 h 1160647"/>
              <a:gd name="connsiteX411" fmla="*/ 93603 w 3079941"/>
              <a:gd name="connsiteY411" fmla="*/ 717710 h 1160647"/>
              <a:gd name="connsiteX412" fmla="*/ 94110 w 3079941"/>
              <a:gd name="connsiteY412" fmla="*/ 719062 h 1160647"/>
              <a:gd name="connsiteX413" fmla="*/ 97656 w 3079941"/>
              <a:gd name="connsiteY413" fmla="*/ 728519 h 1160647"/>
              <a:gd name="connsiteX414" fmla="*/ 124003 w 3079941"/>
              <a:gd name="connsiteY414" fmla="*/ 730681 h 1160647"/>
              <a:gd name="connsiteX415" fmla="*/ 124003 w 3079941"/>
              <a:gd name="connsiteY415" fmla="*/ 607460 h 1160647"/>
              <a:gd name="connsiteX416" fmla="*/ 126030 w 3079941"/>
              <a:gd name="connsiteY416" fmla="*/ 607460 h 1160647"/>
              <a:gd name="connsiteX417" fmla="*/ 140217 w 3079941"/>
              <a:gd name="connsiteY417" fmla="*/ 607460 h 1160647"/>
              <a:gd name="connsiteX418" fmla="*/ 140217 w 3079941"/>
              <a:gd name="connsiteY418" fmla="*/ 471268 h 1160647"/>
              <a:gd name="connsiteX419" fmla="*/ 141990 w 3079941"/>
              <a:gd name="connsiteY419" fmla="*/ 471268 h 1160647"/>
              <a:gd name="connsiteX420" fmla="*/ 154404 w 3079941"/>
              <a:gd name="connsiteY420" fmla="*/ 471268 h 1160647"/>
              <a:gd name="connsiteX421" fmla="*/ 154404 w 3079941"/>
              <a:gd name="connsiteY421" fmla="*/ 356694 h 1160647"/>
              <a:gd name="connsiteX422" fmla="*/ 158457 w 3079941"/>
              <a:gd name="connsiteY422" fmla="*/ 328590 h 1160647"/>
              <a:gd name="connsiteX423" fmla="*/ 160484 w 3079941"/>
              <a:gd name="connsiteY423" fmla="*/ 328590 h 1160647"/>
              <a:gd name="connsiteX424" fmla="*/ 174671 w 3079941"/>
              <a:gd name="connsiteY424" fmla="*/ 328590 h 1160647"/>
              <a:gd name="connsiteX425" fmla="*/ 211151 w 3079941"/>
              <a:gd name="connsiteY425" fmla="*/ 246443 h 1160647"/>
              <a:gd name="connsiteX426" fmla="*/ 215205 w 3079941"/>
              <a:gd name="connsiteY426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724196 h 1160647"/>
              <a:gd name="connsiteX406" fmla="*/ 75363 w 3079941"/>
              <a:gd name="connsiteY406" fmla="*/ 724196 h 1160647"/>
              <a:gd name="connsiteX407" fmla="*/ 75870 w 3079941"/>
              <a:gd name="connsiteY407" fmla="*/ 723115 h 1160647"/>
              <a:gd name="connsiteX408" fmla="*/ 79416 w 3079941"/>
              <a:gd name="connsiteY408" fmla="*/ 715549 h 1160647"/>
              <a:gd name="connsiteX409" fmla="*/ 81190 w 3079941"/>
              <a:gd name="connsiteY409" fmla="*/ 715819 h 1160647"/>
              <a:gd name="connsiteX410" fmla="*/ 93603 w 3079941"/>
              <a:gd name="connsiteY410" fmla="*/ 717710 h 1160647"/>
              <a:gd name="connsiteX411" fmla="*/ 94110 w 3079941"/>
              <a:gd name="connsiteY411" fmla="*/ 719062 h 1160647"/>
              <a:gd name="connsiteX412" fmla="*/ 97656 w 3079941"/>
              <a:gd name="connsiteY412" fmla="*/ 728519 h 1160647"/>
              <a:gd name="connsiteX413" fmla="*/ 124003 w 3079941"/>
              <a:gd name="connsiteY413" fmla="*/ 730681 h 1160647"/>
              <a:gd name="connsiteX414" fmla="*/ 124003 w 3079941"/>
              <a:gd name="connsiteY414" fmla="*/ 607460 h 1160647"/>
              <a:gd name="connsiteX415" fmla="*/ 126030 w 3079941"/>
              <a:gd name="connsiteY415" fmla="*/ 607460 h 1160647"/>
              <a:gd name="connsiteX416" fmla="*/ 140217 w 3079941"/>
              <a:gd name="connsiteY416" fmla="*/ 607460 h 1160647"/>
              <a:gd name="connsiteX417" fmla="*/ 140217 w 3079941"/>
              <a:gd name="connsiteY417" fmla="*/ 471268 h 1160647"/>
              <a:gd name="connsiteX418" fmla="*/ 141990 w 3079941"/>
              <a:gd name="connsiteY418" fmla="*/ 471268 h 1160647"/>
              <a:gd name="connsiteX419" fmla="*/ 154404 w 3079941"/>
              <a:gd name="connsiteY419" fmla="*/ 471268 h 1160647"/>
              <a:gd name="connsiteX420" fmla="*/ 154404 w 3079941"/>
              <a:gd name="connsiteY420" fmla="*/ 356694 h 1160647"/>
              <a:gd name="connsiteX421" fmla="*/ 158457 w 3079941"/>
              <a:gd name="connsiteY421" fmla="*/ 328590 h 1160647"/>
              <a:gd name="connsiteX422" fmla="*/ 160484 w 3079941"/>
              <a:gd name="connsiteY422" fmla="*/ 328590 h 1160647"/>
              <a:gd name="connsiteX423" fmla="*/ 174671 w 3079941"/>
              <a:gd name="connsiteY423" fmla="*/ 328590 h 1160647"/>
              <a:gd name="connsiteX424" fmla="*/ 211151 w 3079941"/>
              <a:gd name="connsiteY424" fmla="*/ 246443 h 1160647"/>
              <a:gd name="connsiteX425" fmla="*/ 215205 w 3079941"/>
              <a:gd name="connsiteY425" fmla="*/ 0 h 1160647"/>
              <a:gd name="connsiteX0" fmla="*/ 160109 w 3024845"/>
              <a:gd name="connsiteY0" fmla="*/ 0 h 1166887"/>
              <a:gd name="connsiteX1" fmla="*/ 162135 w 3024845"/>
              <a:gd name="connsiteY1" fmla="*/ 246443 h 1166887"/>
              <a:gd name="connsiteX2" fmla="*/ 200642 w 3024845"/>
              <a:gd name="connsiteY2" fmla="*/ 326429 h 1166887"/>
              <a:gd name="connsiteX3" fmla="*/ 202669 w 3024845"/>
              <a:gd name="connsiteY3" fmla="*/ 326429 h 1166887"/>
              <a:gd name="connsiteX4" fmla="*/ 216856 w 3024845"/>
              <a:gd name="connsiteY4" fmla="*/ 326429 h 1166887"/>
              <a:gd name="connsiteX5" fmla="*/ 216856 w 3024845"/>
              <a:gd name="connsiteY5" fmla="*/ 350208 h 1166887"/>
              <a:gd name="connsiteX6" fmla="*/ 217363 w 3024845"/>
              <a:gd name="connsiteY6" fmla="*/ 351019 h 1166887"/>
              <a:gd name="connsiteX7" fmla="*/ 220909 w 3024845"/>
              <a:gd name="connsiteY7" fmla="*/ 356694 h 1166887"/>
              <a:gd name="connsiteX8" fmla="*/ 220909 w 3024845"/>
              <a:gd name="connsiteY8" fmla="*/ 471268 h 1166887"/>
              <a:gd name="connsiteX9" fmla="*/ 223189 w 3024845"/>
              <a:gd name="connsiteY9" fmla="*/ 471268 h 1166887"/>
              <a:gd name="connsiteX10" fmla="*/ 239150 w 3024845"/>
              <a:gd name="connsiteY10" fmla="*/ 471268 h 1166887"/>
              <a:gd name="connsiteX11" fmla="*/ 239150 w 3024845"/>
              <a:gd name="connsiteY11" fmla="*/ 611783 h 1166887"/>
              <a:gd name="connsiteX12" fmla="*/ 240670 w 3024845"/>
              <a:gd name="connsiteY12" fmla="*/ 611513 h 1166887"/>
              <a:gd name="connsiteX13" fmla="*/ 251310 w 3024845"/>
              <a:gd name="connsiteY13" fmla="*/ 609622 h 1166887"/>
              <a:gd name="connsiteX14" fmla="*/ 249283 w 3024845"/>
              <a:gd name="connsiteY14" fmla="*/ 698254 h 1166887"/>
              <a:gd name="connsiteX15" fmla="*/ 250803 w 3024845"/>
              <a:gd name="connsiteY15" fmla="*/ 698525 h 1166887"/>
              <a:gd name="connsiteX16" fmla="*/ 261443 w 3024845"/>
              <a:gd name="connsiteY16" fmla="*/ 700416 h 1166887"/>
              <a:gd name="connsiteX17" fmla="*/ 261696 w 3024845"/>
              <a:gd name="connsiteY17" fmla="*/ 701227 h 1166887"/>
              <a:gd name="connsiteX18" fmla="*/ 263470 w 3024845"/>
              <a:gd name="connsiteY18" fmla="*/ 706902 h 1166887"/>
              <a:gd name="connsiteX19" fmla="*/ 264230 w 3024845"/>
              <a:gd name="connsiteY19" fmla="*/ 704470 h 1166887"/>
              <a:gd name="connsiteX20" fmla="*/ 269550 w 3024845"/>
              <a:gd name="connsiteY20" fmla="*/ 687446 h 1166887"/>
              <a:gd name="connsiteX21" fmla="*/ 271323 w 3024845"/>
              <a:gd name="connsiteY21" fmla="*/ 687446 h 1166887"/>
              <a:gd name="connsiteX22" fmla="*/ 283737 w 3024845"/>
              <a:gd name="connsiteY22" fmla="*/ 687446 h 1166887"/>
              <a:gd name="connsiteX23" fmla="*/ 283737 w 3024845"/>
              <a:gd name="connsiteY23" fmla="*/ 719872 h 1166887"/>
              <a:gd name="connsiteX24" fmla="*/ 284750 w 3024845"/>
              <a:gd name="connsiteY24" fmla="*/ 720413 h 1166887"/>
              <a:gd name="connsiteX25" fmla="*/ 291844 w 3024845"/>
              <a:gd name="connsiteY25" fmla="*/ 724196 h 1166887"/>
              <a:gd name="connsiteX26" fmla="*/ 291844 w 3024845"/>
              <a:gd name="connsiteY26" fmla="*/ 725547 h 1166887"/>
              <a:gd name="connsiteX27" fmla="*/ 291844 w 3024845"/>
              <a:gd name="connsiteY27" fmla="*/ 735005 h 1166887"/>
              <a:gd name="connsiteX28" fmla="*/ 336431 w 3024845"/>
              <a:gd name="connsiteY28" fmla="*/ 735005 h 1166887"/>
              <a:gd name="connsiteX29" fmla="*/ 336431 w 3024845"/>
              <a:gd name="connsiteY29" fmla="*/ 736086 h 1166887"/>
              <a:gd name="connsiteX30" fmla="*/ 336431 w 3024845"/>
              <a:gd name="connsiteY30" fmla="*/ 743652 h 1166887"/>
              <a:gd name="connsiteX31" fmla="*/ 338457 w 3024845"/>
              <a:gd name="connsiteY31" fmla="*/ 743652 h 1166887"/>
              <a:gd name="connsiteX32" fmla="*/ 352644 w 3024845"/>
              <a:gd name="connsiteY32" fmla="*/ 743652 h 1166887"/>
              <a:gd name="connsiteX33" fmla="*/ 352644 w 3024845"/>
              <a:gd name="connsiteY33" fmla="*/ 713387 h 1166887"/>
              <a:gd name="connsiteX34" fmla="*/ 397231 w 3024845"/>
              <a:gd name="connsiteY34" fmla="*/ 713387 h 1166887"/>
              <a:gd name="connsiteX35" fmla="*/ 397231 w 3024845"/>
              <a:gd name="connsiteY35" fmla="*/ 712036 h 1166887"/>
              <a:gd name="connsiteX36" fmla="*/ 397231 w 3024845"/>
              <a:gd name="connsiteY36" fmla="*/ 702578 h 1166887"/>
              <a:gd name="connsiteX37" fmla="*/ 398245 w 3024845"/>
              <a:gd name="connsiteY37" fmla="*/ 702578 h 1166887"/>
              <a:gd name="connsiteX38" fmla="*/ 405338 w 3024845"/>
              <a:gd name="connsiteY38" fmla="*/ 702578 h 1166887"/>
              <a:gd name="connsiteX39" fmla="*/ 405338 w 3024845"/>
              <a:gd name="connsiteY39" fmla="*/ 700687 h 1166887"/>
              <a:gd name="connsiteX40" fmla="*/ 405338 w 3024845"/>
              <a:gd name="connsiteY40" fmla="*/ 687446 h 1166887"/>
              <a:gd name="connsiteX41" fmla="*/ 406098 w 3024845"/>
              <a:gd name="connsiteY41" fmla="*/ 687446 h 1166887"/>
              <a:gd name="connsiteX42" fmla="*/ 411418 w 3024845"/>
              <a:gd name="connsiteY42" fmla="*/ 687446 h 1166887"/>
              <a:gd name="connsiteX43" fmla="*/ 411418 w 3024845"/>
              <a:gd name="connsiteY43" fmla="*/ 686365 h 1166887"/>
              <a:gd name="connsiteX44" fmla="*/ 411418 w 3024845"/>
              <a:gd name="connsiteY44" fmla="*/ 678798 h 1166887"/>
              <a:gd name="connsiteX45" fmla="*/ 413445 w 3024845"/>
              <a:gd name="connsiteY45" fmla="*/ 678798 h 1166887"/>
              <a:gd name="connsiteX46" fmla="*/ 427632 w 3024845"/>
              <a:gd name="connsiteY46" fmla="*/ 678798 h 1166887"/>
              <a:gd name="connsiteX47" fmla="*/ 427632 w 3024845"/>
              <a:gd name="connsiteY47" fmla="*/ 679879 h 1166887"/>
              <a:gd name="connsiteX48" fmla="*/ 427632 w 3024845"/>
              <a:gd name="connsiteY48" fmla="*/ 687446 h 1166887"/>
              <a:gd name="connsiteX49" fmla="*/ 449925 w 3024845"/>
              <a:gd name="connsiteY49" fmla="*/ 687446 h 1166887"/>
              <a:gd name="connsiteX50" fmla="*/ 449925 w 3024845"/>
              <a:gd name="connsiteY50" fmla="*/ 685554 h 1166887"/>
              <a:gd name="connsiteX51" fmla="*/ 449925 w 3024845"/>
              <a:gd name="connsiteY51" fmla="*/ 672313 h 1166887"/>
              <a:gd name="connsiteX52" fmla="*/ 451699 w 3024845"/>
              <a:gd name="connsiteY52" fmla="*/ 672313 h 1166887"/>
              <a:gd name="connsiteX53" fmla="*/ 464112 w 3024845"/>
              <a:gd name="connsiteY53" fmla="*/ 672313 h 1166887"/>
              <a:gd name="connsiteX54" fmla="*/ 464112 w 3024845"/>
              <a:gd name="connsiteY54" fmla="*/ 696093 h 1166887"/>
              <a:gd name="connsiteX55" fmla="*/ 465126 w 3024845"/>
              <a:gd name="connsiteY55" fmla="*/ 696093 h 1166887"/>
              <a:gd name="connsiteX56" fmla="*/ 472219 w 3024845"/>
              <a:gd name="connsiteY56" fmla="*/ 696093 h 1166887"/>
              <a:gd name="connsiteX57" fmla="*/ 472219 w 3024845"/>
              <a:gd name="connsiteY57" fmla="*/ 695012 h 1166887"/>
              <a:gd name="connsiteX58" fmla="*/ 472219 w 3024845"/>
              <a:gd name="connsiteY58" fmla="*/ 687446 h 1166887"/>
              <a:gd name="connsiteX59" fmla="*/ 473992 w 3024845"/>
              <a:gd name="connsiteY59" fmla="*/ 687446 h 1166887"/>
              <a:gd name="connsiteX60" fmla="*/ 486406 w 3024845"/>
              <a:gd name="connsiteY60" fmla="*/ 687446 h 1166887"/>
              <a:gd name="connsiteX61" fmla="*/ 486406 w 3024845"/>
              <a:gd name="connsiteY61" fmla="*/ 713387 h 1166887"/>
              <a:gd name="connsiteX62" fmla="*/ 488433 w 3024845"/>
              <a:gd name="connsiteY62" fmla="*/ 713387 h 1166887"/>
              <a:gd name="connsiteX63" fmla="*/ 502619 w 3024845"/>
              <a:gd name="connsiteY63" fmla="*/ 713387 h 1166887"/>
              <a:gd name="connsiteX64" fmla="*/ 502619 w 3024845"/>
              <a:gd name="connsiteY64" fmla="*/ 715008 h 1166887"/>
              <a:gd name="connsiteX65" fmla="*/ 502619 w 3024845"/>
              <a:gd name="connsiteY65" fmla="*/ 726358 h 1166887"/>
              <a:gd name="connsiteX66" fmla="*/ 503379 w 3024845"/>
              <a:gd name="connsiteY66" fmla="*/ 726358 h 1166887"/>
              <a:gd name="connsiteX67" fmla="*/ 508700 w 3024845"/>
              <a:gd name="connsiteY67" fmla="*/ 726358 h 1166887"/>
              <a:gd name="connsiteX68" fmla="*/ 508700 w 3024845"/>
              <a:gd name="connsiteY68" fmla="*/ 725547 h 1166887"/>
              <a:gd name="connsiteX69" fmla="*/ 508700 w 3024845"/>
              <a:gd name="connsiteY69" fmla="*/ 719872 h 1166887"/>
              <a:gd name="connsiteX70" fmla="*/ 539100 w 3024845"/>
              <a:gd name="connsiteY70" fmla="*/ 719872 h 1166887"/>
              <a:gd name="connsiteX71" fmla="*/ 539100 w 3024845"/>
              <a:gd name="connsiteY71" fmla="*/ 743652 h 1166887"/>
              <a:gd name="connsiteX72" fmla="*/ 540113 w 3024845"/>
              <a:gd name="connsiteY72" fmla="*/ 743652 h 1166887"/>
              <a:gd name="connsiteX73" fmla="*/ 547207 w 3024845"/>
              <a:gd name="connsiteY73" fmla="*/ 743652 h 1166887"/>
              <a:gd name="connsiteX74" fmla="*/ 547207 w 3024845"/>
              <a:gd name="connsiteY74" fmla="*/ 744733 h 1166887"/>
              <a:gd name="connsiteX75" fmla="*/ 547207 w 3024845"/>
              <a:gd name="connsiteY75" fmla="*/ 752299 h 1166887"/>
              <a:gd name="connsiteX76" fmla="*/ 547967 w 3024845"/>
              <a:gd name="connsiteY76" fmla="*/ 752299 h 1166887"/>
              <a:gd name="connsiteX77" fmla="*/ 553287 w 3024845"/>
              <a:gd name="connsiteY77" fmla="*/ 752299 h 1166887"/>
              <a:gd name="connsiteX78" fmla="*/ 553287 w 3024845"/>
              <a:gd name="connsiteY78" fmla="*/ 750137 h 1166887"/>
              <a:gd name="connsiteX79" fmla="*/ 553287 w 3024845"/>
              <a:gd name="connsiteY79" fmla="*/ 735005 h 1166887"/>
              <a:gd name="connsiteX80" fmla="*/ 554300 w 3024845"/>
              <a:gd name="connsiteY80" fmla="*/ 735005 h 1166887"/>
              <a:gd name="connsiteX81" fmla="*/ 561394 w 3024845"/>
              <a:gd name="connsiteY81" fmla="*/ 735005 h 1166887"/>
              <a:gd name="connsiteX82" fmla="*/ 561394 w 3024845"/>
              <a:gd name="connsiteY82" fmla="*/ 736086 h 1166887"/>
              <a:gd name="connsiteX83" fmla="*/ 561394 w 3024845"/>
              <a:gd name="connsiteY83" fmla="*/ 743652 h 1166887"/>
              <a:gd name="connsiteX84" fmla="*/ 566714 w 3024845"/>
              <a:gd name="connsiteY84" fmla="*/ 741659 h 1166887"/>
              <a:gd name="connsiteX85" fmla="*/ 567474 w 3024845"/>
              <a:gd name="connsiteY85" fmla="*/ 740679 h 1166887"/>
              <a:gd name="connsiteX86" fmla="*/ 567474 w 3024845"/>
              <a:gd name="connsiteY86" fmla="*/ 735005 h 1166887"/>
              <a:gd name="connsiteX87" fmla="*/ 605981 w 3024845"/>
              <a:gd name="connsiteY87" fmla="*/ 735005 h 1166887"/>
              <a:gd name="connsiteX88" fmla="*/ 605981 w 3024845"/>
              <a:gd name="connsiteY88" fmla="*/ 758784 h 1166887"/>
              <a:gd name="connsiteX89" fmla="*/ 608007 w 3024845"/>
              <a:gd name="connsiteY89" fmla="*/ 758784 h 1166887"/>
              <a:gd name="connsiteX90" fmla="*/ 622194 w 3024845"/>
              <a:gd name="connsiteY90" fmla="*/ 758784 h 1166887"/>
              <a:gd name="connsiteX91" fmla="*/ 622194 w 3024845"/>
              <a:gd name="connsiteY91" fmla="*/ 759865 h 1166887"/>
              <a:gd name="connsiteX92" fmla="*/ 622194 w 3024845"/>
              <a:gd name="connsiteY92" fmla="*/ 767431 h 1166887"/>
              <a:gd name="connsiteX93" fmla="*/ 623968 w 3024845"/>
              <a:gd name="connsiteY93" fmla="*/ 767431 h 1166887"/>
              <a:gd name="connsiteX94" fmla="*/ 636381 w 3024845"/>
              <a:gd name="connsiteY94" fmla="*/ 767431 h 1166887"/>
              <a:gd name="connsiteX95" fmla="*/ 636381 w 3024845"/>
              <a:gd name="connsiteY95" fmla="*/ 743652 h 1166887"/>
              <a:gd name="connsiteX96" fmla="*/ 637394 w 3024845"/>
              <a:gd name="connsiteY96" fmla="*/ 743652 h 1166887"/>
              <a:gd name="connsiteX97" fmla="*/ 644488 w 3024845"/>
              <a:gd name="connsiteY97" fmla="*/ 743652 h 1166887"/>
              <a:gd name="connsiteX98" fmla="*/ 644488 w 3024845"/>
              <a:gd name="connsiteY98" fmla="*/ 711225 h 1166887"/>
              <a:gd name="connsiteX99" fmla="*/ 645501 w 3024845"/>
              <a:gd name="connsiteY99" fmla="*/ 711225 h 1166887"/>
              <a:gd name="connsiteX100" fmla="*/ 652595 w 3024845"/>
              <a:gd name="connsiteY100" fmla="*/ 711225 h 1166887"/>
              <a:gd name="connsiteX101" fmla="*/ 652595 w 3024845"/>
              <a:gd name="connsiteY101" fmla="*/ 709334 h 1166887"/>
              <a:gd name="connsiteX102" fmla="*/ 652595 w 3024845"/>
              <a:gd name="connsiteY102" fmla="*/ 696093 h 1166887"/>
              <a:gd name="connsiteX103" fmla="*/ 651328 w 3024845"/>
              <a:gd name="connsiteY103" fmla="*/ 694471 h 1166887"/>
              <a:gd name="connsiteX104" fmla="*/ 656648 w 3024845"/>
              <a:gd name="connsiteY104" fmla="*/ 683122 h 1166887"/>
              <a:gd name="connsiteX105" fmla="*/ 664755 w 3024845"/>
              <a:gd name="connsiteY105" fmla="*/ 711225 h 1166887"/>
              <a:gd name="connsiteX106" fmla="*/ 665515 w 3024845"/>
              <a:gd name="connsiteY106" fmla="*/ 711225 h 1166887"/>
              <a:gd name="connsiteX107" fmla="*/ 670835 w 3024845"/>
              <a:gd name="connsiteY107" fmla="*/ 711225 h 1166887"/>
              <a:gd name="connsiteX108" fmla="*/ 670835 w 3024845"/>
              <a:gd name="connsiteY108" fmla="*/ 605298 h 1166887"/>
              <a:gd name="connsiteX109" fmla="*/ 672355 w 3024845"/>
              <a:gd name="connsiteY109" fmla="*/ 605298 h 1166887"/>
              <a:gd name="connsiteX110" fmla="*/ 682995 w 3024845"/>
              <a:gd name="connsiteY110" fmla="*/ 605298 h 1166887"/>
              <a:gd name="connsiteX111" fmla="*/ 682995 w 3024845"/>
              <a:gd name="connsiteY111" fmla="*/ 557739 h 1166887"/>
              <a:gd name="connsiteX112" fmla="*/ 709342 w 3024845"/>
              <a:gd name="connsiteY112" fmla="*/ 557739 h 1166887"/>
              <a:gd name="connsiteX113" fmla="*/ 709342 w 3024845"/>
              <a:gd name="connsiteY113" fmla="*/ 536121 h 1166887"/>
              <a:gd name="connsiteX114" fmla="*/ 743796 w 3024845"/>
              <a:gd name="connsiteY114" fmla="*/ 536121 h 1166887"/>
              <a:gd name="connsiteX115" fmla="*/ 743796 w 3024845"/>
              <a:gd name="connsiteY115" fmla="*/ 538553 h 1166887"/>
              <a:gd name="connsiteX116" fmla="*/ 743796 w 3024845"/>
              <a:gd name="connsiteY116" fmla="*/ 555577 h 1166887"/>
              <a:gd name="connsiteX117" fmla="*/ 746076 w 3024845"/>
              <a:gd name="connsiteY117" fmla="*/ 555577 h 1166887"/>
              <a:gd name="connsiteX118" fmla="*/ 762036 w 3024845"/>
              <a:gd name="connsiteY118" fmla="*/ 555577 h 1166887"/>
              <a:gd name="connsiteX119" fmla="*/ 762036 w 3024845"/>
              <a:gd name="connsiteY119" fmla="*/ 603136 h 1166887"/>
              <a:gd name="connsiteX120" fmla="*/ 763049 w 3024845"/>
              <a:gd name="connsiteY120" fmla="*/ 603136 h 1166887"/>
              <a:gd name="connsiteX121" fmla="*/ 770143 w 3024845"/>
              <a:gd name="connsiteY121" fmla="*/ 603136 h 1166887"/>
              <a:gd name="connsiteX122" fmla="*/ 784330 w 3024845"/>
              <a:gd name="connsiteY122" fmla="*/ 607460 h 1166887"/>
              <a:gd name="connsiteX123" fmla="*/ 784330 w 3024845"/>
              <a:gd name="connsiteY123" fmla="*/ 646372 h 1166887"/>
              <a:gd name="connsiteX124" fmla="*/ 785343 w 3024845"/>
              <a:gd name="connsiteY124" fmla="*/ 646372 h 1166887"/>
              <a:gd name="connsiteX125" fmla="*/ 792436 w 3024845"/>
              <a:gd name="connsiteY125" fmla="*/ 646372 h 1166887"/>
              <a:gd name="connsiteX126" fmla="*/ 792436 w 3024845"/>
              <a:gd name="connsiteY126" fmla="*/ 647993 h 1166887"/>
              <a:gd name="connsiteX127" fmla="*/ 792436 w 3024845"/>
              <a:gd name="connsiteY127" fmla="*/ 659342 h 1166887"/>
              <a:gd name="connsiteX128" fmla="*/ 794463 w 3024845"/>
              <a:gd name="connsiteY128" fmla="*/ 659342 h 1166887"/>
              <a:gd name="connsiteX129" fmla="*/ 808650 w 3024845"/>
              <a:gd name="connsiteY129" fmla="*/ 659342 h 1166887"/>
              <a:gd name="connsiteX130" fmla="*/ 814730 w 3024845"/>
              <a:gd name="connsiteY130" fmla="*/ 665828 h 1166887"/>
              <a:gd name="connsiteX131" fmla="*/ 814730 w 3024845"/>
              <a:gd name="connsiteY131" fmla="*/ 687446 h 1166887"/>
              <a:gd name="connsiteX132" fmla="*/ 817010 w 3024845"/>
              <a:gd name="connsiteY132" fmla="*/ 687446 h 1166887"/>
              <a:gd name="connsiteX133" fmla="*/ 832970 w 3024845"/>
              <a:gd name="connsiteY133" fmla="*/ 687446 h 1166887"/>
              <a:gd name="connsiteX134" fmla="*/ 832970 w 3024845"/>
              <a:gd name="connsiteY134" fmla="*/ 688526 h 1166887"/>
              <a:gd name="connsiteX135" fmla="*/ 832970 w 3024845"/>
              <a:gd name="connsiteY135" fmla="*/ 696093 h 1166887"/>
              <a:gd name="connsiteX136" fmla="*/ 834237 w 3024845"/>
              <a:gd name="connsiteY136" fmla="*/ 696093 h 1166887"/>
              <a:gd name="connsiteX137" fmla="*/ 843104 w 3024845"/>
              <a:gd name="connsiteY137" fmla="*/ 696093 h 1166887"/>
              <a:gd name="connsiteX138" fmla="*/ 843104 w 3024845"/>
              <a:gd name="connsiteY138" fmla="*/ 698254 h 1166887"/>
              <a:gd name="connsiteX139" fmla="*/ 843104 w 3024845"/>
              <a:gd name="connsiteY139" fmla="*/ 713387 h 1166887"/>
              <a:gd name="connsiteX140" fmla="*/ 847157 w 3024845"/>
              <a:gd name="connsiteY140" fmla="*/ 711495 h 1166887"/>
              <a:gd name="connsiteX141" fmla="*/ 847157 w 3024845"/>
              <a:gd name="connsiteY141" fmla="*/ 698254 h 1166887"/>
              <a:gd name="connsiteX142" fmla="*/ 848170 w 3024845"/>
              <a:gd name="connsiteY142" fmla="*/ 698254 h 1166887"/>
              <a:gd name="connsiteX143" fmla="*/ 855264 w 3024845"/>
              <a:gd name="connsiteY143" fmla="*/ 698254 h 1166887"/>
              <a:gd name="connsiteX144" fmla="*/ 855264 w 3024845"/>
              <a:gd name="connsiteY144" fmla="*/ 699876 h 1166887"/>
              <a:gd name="connsiteX145" fmla="*/ 855264 w 3024845"/>
              <a:gd name="connsiteY145" fmla="*/ 711225 h 1166887"/>
              <a:gd name="connsiteX146" fmla="*/ 856024 w 3024845"/>
              <a:gd name="connsiteY146" fmla="*/ 711225 h 1166887"/>
              <a:gd name="connsiteX147" fmla="*/ 861344 w 3024845"/>
              <a:gd name="connsiteY147" fmla="*/ 711225 h 1166887"/>
              <a:gd name="connsiteX148" fmla="*/ 909984 w 3024845"/>
              <a:gd name="connsiteY148" fmla="*/ 706902 h 1166887"/>
              <a:gd name="connsiteX149" fmla="*/ 909984 w 3024845"/>
              <a:gd name="connsiteY149" fmla="*/ 708253 h 1166887"/>
              <a:gd name="connsiteX150" fmla="*/ 909984 w 3024845"/>
              <a:gd name="connsiteY150" fmla="*/ 717710 h 1166887"/>
              <a:gd name="connsiteX151" fmla="*/ 910744 w 3024845"/>
              <a:gd name="connsiteY151" fmla="*/ 717710 h 1166887"/>
              <a:gd name="connsiteX152" fmla="*/ 916065 w 3024845"/>
              <a:gd name="connsiteY152" fmla="*/ 717710 h 1166887"/>
              <a:gd name="connsiteX153" fmla="*/ 916065 w 3024845"/>
              <a:gd name="connsiteY153" fmla="*/ 719872 h 1166887"/>
              <a:gd name="connsiteX154" fmla="*/ 916065 w 3024845"/>
              <a:gd name="connsiteY154" fmla="*/ 735005 h 1166887"/>
              <a:gd name="connsiteX155" fmla="*/ 918091 w 3024845"/>
              <a:gd name="connsiteY155" fmla="*/ 733654 h 1166887"/>
              <a:gd name="connsiteX156" fmla="*/ 932278 w 3024845"/>
              <a:gd name="connsiteY156" fmla="*/ 724196 h 1166887"/>
              <a:gd name="connsiteX157" fmla="*/ 938358 w 3024845"/>
              <a:gd name="connsiteY157" fmla="*/ 683122 h 1166887"/>
              <a:gd name="connsiteX158" fmla="*/ 939118 w 3024845"/>
              <a:gd name="connsiteY158" fmla="*/ 682852 h 1166887"/>
              <a:gd name="connsiteX159" fmla="*/ 944438 w 3024845"/>
              <a:gd name="connsiteY159" fmla="*/ 680960 h 1166887"/>
              <a:gd name="connsiteX160" fmla="*/ 946465 w 3024845"/>
              <a:gd name="connsiteY160" fmla="*/ 611783 h 1166887"/>
              <a:gd name="connsiteX161" fmla="*/ 948492 w 3024845"/>
              <a:gd name="connsiteY161" fmla="*/ 680960 h 1166887"/>
              <a:gd name="connsiteX162" fmla="*/ 949252 w 3024845"/>
              <a:gd name="connsiteY162" fmla="*/ 681230 h 1166887"/>
              <a:gd name="connsiteX163" fmla="*/ 954572 w 3024845"/>
              <a:gd name="connsiteY163" fmla="*/ 683122 h 1166887"/>
              <a:gd name="connsiteX164" fmla="*/ 954572 w 3024845"/>
              <a:gd name="connsiteY164" fmla="*/ 596651 h 1166887"/>
              <a:gd name="connsiteX165" fmla="*/ 958625 w 3024845"/>
              <a:gd name="connsiteY165" fmla="*/ 564224 h 1166887"/>
              <a:gd name="connsiteX166" fmla="*/ 997132 w 3024845"/>
              <a:gd name="connsiteY166" fmla="*/ 564224 h 1166887"/>
              <a:gd name="connsiteX167" fmla="*/ 997132 w 3024845"/>
              <a:gd name="connsiteY167" fmla="*/ 596651 h 1166887"/>
              <a:gd name="connsiteX168" fmla="*/ 997892 w 3024845"/>
              <a:gd name="connsiteY168" fmla="*/ 596651 h 1166887"/>
              <a:gd name="connsiteX169" fmla="*/ 1003212 w 3024845"/>
              <a:gd name="connsiteY169" fmla="*/ 596651 h 1166887"/>
              <a:gd name="connsiteX170" fmla="*/ 1003212 w 3024845"/>
              <a:gd name="connsiteY170" fmla="*/ 514503 h 1166887"/>
              <a:gd name="connsiteX171" fmla="*/ 1004986 w 3024845"/>
              <a:gd name="connsiteY171" fmla="*/ 514503 h 1166887"/>
              <a:gd name="connsiteX172" fmla="*/ 1017399 w 3024845"/>
              <a:gd name="connsiteY172" fmla="*/ 514503 h 1166887"/>
              <a:gd name="connsiteX173" fmla="*/ 1017399 w 3024845"/>
              <a:gd name="connsiteY173" fmla="*/ 512612 h 1166887"/>
              <a:gd name="connsiteX174" fmla="*/ 1017399 w 3024845"/>
              <a:gd name="connsiteY174" fmla="*/ 499371 h 1166887"/>
              <a:gd name="connsiteX175" fmla="*/ 1039693 w 3024845"/>
              <a:gd name="connsiteY175" fmla="*/ 499371 h 1166887"/>
              <a:gd name="connsiteX176" fmla="*/ 1039693 w 3024845"/>
              <a:gd name="connsiteY176" fmla="*/ 498290 h 1166887"/>
              <a:gd name="connsiteX177" fmla="*/ 1039693 w 3024845"/>
              <a:gd name="connsiteY177" fmla="*/ 490724 h 1166887"/>
              <a:gd name="connsiteX178" fmla="*/ 1041466 w 3024845"/>
              <a:gd name="connsiteY178" fmla="*/ 490724 h 1166887"/>
              <a:gd name="connsiteX179" fmla="*/ 1053880 w 3024845"/>
              <a:gd name="connsiteY179" fmla="*/ 490724 h 1166887"/>
              <a:gd name="connsiteX180" fmla="*/ 1053880 w 3024845"/>
              <a:gd name="connsiteY180" fmla="*/ 491805 h 1166887"/>
              <a:gd name="connsiteX181" fmla="*/ 1053880 w 3024845"/>
              <a:gd name="connsiteY181" fmla="*/ 499371 h 1166887"/>
              <a:gd name="connsiteX182" fmla="*/ 1054640 w 3024845"/>
              <a:gd name="connsiteY182" fmla="*/ 499371 h 1166887"/>
              <a:gd name="connsiteX183" fmla="*/ 1059960 w 3024845"/>
              <a:gd name="connsiteY183" fmla="*/ 499371 h 1166887"/>
              <a:gd name="connsiteX184" fmla="*/ 1070093 w 3024845"/>
              <a:gd name="connsiteY184" fmla="*/ 495047 h 1166887"/>
              <a:gd name="connsiteX185" fmla="*/ 1074146 w 3024845"/>
              <a:gd name="connsiteY185" fmla="*/ 498290 h 1166887"/>
              <a:gd name="connsiteX186" fmla="*/ 1074146 w 3024845"/>
              <a:gd name="connsiteY186" fmla="*/ 490724 h 1166887"/>
              <a:gd name="connsiteX187" fmla="*/ 1076426 w 3024845"/>
              <a:gd name="connsiteY187" fmla="*/ 490724 h 1166887"/>
              <a:gd name="connsiteX188" fmla="*/ 1092387 w 3024845"/>
              <a:gd name="connsiteY188" fmla="*/ 490724 h 1166887"/>
              <a:gd name="connsiteX189" fmla="*/ 1092387 w 3024845"/>
              <a:gd name="connsiteY189" fmla="*/ 491805 h 1166887"/>
              <a:gd name="connsiteX190" fmla="*/ 1092387 w 3024845"/>
              <a:gd name="connsiteY190" fmla="*/ 499371 h 1166887"/>
              <a:gd name="connsiteX191" fmla="*/ 1122787 w 3024845"/>
              <a:gd name="connsiteY191" fmla="*/ 499371 h 1166887"/>
              <a:gd name="connsiteX192" fmla="*/ 1122787 w 3024845"/>
              <a:gd name="connsiteY192" fmla="*/ 500992 h 1166887"/>
              <a:gd name="connsiteX193" fmla="*/ 1122787 w 3024845"/>
              <a:gd name="connsiteY193" fmla="*/ 512342 h 1166887"/>
              <a:gd name="connsiteX194" fmla="*/ 1149134 w 3024845"/>
              <a:gd name="connsiteY194" fmla="*/ 512342 h 1166887"/>
              <a:gd name="connsiteX195" fmla="*/ 1149134 w 3024845"/>
              <a:gd name="connsiteY195" fmla="*/ 542606 h 1166887"/>
              <a:gd name="connsiteX196" fmla="*/ 1149894 w 3024845"/>
              <a:gd name="connsiteY196" fmla="*/ 542606 h 1166887"/>
              <a:gd name="connsiteX197" fmla="*/ 1155214 w 3024845"/>
              <a:gd name="connsiteY197" fmla="*/ 542606 h 1166887"/>
              <a:gd name="connsiteX198" fmla="*/ 1155214 w 3024845"/>
              <a:gd name="connsiteY198" fmla="*/ 543687 h 1166887"/>
              <a:gd name="connsiteX199" fmla="*/ 1155214 w 3024845"/>
              <a:gd name="connsiteY199" fmla="*/ 551254 h 1166887"/>
              <a:gd name="connsiteX200" fmla="*/ 1159268 w 3024845"/>
              <a:gd name="connsiteY200" fmla="*/ 581518 h 1166887"/>
              <a:gd name="connsiteX201" fmla="*/ 1160028 w 3024845"/>
              <a:gd name="connsiteY201" fmla="*/ 581518 h 1166887"/>
              <a:gd name="connsiteX202" fmla="*/ 1165348 w 3024845"/>
              <a:gd name="connsiteY202" fmla="*/ 581518 h 1166887"/>
              <a:gd name="connsiteX203" fmla="*/ 1165348 w 3024845"/>
              <a:gd name="connsiteY203" fmla="*/ 582329 h 1166887"/>
              <a:gd name="connsiteX204" fmla="*/ 1165348 w 3024845"/>
              <a:gd name="connsiteY204" fmla="*/ 588004 h 1166887"/>
              <a:gd name="connsiteX205" fmla="*/ 1166361 w 3024845"/>
              <a:gd name="connsiteY205" fmla="*/ 588004 h 1166887"/>
              <a:gd name="connsiteX206" fmla="*/ 1173454 w 3024845"/>
              <a:gd name="connsiteY206" fmla="*/ 588004 h 1166887"/>
              <a:gd name="connsiteX207" fmla="*/ 1173454 w 3024845"/>
              <a:gd name="connsiteY207" fmla="*/ 618269 h 1166887"/>
              <a:gd name="connsiteX208" fmla="*/ 1175481 w 3024845"/>
              <a:gd name="connsiteY208" fmla="*/ 618269 h 1166887"/>
              <a:gd name="connsiteX209" fmla="*/ 1189668 w 3024845"/>
              <a:gd name="connsiteY209" fmla="*/ 618269 h 1166887"/>
              <a:gd name="connsiteX210" fmla="*/ 1189668 w 3024845"/>
              <a:gd name="connsiteY210" fmla="*/ 642048 h 1166887"/>
              <a:gd name="connsiteX211" fmla="*/ 1191695 w 3024845"/>
              <a:gd name="connsiteY211" fmla="*/ 643669 h 1166887"/>
              <a:gd name="connsiteX212" fmla="*/ 1191695 w 3024845"/>
              <a:gd name="connsiteY212" fmla="*/ 655019 h 1166887"/>
              <a:gd name="connsiteX213" fmla="*/ 1192455 w 3024845"/>
              <a:gd name="connsiteY213" fmla="*/ 655019 h 1166887"/>
              <a:gd name="connsiteX214" fmla="*/ 1197775 w 3024845"/>
              <a:gd name="connsiteY214" fmla="*/ 655019 h 1166887"/>
              <a:gd name="connsiteX215" fmla="*/ 1197775 w 3024845"/>
              <a:gd name="connsiteY215" fmla="*/ 678798 h 1166887"/>
              <a:gd name="connsiteX216" fmla="*/ 1199041 w 3024845"/>
              <a:gd name="connsiteY216" fmla="*/ 678798 h 1166887"/>
              <a:gd name="connsiteX217" fmla="*/ 1207908 w 3024845"/>
              <a:gd name="connsiteY217" fmla="*/ 678798 h 1166887"/>
              <a:gd name="connsiteX218" fmla="*/ 1209935 w 3024845"/>
              <a:gd name="connsiteY218" fmla="*/ 682852 h 1166887"/>
              <a:gd name="connsiteX219" fmla="*/ 1209935 w 3024845"/>
              <a:gd name="connsiteY219" fmla="*/ 696093 h 1166887"/>
              <a:gd name="connsiteX220" fmla="*/ 1211455 w 3024845"/>
              <a:gd name="connsiteY220" fmla="*/ 694201 h 1166887"/>
              <a:gd name="connsiteX221" fmla="*/ 1222095 w 3024845"/>
              <a:gd name="connsiteY221" fmla="*/ 680960 h 1166887"/>
              <a:gd name="connsiteX222" fmla="*/ 1250469 w 3024845"/>
              <a:gd name="connsiteY222" fmla="*/ 680960 h 1166887"/>
              <a:gd name="connsiteX223" fmla="*/ 1250469 w 3024845"/>
              <a:gd name="connsiteY223" fmla="*/ 767431 h 1166887"/>
              <a:gd name="connsiteX224" fmla="*/ 1251229 w 3024845"/>
              <a:gd name="connsiteY224" fmla="*/ 767431 h 1166887"/>
              <a:gd name="connsiteX225" fmla="*/ 1256549 w 3024845"/>
              <a:gd name="connsiteY225" fmla="*/ 767431 h 1166887"/>
              <a:gd name="connsiteX226" fmla="*/ 1257309 w 3024845"/>
              <a:gd name="connsiteY226" fmla="*/ 766080 h 1166887"/>
              <a:gd name="connsiteX227" fmla="*/ 1262629 w 3024845"/>
              <a:gd name="connsiteY227" fmla="*/ 756622 h 1166887"/>
              <a:gd name="connsiteX228" fmla="*/ 1262629 w 3024845"/>
              <a:gd name="connsiteY228" fmla="*/ 758514 h 1166887"/>
              <a:gd name="connsiteX229" fmla="*/ 1262629 w 3024845"/>
              <a:gd name="connsiteY229" fmla="*/ 771755 h 1166887"/>
              <a:gd name="connsiteX230" fmla="*/ 1266682 w 3024845"/>
              <a:gd name="connsiteY230" fmla="*/ 726358 h 1166887"/>
              <a:gd name="connsiteX231" fmla="*/ 1267442 w 3024845"/>
              <a:gd name="connsiteY231" fmla="*/ 726358 h 1166887"/>
              <a:gd name="connsiteX232" fmla="*/ 1272762 w 3024845"/>
              <a:gd name="connsiteY232" fmla="*/ 726358 h 1166887"/>
              <a:gd name="connsiteX233" fmla="*/ 1272762 w 3024845"/>
              <a:gd name="connsiteY233" fmla="*/ 661504 h 1166887"/>
              <a:gd name="connsiteX234" fmla="*/ 1273776 w 3024845"/>
              <a:gd name="connsiteY234" fmla="*/ 661504 h 1166887"/>
              <a:gd name="connsiteX235" fmla="*/ 1280869 w 3024845"/>
              <a:gd name="connsiteY235" fmla="*/ 661504 h 1166887"/>
              <a:gd name="connsiteX236" fmla="*/ 1293029 w 3024845"/>
              <a:gd name="connsiteY236" fmla="*/ 618269 h 1166887"/>
              <a:gd name="connsiteX237" fmla="*/ 1294296 w 3024845"/>
              <a:gd name="connsiteY237" fmla="*/ 618269 h 1166887"/>
              <a:gd name="connsiteX238" fmla="*/ 1303163 w 3024845"/>
              <a:gd name="connsiteY238" fmla="*/ 618269 h 1166887"/>
              <a:gd name="connsiteX239" fmla="*/ 1313296 w 3024845"/>
              <a:gd name="connsiteY239" fmla="*/ 661504 h 1166887"/>
              <a:gd name="connsiteX240" fmla="*/ 1314309 w 3024845"/>
              <a:gd name="connsiteY240" fmla="*/ 661504 h 1166887"/>
              <a:gd name="connsiteX241" fmla="*/ 1321403 w 3024845"/>
              <a:gd name="connsiteY241" fmla="*/ 661504 h 1166887"/>
              <a:gd name="connsiteX242" fmla="*/ 1321403 w 3024845"/>
              <a:gd name="connsiteY242" fmla="*/ 700416 h 1166887"/>
              <a:gd name="connsiteX243" fmla="*/ 1323176 w 3024845"/>
              <a:gd name="connsiteY243" fmla="*/ 700416 h 1166887"/>
              <a:gd name="connsiteX244" fmla="*/ 1335590 w 3024845"/>
              <a:gd name="connsiteY244" fmla="*/ 700416 h 1166887"/>
              <a:gd name="connsiteX245" fmla="*/ 1335590 w 3024845"/>
              <a:gd name="connsiteY245" fmla="*/ 702578 h 1166887"/>
              <a:gd name="connsiteX246" fmla="*/ 1335590 w 3024845"/>
              <a:gd name="connsiteY246" fmla="*/ 717710 h 1166887"/>
              <a:gd name="connsiteX247" fmla="*/ 1339643 w 3024845"/>
              <a:gd name="connsiteY247" fmla="*/ 715549 h 1166887"/>
              <a:gd name="connsiteX248" fmla="*/ 1339643 w 3024845"/>
              <a:gd name="connsiteY248" fmla="*/ 700416 h 1166887"/>
              <a:gd name="connsiteX249" fmla="*/ 1341163 w 3024845"/>
              <a:gd name="connsiteY249" fmla="*/ 700416 h 1166887"/>
              <a:gd name="connsiteX250" fmla="*/ 1351803 w 3024845"/>
              <a:gd name="connsiteY250" fmla="*/ 700416 h 1166887"/>
              <a:gd name="connsiteX251" fmla="*/ 1351803 w 3024845"/>
              <a:gd name="connsiteY251" fmla="*/ 702037 h 1166887"/>
              <a:gd name="connsiteX252" fmla="*/ 1351803 w 3024845"/>
              <a:gd name="connsiteY252" fmla="*/ 713387 h 1166887"/>
              <a:gd name="connsiteX253" fmla="*/ 1382204 w 3024845"/>
              <a:gd name="connsiteY253" fmla="*/ 713387 h 1166887"/>
              <a:gd name="connsiteX254" fmla="*/ 1382204 w 3024845"/>
              <a:gd name="connsiteY254" fmla="*/ 676637 h 1166887"/>
              <a:gd name="connsiteX255" fmla="*/ 1383470 w 3024845"/>
              <a:gd name="connsiteY255" fmla="*/ 676637 h 1166887"/>
              <a:gd name="connsiteX256" fmla="*/ 1392337 w 3024845"/>
              <a:gd name="connsiteY256" fmla="*/ 676637 h 1166887"/>
              <a:gd name="connsiteX257" fmla="*/ 1392337 w 3024845"/>
              <a:gd name="connsiteY257" fmla="*/ 698254 h 1166887"/>
              <a:gd name="connsiteX258" fmla="*/ 1394364 w 3024845"/>
              <a:gd name="connsiteY258" fmla="*/ 665828 h 1166887"/>
              <a:gd name="connsiteX259" fmla="*/ 1416657 w 3024845"/>
              <a:gd name="connsiteY259" fmla="*/ 665828 h 1166887"/>
              <a:gd name="connsiteX260" fmla="*/ 1416657 w 3024845"/>
              <a:gd name="connsiteY260" fmla="*/ 664206 h 1166887"/>
              <a:gd name="connsiteX261" fmla="*/ 1416657 w 3024845"/>
              <a:gd name="connsiteY261" fmla="*/ 652857 h 1166887"/>
              <a:gd name="connsiteX262" fmla="*/ 1417417 w 3024845"/>
              <a:gd name="connsiteY262" fmla="*/ 652857 h 1166887"/>
              <a:gd name="connsiteX263" fmla="*/ 1422737 w 3024845"/>
              <a:gd name="connsiteY263" fmla="*/ 652857 h 1166887"/>
              <a:gd name="connsiteX264" fmla="*/ 1422737 w 3024845"/>
              <a:gd name="connsiteY264" fmla="*/ 650966 h 1166887"/>
              <a:gd name="connsiteX265" fmla="*/ 1422737 w 3024845"/>
              <a:gd name="connsiteY265" fmla="*/ 637725 h 1166887"/>
              <a:gd name="connsiteX266" fmla="*/ 1426791 w 3024845"/>
              <a:gd name="connsiteY266" fmla="*/ 644210 h 1166887"/>
              <a:gd name="connsiteX267" fmla="*/ 1429071 w 3024845"/>
              <a:gd name="connsiteY267" fmla="*/ 644210 h 1166887"/>
              <a:gd name="connsiteX268" fmla="*/ 1445031 w 3024845"/>
              <a:gd name="connsiteY268" fmla="*/ 644210 h 1166887"/>
              <a:gd name="connsiteX269" fmla="*/ 1445031 w 3024845"/>
              <a:gd name="connsiteY269" fmla="*/ 643399 h 1166887"/>
              <a:gd name="connsiteX270" fmla="*/ 1445031 w 3024845"/>
              <a:gd name="connsiteY270" fmla="*/ 637725 h 1166887"/>
              <a:gd name="connsiteX271" fmla="*/ 1445791 w 3024845"/>
              <a:gd name="connsiteY271" fmla="*/ 637725 h 1166887"/>
              <a:gd name="connsiteX272" fmla="*/ 1451111 w 3024845"/>
              <a:gd name="connsiteY272" fmla="*/ 637725 h 1166887"/>
              <a:gd name="connsiteX273" fmla="*/ 1451111 w 3024845"/>
              <a:gd name="connsiteY273" fmla="*/ 639076 h 1166887"/>
              <a:gd name="connsiteX274" fmla="*/ 1451111 w 3024845"/>
              <a:gd name="connsiteY274" fmla="*/ 648534 h 1166887"/>
              <a:gd name="connsiteX275" fmla="*/ 1489618 w 3024845"/>
              <a:gd name="connsiteY275" fmla="*/ 648534 h 1166887"/>
              <a:gd name="connsiteX276" fmla="*/ 1489618 w 3024845"/>
              <a:gd name="connsiteY276" fmla="*/ 786887 h 1166887"/>
              <a:gd name="connsiteX277" fmla="*/ 1491138 w 3024845"/>
              <a:gd name="connsiteY277" fmla="*/ 786887 h 1166887"/>
              <a:gd name="connsiteX278" fmla="*/ 1501778 w 3024845"/>
              <a:gd name="connsiteY278" fmla="*/ 786887 h 1166887"/>
              <a:gd name="connsiteX279" fmla="*/ 1501778 w 3024845"/>
              <a:gd name="connsiteY279" fmla="*/ 773917 h 1166887"/>
              <a:gd name="connsiteX280" fmla="*/ 1505832 w 3024845"/>
              <a:gd name="connsiteY280" fmla="*/ 773917 h 1166887"/>
              <a:gd name="connsiteX281" fmla="*/ 1505832 w 3024845"/>
              <a:gd name="connsiteY281" fmla="*/ 786887 h 1166887"/>
              <a:gd name="connsiteX282" fmla="*/ 1536232 w 3024845"/>
              <a:gd name="connsiteY282" fmla="*/ 786887 h 1166887"/>
              <a:gd name="connsiteX283" fmla="*/ 1536232 w 3024845"/>
              <a:gd name="connsiteY283" fmla="*/ 756622 h 1166887"/>
              <a:gd name="connsiteX284" fmla="*/ 1548392 w 3024845"/>
              <a:gd name="connsiteY284" fmla="*/ 756622 h 1166887"/>
              <a:gd name="connsiteX285" fmla="*/ 1560552 w 3024845"/>
              <a:gd name="connsiteY285" fmla="*/ 754461 h 1166887"/>
              <a:gd name="connsiteX286" fmla="*/ 1564606 w 3024845"/>
              <a:gd name="connsiteY286" fmla="*/ 756622 h 1166887"/>
              <a:gd name="connsiteX287" fmla="*/ 1574739 w 3024845"/>
              <a:gd name="connsiteY287" fmla="*/ 756622 h 1166887"/>
              <a:gd name="connsiteX288" fmla="*/ 1574739 w 3024845"/>
              <a:gd name="connsiteY288" fmla="*/ 786887 h 1166887"/>
              <a:gd name="connsiteX289" fmla="*/ 1582846 w 3024845"/>
              <a:gd name="connsiteY289" fmla="*/ 786887 h 1166887"/>
              <a:gd name="connsiteX290" fmla="*/ 1582846 w 3024845"/>
              <a:gd name="connsiteY290" fmla="*/ 804182 h 1166887"/>
              <a:gd name="connsiteX291" fmla="*/ 1592182 w 3024845"/>
              <a:gd name="connsiteY291" fmla="*/ 805087 h 1166887"/>
              <a:gd name="connsiteX292" fmla="*/ 1605140 w 3024845"/>
              <a:gd name="connsiteY292" fmla="*/ 805087 h 1166887"/>
              <a:gd name="connsiteX293" fmla="*/ 1605140 w 3024845"/>
              <a:gd name="connsiteY293" fmla="*/ 789049 h 1166887"/>
              <a:gd name="connsiteX294" fmla="*/ 1673096 w 3024845"/>
              <a:gd name="connsiteY294" fmla="*/ 789049 h 1166887"/>
              <a:gd name="connsiteX295" fmla="*/ 1673096 w 3024845"/>
              <a:gd name="connsiteY295" fmla="*/ 703796 h 1166887"/>
              <a:gd name="connsiteX296" fmla="*/ 1745104 w 3024845"/>
              <a:gd name="connsiteY296" fmla="*/ 703796 h 1166887"/>
              <a:gd name="connsiteX297" fmla="*/ 1745104 w 3024845"/>
              <a:gd name="connsiteY297" fmla="*/ 782564 h 1166887"/>
              <a:gd name="connsiteX298" fmla="*/ 1747008 w 3024845"/>
              <a:gd name="connsiteY298" fmla="*/ 782564 h 1166887"/>
              <a:gd name="connsiteX299" fmla="*/ 1748250 w 3024845"/>
              <a:gd name="connsiteY299" fmla="*/ 805087 h 1166887"/>
              <a:gd name="connsiteX300" fmla="*/ 1757926 w 3024845"/>
              <a:gd name="connsiteY300" fmla="*/ 805087 h 1166887"/>
              <a:gd name="connsiteX301" fmla="*/ 1759168 w 3024845"/>
              <a:gd name="connsiteY301" fmla="*/ 782564 h 1166887"/>
              <a:gd name="connsiteX302" fmla="*/ 1765248 w 3024845"/>
              <a:gd name="connsiteY302" fmla="*/ 782564 h 1166887"/>
              <a:gd name="connsiteX303" fmla="*/ 1766490 w 3024845"/>
              <a:gd name="connsiteY303" fmla="*/ 805087 h 1166887"/>
              <a:gd name="connsiteX304" fmla="*/ 1817112 w 3024845"/>
              <a:gd name="connsiteY304" fmla="*/ 805087 h 1166887"/>
              <a:gd name="connsiteX305" fmla="*/ 1817112 w 3024845"/>
              <a:gd name="connsiteY305" fmla="*/ 642059 h 1166887"/>
              <a:gd name="connsiteX306" fmla="*/ 2014439 w 3024845"/>
              <a:gd name="connsiteY306" fmla="*/ 642059 h 1166887"/>
              <a:gd name="connsiteX307" fmla="*/ 2014439 w 3024845"/>
              <a:gd name="connsiteY307" fmla="*/ 805087 h 1166887"/>
              <a:gd name="connsiteX308" fmla="*/ 2033136 w 3024845"/>
              <a:gd name="connsiteY308" fmla="*/ 805087 h 1166887"/>
              <a:gd name="connsiteX309" fmla="*/ 2033136 w 3024845"/>
              <a:gd name="connsiteY309" fmla="*/ 722394 h 1166887"/>
              <a:gd name="connsiteX310" fmla="*/ 2128256 w 3024845"/>
              <a:gd name="connsiteY310" fmla="*/ 722394 h 1166887"/>
              <a:gd name="connsiteX311" fmla="*/ 2140186 w 3024845"/>
              <a:gd name="connsiteY311" fmla="*/ 404253 h 1166887"/>
              <a:gd name="connsiteX312" fmla="*/ 2128026 w 3024845"/>
              <a:gd name="connsiteY312" fmla="*/ 382635 h 1166887"/>
              <a:gd name="connsiteX313" fmla="*/ 2121946 w 3024845"/>
              <a:gd name="connsiteY313" fmla="*/ 378311 h 1166887"/>
              <a:gd name="connsiteX314" fmla="*/ 2130053 w 3024845"/>
              <a:gd name="connsiteY314" fmla="*/ 354532 h 1166887"/>
              <a:gd name="connsiteX315" fmla="*/ 2130053 w 3024845"/>
              <a:gd name="connsiteY315" fmla="*/ 337238 h 1166887"/>
              <a:gd name="connsiteX316" fmla="*/ 2144240 w 3024845"/>
              <a:gd name="connsiteY316" fmla="*/ 337238 h 1166887"/>
              <a:gd name="connsiteX317" fmla="*/ 2144240 w 3024845"/>
              <a:gd name="connsiteY317" fmla="*/ 315620 h 1166887"/>
              <a:gd name="connsiteX318" fmla="*/ 2146266 w 3024845"/>
              <a:gd name="connsiteY318" fmla="*/ 311296 h 1166887"/>
              <a:gd name="connsiteX319" fmla="*/ 2146266 w 3024845"/>
              <a:gd name="connsiteY319" fmla="*/ 233472 h 1166887"/>
              <a:gd name="connsiteX320" fmla="*/ 2144240 w 3024845"/>
              <a:gd name="connsiteY320" fmla="*/ 226987 h 1166887"/>
              <a:gd name="connsiteX321" fmla="*/ 2150320 w 3024845"/>
              <a:gd name="connsiteY321" fmla="*/ 220501 h 1166887"/>
              <a:gd name="connsiteX322" fmla="*/ 2150320 w 3024845"/>
              <a:gd name="connsiteY322" fmla="*/ 162133 h 1166887"/>
              <a:gd name="connsiteX323" fmla="*/ 2152346 w 3024845"/>
              <a:gd name="connsiteY323" fmla="*/ 157810 h 1166887"/>
              <a:gd name="connsiteX324" fmla="*/ 2152346 w 3024845"/>
              <a:gd name="connsiteY324" fmla="*/ 101604 h 1166887"/>
              <a:gd name="connsiteX325" fmla="*/ 2154373 w 3024845"/>
              <a:gd name="connsiteY325" fmla="*/ 82148 h 1166887"/>
              <a:gd name="connsiteX326" fmla="*/ 2158427 w 3024845"/>
              <a:gd name="connsiteY326" fmla="*/ 99442 h 1166887"/>
              <a:gd name="connsiteX327" fmla="*/ 2160453 w 3024845"/>
              <a:gd name="connsiteY327" fmla="*/ 157810 h 1166887"/>
              <a:gd name="connsiteX328" fmla="*/ 2162480 w 3024845"/>
              <a:gd name="connsiteY328" fmla="*/ 220501 h 1166887"/>
              <a:gd name="connsiteX329" fmla="*/ 2168560 w 3024845"/>
              <a:gd name="connsiteY329" fmla="*/ 226987 h 1166887"/>
              <a:gd name="connsiteX330" fmla="*/ 2166533 w 3024845"/>
              <a:gd name="connsiteY330" fmla="*/ 233472 h 1166887"/>
              <a:gd name="connsiteX331" fmla="*/ 2166533 w 3024845"/>
              <a:gd name="connsiteY331" fmla="*/ 311296 h 1166887"/>
              <a:gd name="connsiteX332" fmla="*/ 2168560 w 3024845"/>
              <a:gd name="connsiteY332" fmla="*/ 315620 h 1166887"/>
              <a:gd name="connsiteX333" fmla="*/ 2168560 w 3024845"/>
              <a:gd name="connsiteY333" fmla="*/ 337238 h 1166887"/>
              <a:gd name="connsiteX334" fmla="*/ 2182747 w 3024845"/>
              <a:gd name="connsiteY334" fmla="*/ 337238 h 1166887"/>
              <a:gd name="connsiteX335" fmla="*/ 2182747 w 3024845"/>
              <a:gd name="connsiteY335" fmla="*/ 354532 h 1166887"/>
              <a:gd name="connsiteX336" fmla="*/ 2190854 w 3024845"/>
              <a:gd name="connsiteY336" fmla="*/ 378311 h 1166887"/>
              <a:gd name="connsiteX337" fmla="*/ 2184774 w 3024845"/>
              <a:gd name="connsiteY337" fmla="*/ 382635 h 1166887"/>
              <a:gd name="connsiteX338" fmla="*/ 2172613 w 3024845"/>
              <a:gd name="connsiteY338" fmla="*/ 404253 h 1166887"/>
              <a:gd name="connsiteX339" fmla="*/ 2180720 w 3024845"/>
              <a:gd name="connsiteY339" fmla="*/ 657181 h 1166887"/>
              <a:gd name="connsiteX340" fmla="*/ 2245574 w 3024845"/>
              <a:gd name="connsiteY340" fmla="*/ 657181 h 1166887"/>
              <a:gd name="connsiteX341" fmla="*/ 2245574 w 3024845"/>
              <a:gd name="connsiteY341" fmla="*/ 732843 h 1166887"/>
              <a:gd name="connsiteX342" fmla="*/ 2253681 w 3024845"/>
              <a:gd name="connsiteY342" fmla="*/ 732843 h 1166887"/>
              <a:gd name="connsiteX343" fmla="*/ 2255708 w 3024845"/>
              <a:gd name="connsiteY343" fmla="*/ 726358 h 1166887"/>
              <a:gd name="connsiteX344" fmla="*/ 2261788 w 3024845"/>
              <a:gd name="connsiteY344" fmla="*/ 726358 h 1166887"/>
              <a:gd name="connsiteX345" fmla="*/ 2263815 w 3024845"/>
              <a:gd name="connsiteY345" fmla="*/ 735005 h 1166887"/>
              <a:gd name="connsiteX346" fmla="*/ 2275975 w 3024845"/>
              <a:gd name="connsiteY346" fmla="*/ 735005 h 1166887"/>
              <a:gd name="connsiteX347" fmla="*/ 2275975 w 3024845"/>
              <a:gd name="connsiteY347" fmla="*/ 728519 h 1166887"/>
              <a:gd name="connsiteX348" fmla="*/ 2298268 w 3024845"/>
              <a:gd name="connsiteY348" fmla="*/ 728519 h 1166887"/>
              <a:gd name="connsiteX349" fmla="*/ 2298268 w 3024845"/>
              <a:gd name="connsiteY349" fmla="*/ 735005 h 1166887"/>
              <a:gd name="connsiteX350" fmla="*/ 2318535 w 3024845"/>
              <a:gd name="connsiteY350" fmla="*/ 735005 h 1166887"/>
              <a:gd name="connsiteX351" fmla="*/ 2318535 w 3024845"/>
              <a:gd name="connsiteY351" fmla="*/ 780402 h 1166887"/>
              <a:gd name="connsiteX352" fmla="*/ 2332722 w 3024845"/>
              <a:gd name="connsiteY352" fmla="*/ 780402 h 1166887"/>
              <a:gd name="connsiteX353" fmla="*/ 2332722 w 3024845"/>
              <a:gd name="connsiteY353" fmla="*/ 767431 h 1166887"/>
              <a:gd name="connsiteX354" fmla="*/ 2348936 w 3024845"/>
              <a:gd name="connsiteY354" fmla="*/ 767431 h 1166887"/>
              <a:gd name="connsiteX355" fmla="*/ 2348936 w 3024845"/>
              <a:gd name="connsiteY355" fmla="*/ 588004 h 1166887"/>
              <a:gd name="connsiteX356" fmla="*/ 2355016 w 3024845"/>
              <a:gd name="connsiteY356" fmla="*/ 581518 h 1166887"/>
              <a:gd name="connsiteX357" fmla="*/ 2427977 w 3024845"/>
              <a:gd name="connsiteY357" fmla="*/ 581518 h 1166887"/>
              <a:gd name="connsiteX358" fmla="*/ 2427977 w 3024845"/>
              <a:gd name="connsiteY358" fmla="*/ 590166 h 1166887"/>
              <a:gd name="connsiteX359" fmla="*/ 2438110 w 3024845"/>
              <a:gd name="connsiteY359" fmla="*/ 590166 h 1166887"/>
              <a:gd name="connsiteX360" fmla="*/ 2438110 w 3024845"/>
              <a:gd name="connsiteY360" fmla="*/ 704740 h 1166887"/>
              <a:gd name="connsiteX361" fmla="*/ 2460404 w 3024845"/>
              <a:gd name="connsiteY361" fmla="*/ 704740 h 1166887"/>
              <a:gd name="connsiteX362" fmla="*/ 2460404 w 3024845"/>
              <a:gd name="connsiteY362" fmla="*/ 637725 h 1166887"/>
              <a:gd name="connsiteX363" fmla="*/ 2486751 w 3024845"/>
              <a:gd name="connsiteY363" fmla="*/ 637725 h 1166887"/>
              <a:gd name="connsiteX364" fmla="*/ 2490804 w 3024845"/>
              <a:gd name="connsiteY364" fmla="*/ 633401 h 1166887"/>
              <a:gd name="connsiteX365" fmla="*/ 2498911 w 3024845"/>
              <a:gd name="connsiteY365" fmla="*/ 633401 h 1166887"/>
              <a:gd name="connsiteX366" fmla="*/ 2502964 w 3024845"/>
              <a:gd name="connsiteY366" fmla="*/ 637725 h 1166887"/>
              <a:gd name="connsiteX367" fmla="*/ 2525258 w 3024845"/>
              <a:gd name="connsiteY367" fmla="*/ 637725 h 1166887"/>
              <a:gd name="connsiteX368" fmla="*/ 2525258 w 3024845"/>
              <a:gd name="connsiteY368" fmla="*/ 520989 h 1166887"/>
              <a:gd name="connsiteX369" fmla="*/ 2582005 w 3024845"/>
              <a:gd name="connsiteY369" fmla="*/ 510180 h 1166887"/>
              <a:gd name="connsiteX370" fmla="*/ 2582005 w 3024845"/>
              <a:gd name="connsiteY370" fmla="*/ 511261 h 1166887"/>
              <a:gd name="connsiteX371" fmla="*/ 2582005 w 3024845"/>
              <a:gd name="connsiteY371" fmla="*/ 518827 h 1166887"/>
              <a:gd name="connsiteX372" fmla="*/ 2608352 w 3024845"/>
              <a:gd name="connsiteY372" fmla="*/ 518827 h 1166887"/>
              <a:gd name="connsiteX373" fmla="*/ 2608352 w 3024845"/>
              <a:gd name="connsiteY373" fmla="*/ 773917 h 1166887"/>
              <a:gd name="connsiteX374" fmla="*/ 2630646 w 3024845"/>
              <a:gd name="connsiteY374" fmla="*/ 773917 h 1166887"/>
              <a:gd name="connsiteX375" fmla="*/ 2630646 w 3024845"/>
              <a:gd name="connsiteY375" fmla="*/ 769593 h 1166887"/>
              <a:gd name="connsiteX376" fmla="*/ 2642806 w 3024845"/>
              <a:gd name="connsiteY376" fmla="*/ 769593 h 1166887"/>
              <a:gd name="connsiteX377" fmla="*/ 2642806 w 3024845"/>
              <a:gd name="connsiteY377" fmla="*/ 773917 h 1166887"/>
              <a:gd name="connsiteX378" fmla="*/ 2667126 w 3024845"/>
              <a:gd name="connsiteY378" fmla="*/ 773917 h 1166887"/>
              <a:gd name="connsiteX379" fmla="*/ 2667126 w 3024845"/>
              <a:gd name="connsiteY379" fmla="*/ 760946 h 1166887"/>
              <a:gd name="connsiteX380" fmla="*/ 2695500 w 3024845"/>
              <a:gd name="connsiteY380" fmla="*/ 760946 h 1166887"/>
              <a:gd name="connsiteX381" fmla="*/ 2707660 w 3024845"/>
              <a:gd name="connsiteY381" fmla="*/ 756622 h 1166887"/>
              <a:gd name="connsiteX382" fmla="*/ 2727927 w 3024845"/>
              <a:gd name="connsiteY382" fmla="*/ 760946 h 1166887"/>
              <a:gd name="connsiteX383" fmla="*/ 2727927 w 3024845"/>
              <a:gd name="connsiteY383" fmla="*/ 743652 h 1166887"/>
              <a:gd name="connsiteX384" fmla="*/ 2736034 w 3024845"/>
              <a:gd name="connsiteY384" fmla="*/ 743652 h 1166887"/>
              <a:gd name="connsiteX385" fmla="*/ 2736034 w 3024845"/>
              <a:gd name="connsiteY385" fmla="*/ 730681 h 1166887"/>
              <a:gd name="connsiteX386" fmla="*/ 2792781 w 3024845"/>
              <a:gd name="connsiteY386" fmla="*/ 730681 h 1166887"/>
              <a:gd name="connsiteX387" fmla="*/ 2792781 w 3024845"/>
              <a:gd name="connsiteY387" fmla="*/ 700416 h 1166887"/>
              <a:gd name="connsiteX388" fmla="*/ 2811021 w 3024845"/>
              <a:gd name="connsiteY388" fmla="*/ 700416 h 1166887"/>
              <a:gd name="connsiteX389" fmla="*/ 2811021 w 3024845"/>
              <a:gd name="connsiteY389" fmla="*/ 693931 h 1166887"/>
              <a:gd name="connsiteX390" fmla="*/ 2823181 w 3024845"/>
              <a:gd name="connsiteY390" fmla="*/ 693931 h 1166887"/>
              <a:gd name="connsiteX391" fmla="*/ 2823181 w 3024845"/>
              <a:gd name="connsiteY391" fmla="*/ 700416 h 1166887"/>
              <a:gd name="connsiteX392" fmla="*/ 2839395 w 3024845"/>
              <a:gd name="connsiteY392" fmla="*/ 700416 h 1166887"/>
              <a:gd name="connsiteX393" fmla="*/ 2839395 w 3024845"/>
              <a:gd name="connsiteY393" fmla="*/ 750137 h 1166887"/>
              <a:gd name="connsiteX394" fmla="*/ 2871822 w 3024845"/>
              <a:gd name="connsiteY394" fmla="*/ 750137 h 1166887"/>
              <a:gd name="connsiteX395" fmla="*/ 2871822 w 3024845"/>
              <a:gd name="connsiteY395" fmla="*/ 724196 h 1166887"/>
              <a:gd name="connsiteX396" fmla="*/ 2910329 w 3024845"/>
              <a:gd name="connsiteY396" fmla="*/ 724196 h 1166887"/>
              <a:gd name="connsiteX397" fmla="*/ 2910329 w 3024845"/>
              <a:gd name="connsiteY397" fmla="*/ 693931 h 1166887"/>
              <a:gd name="connsiteX398" fmla="*/ 2958970 w 3024845"/>
              <a:gd name="connsiteY398" fmla="*/ 693931 h 1166887"/>
              <a:gd name="connsiteX399" fmla="*/ 2958970 w 3024845"/>
              <a:gd name="connsiteY399" fmla="*/ 805087 h 1166887"/>
              <a:gd name="connsiteX400" fmla="*/ 2958970 w 3024845"/>
              <a:gd name="connsiteY400" fmla="*/ 818866 h 1166887"/>
              <a:gd name="connsiteX401" fmla="*/ 3024845 w 3024845"/>
              <a:gd name="connsiteY401" fmla="*/ 818866 h 1166887"/>
              <a:gd name="connsiteX402" fmla="*/ 3024845 w 3024845"/>
              <a:gd name="connsiteY402" fmla="*/ 1160647 h 1166887"/>
              <a:gd name="connsiteX403" fmla="*/ 145862 w 3024845"/>
              <a:gd name="connsiteY403" fmla="*/ 1160647 h 1166887"/>
              <a:gd name="connsiteX404" fmla="*/ 2054 w 3024845"/>
              <a:gd name="connsiteY404" fmla="*/ 1166887 h 1166887"/>
              <a:gd name="connsiteX405" fmla="*/ 0 w 3024845"/>
              <a:gd name="connsiteY405" fmla="*/ 724196 h 1166887"/>
              <a:gd name="connsiteX406" fmla="*/ 20267 w 3024845"/>
              <a:gd name="connsiteY406" fmla="*/ 724196 h 1166887"/>
              <a:gd name="connsiteX407" fmla="*/ 20774 w 3024845"/>
              <a:gd name="connsiteY407" fmla="*/ 723115 h 1166887"/>
              <a:gd name="connsiteX408" fmla="*/ 24320 w 3024845"/>
              <a:gd name="connsiteY408" fmla="*/ 715549 h 1166887"/>
              <a:gd name="connsiteX409" fmla="*/ 26094 w 3024845"/>
              <a:gd name="connsiteY409" fmla="*/ 715819 h 1166887"/>
              <a:gd name="connsiteX410" fmla="*/ 38507 w 3024845"/>
              <a:gd name="connsiteY410" fmla="*/ 717710 h 1166887"/>
              <a:gd name="connsiteX411" fmla="*/ 39014 w 3024845"/>
              <a:gd name="connsiteY411" fmla="*/ 719062 h 1166887"/>
              <a:gd name="connsiteX412" fmla="*/ 42560 w 3024845"/>
              <a:gd name="connsiteY412" fmla="*/ 728519 h 1166887"/>
              <a:gd name="connsiteX413" fmla="*/ 68907 w 3024845"/>
              <a:gd name="connsiteY413" fmla="*/ 730681 h 1166887"/>
              <a:gd name="connsiteX414" fmla="*/ 68907 w 3024845"/>
              <a:gd name="connsiteY414" fmla="*/ 607460 h 1166887"/>
              <a:gd name="connsiteX415" fmla="*/ 70934 w 3024845"/>
              <a:gd name="connsiteY415" fmla="*/ 607460 h 1166887"/>
              <a:gd name="connsiteX416" fmla="*/ 85121 w 3024845"/>
              <a:gd name="connsiteY416" fmla="*/ 607460 h 1166887"/>
              <a:gd name="connsiteX417" fmla="*/ 85121 w 3024845"/>
              <a:gd name="connsiteY417" fmla="*/ 471268 h 1166887"/>
              <a:gd name="connsiteX418" fmla="*/ 86894 w 3024845"/>
              <a:gd name="connsiteY418" fmla="*/ 471268 h 1166887"/>
              <a:gd name="connsiteX419" fmla="*/ 99308 w 3024845"/>
              <a:gd name="connsiteY419" fmla="*/ 471268 h 1166887"/>
              <a:gd name="connsiteX420" fmla="*/ 99308 w 3024845"/>
              <a:gd name="connsiteY420" fmla="*/ 356694 h 1166887"/>
              <a:gd name="connsiteX421" fmla="*/ 103361 w 3024845"/>
              <a:gd name="connsiteY421" fmla="*/ 328590 h 1166887"/>
              <a:gd name="connsiteX422" fmla="*/ 105388 w 3024845"/>
              <a:gd name="connsiteY422" fmla="*/ 328590 h 1166887"/>
              <a:gd name="connsiteX423" fmla="*/ 119575 w 3024845"/>
              <a:gd name="connsiteY423" fmla="*/ 328590 h 1166887"/>
              <a:gd name="connsiteX424" fmla="*/ 156055 w 3024845"/>
              <a:gd name="connsiteY424" fmla="*/ 246443 h 1166887"/>
              <a:gd name="connsiteX425" fmla="*/ 160109 w 3024845"/>
              <a:gd name="connsiteY425" fmla="*/ 0 h 116688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31519"/>
              <a:gd name="connsiteY0" fmla="*/ 0 h 1160647"/>
              <a:gd name="connsiteX1" fmla="*/ 162135 w 3031519"/>
              <a:gd name="connsiteY1" fmla="*/ 246443 h 1160647"/>
              <a:gd name="connsiteX2" fmla="*/ 200642 w 3031519"/>
              <a:gd name="connsiteY2" fmla="*/ 326429 h 1160647"/>
              <a:gd name="connsiteX3" fmla="*/ 202669 w 3031519"/>
              <a:gd name="connsiteY3" fmla="*/ 326429 h 1160647"/>
              <a:gd name="connsiteX4" fmla="*/ 216856 w 3031519"/>
              <a:gd name="connsiteY4" fmla="*/ 326429 h 1160647"/>
              <a:gd name="connsiteX5" fmla="*/ 216856 w 3031519"/>
              <a:gd name="connsiteY5" fmla="*/ 350208 h 1160647"/>
              <a:gd name="connsiteX6" fmla="*/ 217363 w 3031519"/>
              <a:gd name="connsiteY6" fmla="*/ 351019 h 1160647"/>
              <a:gd name="connsiteX7" fmla="*/ 220909 w 3031519"/>
              <a:gd name="connsiteY7" fmla="*/ 356694 h 1160647"/>
              <a:gd name="connsiteX8" fmla="*/ 220909 w 3031519"/>
              <a:gd name="connsiteY8" fmla="*/ 471268 h 1160647"/>
              <a:gd name="connsiteX9" fmla="*/ 223189 w 3031519"/>
              <a:gd name="connsiteY9" fmla="*/ 471268 h 1160647"/>
              <a:gd name="connsiteX10" fmla="*/ 239150 w 3031519"/>
              <a:gd name="connsiteY10" fmla="*/ 471268 h 1160647"/>
              <a:gd name="connsiteX11" fmla="*/ 239150 w 3031519"/>
              <a:gd name="connsiteY11" fmla="*/ 611783 h 1160647"/>
              <a:gd name="connsiteX12" fmla="*/ 240670 w 3031519"/>
              <a:gd name="connsiteY12" fmla="*/ 611513 h 1160647"/>
              <a:gd name="connsiteX13" fmla="*/ 251310 w 3031519"/>
              <a:gd name="connsiteY13" fmla="*/ 609622 h 1160647"/>
              <a:gd name="connsiteX14" fmla="*/ 249283 w 3031519"/>
              <a:gd name="connsiteY14" fmla="*/ 698254 h 1160647"/>
              <a:gd name="connsiteX15" fmla="*/ 250803 w 3031519"/>
              <a:gd name="connsiteY15" fmla="*/ 698525 h 1160647"/>
              <a:gd name="connsiteX16" fmla="*/ 261443 w 3031519"/>
              <a:gd name="connsiteY16" fmla="*/ 700416 h 1160647"/>
              <a:gd name="connsiteX17" fmla="*/ 261696 w 3031519"/>
              <a:gd name="connsiteY17" fmla="*/ 701227 h 1160647"/>
              <a:gd name="connsiteX18" fmla="*/ 263470 w 3031519"/>
              <a:gd name="connsiteY18" fmla="*/ 706902 h 1160647"/>
              <a:gd name="connsiteX19" fmla="*/ 264230 w 3031519"/>
              <a:gd name="connsiteY19" fmla="*/ 704470 h 1160647"/>
              <a:gd name="connsiteX20" fmla="*/ 269550 w 3031519"/>
              <a:gd name="connsiteY20" fmla="*/ 687446 h 1160647"/>
              <a:gd name="connsiteX21" fmla="*/ 271323 w 3031519"/>
              <a:gd name="connsiteY21" fmla="*/ 687446 h 1160647"/>
              <a:gd name="connsiteX22" fmla="*/ 283737 w 3031519"/>
              <a:gd name="connsiteY22" fmla="*/ 687446 h 1160647"/>
              <a:gd name="connsiteX23" fmla="*/ 283737 w 3031519"/>
              <a:gd name="connsiteY23" fmla="*/ 719872 h 1160647"/>
              <a:gd name="connsiteX24" fmla="*/ 284750 w 3031519"/>
              <a:gd name="connsiteY24" fmla="*/ 720413 h 1160647"/>
              <a:gd name="connsiteX25" fmla="*/ 291844 w 3031519"/>
              <a:gd name="connsiteY25" fmla="*/ 724196 h 1160647"/>
              <a:gd name="connsiteX26" fmla="*/ 291844 w 3031519"/>
              <a:gd name="connsiteY26" fmla="*/ 725547 h 1160647"/>
              <a:gd name="connsiteX27" fmla="*/ 291844 w 3031519"/>
              <a:gd name="connsiteY27" fmla="*/ 735005 h 1160647"/>
              <a:gd name="connsiteX28" fmla="*/ 336431 w 3031519"/>
              <a:gd name="connsiteY28" fmla="*/ 735005 h 1160647"/>
              <a:gd name="connsiteX29" fmla="*/ 336431 w 3031519"/>
              <a:gd name="connsiteY29" fmla="*/ 736086 h 1160647"/>
              <a:gd name="connsiteX30" fmla="*/ 336431 w 3031519"/>
              <a:gd name="connsiteY30" fmla="*/ 743652 h 1160647"/>
              <a:gd name="connsiteX31" fmla="*/ 338457 w 3031519"/>
              <a:gd name="connsiteY31" fmla="*/ 743652 h 1160647"/>
              <a:gd name="connsiteX32" fmla="*/ 352644 w 3031519"/>
              <a:gd name="connsiteY32" fmla="*/ 743652 h 1160647"/>
              <a:gd name="connsiteX33" fmla="*/ 352644 w 3031519"/>
              <a:gd name="connsiteY33" fmla="*/ 713387 h 1160647"/>
              <a:gd name="connsiteX34" fmla="*/ 397231 w 3031519"/>
              <a:gd name="connsiteY34" fmla="*/ 713387 h 1160647"/>
              <a:gd name="connsiteX35" fmla="*/ 397231 w 3031519"/>
              <a:gd name="connsiteY35" fmla="*/ 712036 h 1160647"/>
              <a:gd name="connsiteX36" fmla="*/ 397231 w 3031519"/>
              <a:gd name="connsiteY36" fmla="*/ 702578 h 1160647"/>
              <a:gd name="connsiteX37" fmla="*/ 398245 w 3031519"/>
              <a:gd name="connsiteY37" fmla="*/ 702578 h 1160647"/>
              <a:gd name="connsiteX38" fmla="*/ 405338 w 3031519"/>
              <a:gd name="connsiteY38" fmla="*/ 702578 h 1160647"/>
              <a:gd name="connsiteX39" fmla="*/ 405338 w 3031519"/>
              <a:gd name="connsiteY39" fmla="*/ 700687 h 1160647"/>
              <a:gd name="connsiteX40" fmla="*/ 405338 w 3031519"/>
              <a:gd name="connsiteY40" fmla="*/ 687446 h 1160647"/>
              <a:gd name="connsiteX41" fmla="*/ 406098 w 3031519"/>
              <a:gd name="connsiteY41" fmla="*/ 687446 h 1160647"/>
              <a:gd name="connsiteX42" fmla="*/ 411418 w 3031519"/>
              <a:gd name="connsiteY42" fmla="*/ 687446 h 1160647"/>
              <a:gd name="connsiteX43" fmla="*/ 411418 w 3031519"/>
              <a:gd name="connsiteY43" fmla="*/ 686365 h 1160647"/>
              <a:gd name="connsiteX44" fmla="*/ 411418 w 3031519"/>
              <a:gd name="connsiteY44" fmla="*/ 678798 h 1160647"/>
              <a:gd name="connsiteX45" fmla="*/ 413445 w 3031519"/>
              <a:gd name="connsiteY45" fmla="*/ 678798 h 1160647"/>
              <a:gd name="connsiteX46" fmla="*/ 427632 w 3031519"/>
              <a:gd name="connsiteY46" fmla="*/ 678798 h 1160647"/>
              <a:gd name="connsiteX47" fmla="*/ 427632 w 3031519"/>
              <a:gd name="connsiteY47" fmla="*/ 679879 h 1160647"/>
              <a:gd name="connsiteX48" fmla="*/ 427632 w 3031519"/>
              <a:gd name="connsiteY48" fmla="*/ 687446 h 1160647"/>
              <a:gd name="connsiteX49" fmla="*/ 449925 w 3031519"/>
              <a:gd name="connsiteY49" fmla="*/ 687446 h 1160647"/>
              <a:gd name="connsiteX50" fmla="*/ 449925 w 3031519"/>
              <a:gd name="connsiteY50" fmla="*/ 685554 h 1160647"/>
              <a:gd name="connsiteX51" fmla="*/ 449925 w 3031519"/>
              <a:gd name="connsiteY51" fmla="*/ 672313 h 1160647"/>
              <a:gd name="connsiteX52" fmla="*/ 451699 w 3031519"/>
              <a:gd name="connsiteY52" fmla="*/ 672313 h 1160647"/>
              <a:gd name="connsiteX53" fmla="*/ 464112 w 3031519"/>
              <a:gd name="connsiteY53" fmla="*/ 672313 h 1160647"/>
              <a:gd name="connsiteX54" fmla="*/ 464112 w 3031519"/>
              <a:gd name="connsiteY54" fmla="*/ 696093 h 1160647"/>
              <a:gd name="connsiteX55" fmla="*/ 465126 w 3031519"/>
              <a:gd name="connsiteY55" fmla="*/ 696093 h 1160647"/>
              <a:gd name="connsiteX56" fmla="*/ 472219 w 3031519"/>
              <a:gd name="connsiteY56" fmla="*/ 696093 h 1160647"/>
              <a:gd name="connsiteX57" fmla="*/ 472219 w 3031519"/>
              <a:gd name="connsiteY57" fmla="*/ 695012 h 1160647"/>
              <a:gd name="connsiteX58" fmla="*/ 472219 w 3031519"/>
              <a:gd name="connsiteY58" fmla="*/ 687446 h 1160647"/>
              <a:gd name="connsiteX59" fmla="*/ 473992 w 3031519"/>
              <a:gd name="connsiteY59" fmla="*/ 687446 h 1160647"/>
              <a:gd name="connsiteX60" fmla="*/ 486406 w 3031519"/>
              <a:gd name="connsiteY60" fmla="*/ 687446 h 1160647"/>
              <a:gd name="connsiteX61" fmla="*/ 486406 w 3031519"/>
              <a:gd name="connsiteY61" fmla="*/ 713387 h 1160647"/>
              <a:gd name="connsiteX62" fmla="*/ 488433 w 3031519"/>
              <a:gd name="connsiteY62" fmla="*/ 713387 h 1160647"/>
              <a:gd name="connsiteX63" fmla="*/ 502619 w 3031519"/>
              <a:gd name="connsiteY63" fmla="*/ 713387 h 1160647"/>
              <a:gd name="connsiteX64" fmla="*/ 502619 w 3031519"/>
              <a:gd name="connsiteY64" fmla="*/ 715008 h 1160647"/>
              <a:gd name="connsiteX65" fmla="*/ 502619 w 3031519"/>
              <a:gd name="connsiteY65" fmla="*/ 726358 h 1160647"/>
              <a:gd name="connsiteX66" fmla="*/ 503379 w 3031519"/>
              <a:gd name="connsiteY66" fmla="*/ 726358 h 1160647"/>
              <a:gd name="connsiteX67" fmla="*/ 508700 w 3031519"/>
              <a:gd name="connsiteY67" fmla="*/ 726358 h 1160647"/>
              <a:gd name="connsiteX68" fmla="*/ 508700 w 3031519"/>
              <a:gd name="connsiteY68" fmla="*/ 725547 h 1160647"/>
              <a:gd name="connsiteX69" fmla="*/ 508700 w 3031519"/>
              <a:gd name="connsiteY69" fmla="*/ 719872 h 1160647"/>
              <a:gd name="connsiteX70" fmla="*/ 539100 w 3031519"/>
              <a:gd name="connsiteY70" fmla="*/ 719872 h 1160647"/>
              <a:gd name="connsiteX71" fmla="*/ 539100 w 3031519"/>
              <a:gd name="connsiteY71" fmla="*/ 743652 h 1160647"/>
              <a:gd name="connsiteX72" fmla="*/ 540113 w 3031519"/>
              <a:gd name="connsiteY72" fmla="*/ 743652 h 1160647"/>
              <a:gd name="connsiteX73" fmla="*/ 547207 w 3031519"/>
              <a:gd name="connsiteY73" fmla="*/ 743652 h 1160647"/>
              <a:gd name="connsiteX74" fmla="*/ 547207 w 3031519"/>
              <a:gd name="connsiteY74" fmla="*/ 744733 h 1160647"/>
              <a:gd name="connsiteX75" fmla="*/ 547207 w 3031519"/>
              <a:gd name="connsiteY75" fmla="*/ 752299 h 1160647"/>
              <a:gd name="connsiteX76" fmla="*/ 547967 w 3031519"/>
              <a:gd name="connsiteY76" fmla="*/ 752299 h 1160647"/>
              <a:gd name="connsiteX77" fmla="*/ 553287 w 3031519"/>
              <a:gd name="connsiteY77" fmla="*/ 752299 h 1160647"/>
              <a:gd name="connsiteX78" fmla="*/ 553287 w 3031519"/>
              <a:gd name="connsiteY78" fmla="*/ 750137 h 1160647"/>
              <a:gd name="connsiteX79" fmla="*/ 553287 w 3031519"/>
              <a:gd name="connsiteY79" fmla="*/ 735005 h 1160647"/>
              <a:gd name="connsiteX80" fmla="*/ 554300 w 3031519"/>
              <a:gd name="connsiteY80" fmla="*/ 735005 h 1160647"/>
              <a:gd name="connsiteX81" fmla="*/ 561394 w 3031519"/>
              <a:gd name="connsiteY81" fmla="*/ 735005 h 1160647"/>
              <a:gd name="connsiteX82" fmla="*/ 561394 w 3031519"/>
              <a:gd name="connsiteY82" fmla="*/ 736086 h 1160647"/>
              <a:gd name="connsiteX83" fmla="*/ 561394 w 3031519"/>
              <a:gd name="connsiteY83" fmla="*/ 743652 h 1160647"/>
              <a:gd name="connsiteX84" fmla="*/ 566714 w 3031519"/>
              <a:gd name="connsiteY84" fmla="*/ 741659 h 1160647"/>
              <a:gd name="connsiteX85" fmla="*/ 567474 w 3031519"/>
              <a:gd name="connsiteY85" fmla="*/ 740679 h 1160647"/>
              <a:gd name="connsiteX86" fmla="*/ 567474 w 3031519"/>
              <a:gd name="connsiteY86" fmla="*/ 735005 h 1160647"/>
              <a:gd name="connsiteX87" fmla="*/ 605981 w 3031519"/>
              <a:gd name="connsiteY87" fmla="*/ 735005 h 1160647"/>
              <a:gd name="connsiteX88" fmla="*/ 605981 w 3031519"/>
              <a:gd name="connsiteY88" fmla="*/ 758784 h 1160647"/>
              <a:gd name="connsiteX89" fmla="*/ 608007 w 3031519"/>
              <a:gd name="connsiteY89" fmla="*/ 758784 h 1160647"/>
              <a:gd name="connsiteX90" fmla="*/ 622194 w 3031519"/>
              <a:gd name="connsiteY90" fmla="*/ 758784 h 1160647"/>
              <a:gd name="connsiteX91" fmla="*/ 622194 w 3031519"/>
              <a:gd name="connsiteY91" fmla="*/ 759865 h 1160647"/>
              <a:gd name="connsiteX92" fmla="*/ 622194 w 3031519"/>
              <a:gd name="connsiteY92" fmla="*/ 767431 h 1160647"/>
              <a:gd name="connsiteX93" fmla="*/ 623968 w 3031519"/>
              <a:gd name="connsiteY93" fmla="*/ 767431 h 1160647"/>
              <a:gd name="connsiteX94" fmla="*/ 636381 w 3031519"/>
              <a:gd name="connsiteY94" fmla="*/ 767431 h 1160647"/>
              <a:gd name="connsiteX95" fmla="*/ 636381 w 3031519"/>
              <a:gd name="connsiteY95" fmla="*/ 743652 h 1160647"/>
              <a:gd name="connsiteX96" fmla="*/ 637394 w 3031519"/>
              <a:gd name="connsiteY96" fmla="*/ 743652 h 1160647"/>
              <a:gd name="connsiteX97" fmla="*/ 644488 w 3031519"/>
              <a:gd name="connsiteY97" fmla="*/ 743652 h 1160647"/>
              <a:gd name="connsiteX98" fmla="*/ 644488 w 3031519"/>
              <a:gd name="connsiteY98" fmla="*/ 711225 h 1160647"/>
              <a:gd name="connsiteX99" fmla="*/ 645501 w 3031519"/>
              <a:gd name="connsiteY99" fmla="*/ 711225 h 1160647"/>
              <a:gd name="connsiteX100" fmla="*/ 652595 w 3031519"/>
              <a:gd name="connsiteY100" fmla="*/ 711225 h 1160647"/>
              <a:gd name="connsiteX101" fmla="*/ 652595 w 3031519"/>
              <a:gd name="connsiteY101" fmla="*/ 709334 h 1160647"/>
              <a:gd name="connsiteX102" fmla="*/ 652595 w 3031519"/>
              <a:gd name="connsiteY102" fmla="*/ 696093 h 1160647"/>
              <a:gd name="connsiteX103" fmla="*/ 651328 w 3031519"/>
              <a:gd name="connsiteY103" fmla="*/ 694471 h 1160647"/>
              <a:gd name="connsiteX104" fmla="*/ 656648 w 3031519"/>
              <a:gd name="connsiteY104" fmla="*/ 683122 h 1160647"/>
              <a:gd name="connsiteX105" fmla="*/ 664755 w 3031519"/>
              <a:gd name="connsiteY105" fmla="*/ 711225 h 1160647"/>
              <a:gd name="connsiteX106" fmla="*/ 665515 w 3031519"/>
              <a:gd name="connsiteY106" fmla="*/ 711225 h 1160647"/>
              <a:gd name="connsiteX107" fmla="*/ 670835 w 3031519"/>
              <a:gd name="connsiteY107" fmla="*/ 711225 h 1160647"/>
              <a:gd name="connsiteX108" fmla="*/ 670835 w 3031519"/>
              <a:gd name="connsiteY108" fmla="*/ 605298 h 1160647"/>
              <a:gd name="connsiteX109" fmla="*/ 672355 w 3031519"/>
              <a:gd name="connsiteY109" fmla="*/ 605298 h 1160647"/>
              <a:gd name="connsiteX110" fmla="*/ 682995 w 3031519"/>
              <a:gd name="connsiteY110" fmla="*/ 605298 h 1160647"/>
              <a:gd name="connsiteX111" fmla="*/ 682995 w 3031519"/>
              <a:gd name="connsiteY111" fmla="*/ 557739 h 1160647"/>
              <a:gd name="connsiteX112" fmla="*/ 709342 w 3031519"/>
              <a:gd name="connsiteY112" fmla="*/ 557739 h 1160647"/>
              <a:gd name="connsiteX113" fmla="*/ 709342 w 3031519"/>
              <a:gd name="connsiteY113" fmla="*/ 536121 h 1160647"/>
              <a:gd name="connsiteX114" fmla="*/ 743796 w 3031519"/>
              <a:gd name="connsiteY114" fmla="*/ 536121 h 1160647"/>
              <a:gd name="connsiteX115" fmla="*/ 743796 w 3031519"/>
              <a:gd name="connsiteY115" fmla="*/ 538553 h 1160647"/>
              <a:gd name="connsiteX116" fmla="*/ 743796 w 3031519"/>
              <a:gd name="connsiteY116" fmla="*/ 555577 h 1160647"/>
              <a:gd name="connsiteX117" fmla="*/ 746076 w 3031519"/>
              <a:gd name="connsiteY117" fmla="*/ 555577 h 1160647"/>
              <a:gd name="connsiteX118" fmla="*/ 762036 w 3031519"/>
              <a:gd name="connsiteY118" fmla="*/ 555577 h 1160647"/>
              <a:gd name="connsiteX119" fmla="*/ 762036 w 3031519"/>
              <a:gd name="connsiteY119" fmla="*/ 603136 h 1160647"/>
              <a:gd name="connsiteX120" fmla="*/ 763049 w 3031519"/>
              <a:gd name="connsiteY120" fmla="*/ 603136 h 1160647"/>
              <a:gd name="connsiteX121" fmla="*/ 770143 w 3031519"/>
              <a:gd name="connsiteY121" fmla="*/ 603136 h 1160647"/>
              <a:gd name="connsiteX122" fmla="*/ 784330 w 3031519"/>
              <a:gd name="connsiteY122" fmla="*/ 607460 h 1160647"/>
              <a:gd name="connsiteX123" fmla="*/ 784330 w 3031519"/>
              <a:gd name="connsiteY123" fmla="*/ 646372 h 1160647"/>
              <a:gd name="connsiteX124" fmla="*/ 785343 w 3031519"/>
              <a:gd name="connsiteY124" fmla="*/ 646372 h 1160647"/>
              <a:gd name="connsiteX125" fmla="*/ 792436 w 3031519"/>
              <a:gd name="connsiteY125" fmla="*/ 646372 h 1160647"/>
              <a:gd name="connsiteX126" fmla="*/ 792436 w 3031519"/>
              <a:gd name="connsiteY126" fmla="*/ 647993 h 1160647"/>
              <a:gd name="connsiteX127" fmla="*/ 792436 w 3031519"/>
              <a:gd name="connsiteY127" fmla="*/ 659342 h 1160647"/>
              <a:gd name="connsiteX128" fmla="*/ 794463 w 3031519"/>
              <a:gd name="connsiteY128" fmla="*/ 659342 h 1160647"/>
              <a:gd name="connsiteX129" fmla="*/ 808650 w 3031519"/>
              <a:gd name="connsiteY129" fmla="*/ 659342 h 1160647"/>
              <a:gd name="connsiteX130" fmla="*/ 814730 w 3031519"/>
              <a:gd name="connsiteY130" fmla="*/ 665828 h 1160647"/>
              <a:gd name="connsiteX131" fmla="*/ 814730 w 3031519"/>
              <a:gd name="connsiteY131" fmla="*/ 687446 h 1160647"/>
              <a:gd name="connsiteX132" fmla="*/ 817010 w 3031519"/>
              <a:gd name="connsiteY132" fmla="*/ 687446 h 1160647"/>
              <a:gd name="connsiteX133" fmla="*/ 832970 w 3031519"/>
              <a:gd name="connsiteY133" fmla="*/ 687446 h 1160647"/>
              <a:gd name="connsiteX134" fmla="*/ 832970 w 3031519"/>
              <a:gd name="connsiteY134" fmla="*/ 688526 h 1160647"/>
              <a:gd name="connsiteX135" fmla="*/ 832970 w 3031519"/>
              <a:gd name="connsiteY135" fmla="*/ 696093 h 1160647"/>
              <a:gd name="connsiteX136" fmla="*/ 834237 w 3031519"/>
              <a:gd name="connsiteY136" fmla="*/ 696093 h 1160647"/>
              <a:gd name="connsiteX137" fmla="*/ 843104 w 3031519"/>
              <a:gd name="connsiteY137" fmla="*/ 696093 h 1160647"/>
              <a:gd name="connsiteX138" fmla="*/ 843104 w 3031519"/>
              <a:gd name="connsiteY138" fmla="*/ 698254 h 1160647"/>
              <a:gd name="connsiteX139" fmla="*/ 843104 w 3031519"/>
              <a:gd name="connsiteY139" fmla="*/ 713387 h 1160647"/>
              <a:gd name="connsiteX140" fmla="*/ 847157 w 3031519"/>
              <a:gd name="connsiteY140" fmla="*/ 711495 h 1160647"/>
              <a:gd name="connsiteX141" fmla="*/ 847157 w 3031519"/>
              <a:gd name="connsiteY141" fmla="*/ 698254 h 1160647"/>
              <a:gd name="connsiteX142" fmla="*/ 848170 w 3031519"/>
              <a:gd name="connsiteY142" fmla="*/ 698254 h 1160647"/>
              <a:gd name="connsiteX143" fmla="*/ 855264 w 3031519"/>
              <a:gd name="connsiteY143" fmla="*/ 698254 h 1160647"/>
              <a:gd name="connsiteX144" fmla="*/ 855264 w 3031519"/>
              <a:gd name="connsiteY144" fmla="*/ 699876 h 1160647"/>
              <a:gd name="connsiteX145" fmla="*/ 855264 w 3031519"/>
              <a:gd name="connsiteY145" fmla="*/ 711225 h 1160647"/>
              <a:gd name="connsiteX146" fmla="*/ 856024 w 3031519"/>
              <a:gd name="connsiteY146" fmla="*/ 711225 h 1160647"/>
              <a:gd name="connsiteX147" fmla="*/ 861344 w 3031519"/>
              <a:gd name="connsiteY147" fmla="*/ 711225 h 1160647"/>
              <a:gd name="connsiteX148" fmla="*/ 909984 w 3031519"/>
              <a:gd name="connsiteY148" fmla="*/ 706902 h 1160647"/>
              <a:gd name="connsiteX149" fmla="*/ 909984 w 3031519"/>
              <a:gd name="connsiteY149" fmla="*/ 708253 h 1160647"/>
              <a:gd name="connsiteX150" fmla="*/ 909984 w 3031519"/>
              <a:gd name="connsiteY150" fmla="*/ 717710 h 1160647"/>
              <a:gd name="connsiteX151" fmla="*/ 910744 w 3031519"/>
              <a:gd name="connsiteY151" fmla="*/ 717710 h 1160647"/>
              <a:gd name="connsiteX152" fmla="*/ 916065 w 3031519"/>
              <a:gd name="connsiteY152" fmla="*/ 717710 h 1160647"/>
              <a:gd name="connsiteX153" fmla="*/ 916065 w 3031519"/>
              <a:gd name="connsiteY153" fmla="*/ 719872 h 1160647"/>
              <a:gd name="connsiteX154" fmla="*/ 916065 w 3031519"/>
              <a:gd name="connsiteY154" fmla="*/ 735005 h 1160647"/>
              <a:gd name="connsiteX155" fmla="*/ 918091 w 3031519"/>
              <a:gd name="connsiteY155" fmla="*/ 733654 h 1160647"/>
              <a:gd name="connsiteX156" fmla="*/ 932278 w 3031519"/>
              <a:gd name="connsiteY156" fmla="*/ 724196 h 1160647"/>
              <a:gd name="connsiteX157" fmla="*/ 938358 w 3031519"/>
              <a:gd name="connsiteY157" fmla="*/ 683122 h 1160647"/>
              <a:gd name="connsiteX158" fmla="*/ 939118 w 3031519"/>
              <a:gd name="connsiteY158" fmla="*/ 682852 h 1160647"/>
              <a:gd name="connsiteX159" fmla="*/ 944438 w 3031519"/>
              <a:gd name="connsiteY159" fmla="*/ 680960 h 1160647"/>
              <a:gd name="connsiteX160" fmla="*/ 946465 w 3031519"/>
              <a:gd name="connsiteY160" fmla="*/ 611783 h 1160647"/>
              <a:gd name="connsiteX161" fmla="*/ 948492 w 3031519"/>
              <a:gd name="connsiteY161" fmla="*/ 680960 h 1160647"/>
              <a:gd name="connsiteX162" fmla="*/ 949252 w 3031519"/>
              <a:gd name="connsiteY162" fmla="*/ 681230 h 1160647"/>
              <a:gd name="connsiteX163" fmla="*/ 954572 w 3031519"/>
              <a:gd name="connsiteY163" fmla="*/ 683122 h 1160647"/>
              <a:gd name="connsiteX164" fmla="*/ 954572 w 3031519"/>
              <a:gd name="connsiteY164" fmla="*/ 596651 h 1160647"/>
              <a:gd name="connsiteX165" fmla="*/ 958625 w 3031519"/>
              <a:gd name="connsiteY165" fmla="*/ 564224 h 1160647"/>
              <a:gd name="connsiteX166" fmla="*/ 997132 w 3031519"/>
              <a:gd name="connsiteY166" fmla="*/ 564224 h 1160647"/>
              <a:gd name="connsiteX167" fmla="*/ 997132 w 3031519"/>
              <a:gd name="connsiteY167" fmla="*/ 596651 h 1160647"/>
              <a:gd name="connsiteX168" fmla="*/ 997892 w 3031519"/>
              <a:gd name="connsiteY168" fmla="*/ 596651 h 1160647"/>
              <a:gd name="connsiteX169" fmla="*/ 1003212 w 3031519"/>
              <a:gd name="connsiteY169" fmla="*/ 596651 h 1160647"/>
              <a:gd name="connsiteX170" fmla="*/ 1003212 w 3031519"/>
              <a:gd name="connsiteY170" fmla="*/ 514503 h 1160647"/>
              <a:gd name="connsiteX171" fmla="*/ 1004986 w 3031519"/>
              <a:gd name="connsiteY171" fmla="*/ 514503 h 1160647"/>
              <a:gd name="connsiteX172" fmla="*/ 1017399 w 3031519"/>
              <a:gd name="connsiteY172" fmla="*/ 514503 h 1160647"/>
              <a:gd name="connsiteX173" fmla="*/ 1017399 w 3031519"/>
              <a:gd name="connsiteY173" fmla="*/ 512612 h 1160647"/>
              <a:gd name="connsiteX174" fmla="*/ 1017399 w 3031519"/>
              <a:gd name="connsiteY174" fmla="*/ 499371 h 1160647"/>
              <a:gd name="connsiteX175" fmla="*/ 1039693 w 3031519"/>
              <a:gd name="connsiteY175" fmla="*/ 499371 h 1160647"/>
              <a:gd name="connsiteX176" fmla="*/ 1039693 w 3031519"/>
              <a:gd name="connsiteY176" fmla="*/ 498290 h 1160647"/>
              <a:gd name="connsiteX177" fmla="*/ 1039693 w 3031519"/>
              <a:gd name="connsiteY177" fmla="*/ 490724 h 1160647"/>
              <a:gd name="connsiteX178" fmla="*/ 1041466 w 3031519"/>
              <a:gd name="connsiteY178" fmla="*/ 490724 h 1160647"/>
              <a:gd name="connsiteX179" fmla="*/ 1053880 w 3031519"/>
              <a:gd name="connsiteY179" fmla="*/ 490724 h 1160647"/>
              <a:gd name="connsiteX180" fmla="*/ 1053880 w 3031519"/>
              <a:gd name="connsiteY180" fmla="*/ 491805 h 1160647"/>
              <a:gd name="connsiteX181" fmla="*/ 1053880 w 3031519"/>
              <a:gd name="connsiteY181" fmla="*/ 499371 h 1160647"/>
              <a:gd name="connsiteX182" fmla="*/ 1054640 w 3031519"/>
              <a:gd name="connsiteY182" fmla="*/ 499371 h 1160647"/>
              <a:gd name="connsiteX183" fmla="*/ 1059960 w 3031519"/>
              <a:gd name="connsiteY183" fmla="*/ 499371 h 1160647"/>
              <a:gd name="connsiteX184" fmla="*/ 1070093 w 3031519"/>
              <a:gd name="connsiteY184" fmla="*/ 495047 h 1160647"/>
              <a:gd name="connsiteX185" fmla="*/ 1074146 w 3031519"/>
              <a:gd name="connsiteY185" fmla="*/ 498290 h 1160647"/>
              <a:gd name="connsiteX186" fmla="*/ 1074146 w 3031519"/>
              <a:gd name="connsiteY186" fmla="*/ 490724 h 1160647"/>
              <a:gd name="connsiteX187" fmla="*/ 1076426 w 3031519"/>
              <a:gd name="connsiteY187" fmla="*/ 490724 h 1160647"/>
              <a:gd name="connsiteX188" fmla="*/ 1092387 w 3031519"/>
              <a:gd name="connsiteY188" fmla="*/ 490724 h 1160647"/>
              <a:gd name="connsiteX189" fmla="*/ 1092387 w 3031519"/>
              <a:gd name="connsiteY189" fmla="*/ 491805 h 1160647"/>
              <a:gd name="connsiteX190" fmla="*/ 1092387 w 3031519"/>
              <a:gd name="connsiteY190" fmla="*/ 499371 h 1160647"/>
              <a:gd name="connsiteX191" fmla="*/ 1122787 w 3031519"/>
              <a:gd name="connsiteY191" fmla="*/ 499371 h 1160647"/>
              <a:gd name="connsiteX192" fmla="*/ 1122787 w 3031519"/>
              <a:gd name="connsiteY192" fmla="*/ 500992 h 1160647"/>
              <a:gd name="connsiteX193" fmla="*/ 1122787 w 3031519"/>
              <a:gd name="connsiteY193" fmla="*/ 512342 h 1160647"/>
              <a:gd name="connsiteX194" fmla="*/ 1149134 w 3031519"/>
              <a:gd name="connsiteY194" fmla="*/ 512342 h 1160647"/>
              <a:gd name="connsiteX195" fmla="*/ 1149134 w 3031519"/>
              <a:gd name="connsiteY195" fmla="*/ 542606 h 1160647"/>
              <a:gd name="connsiteX196" fmla="*/ 1149894 w 3031519"/>
              <a:gd name="connsiteY196" fmla="*/ 542606 h 1160647"/>
              <a:gd name="connsiteX197" fmla="*/ 1155214 w 3031519"/>
              <a:gd name="connsiteY197" fmla="*/ 542606 h 1160647"/>
              <a:gd name="connsiteX198" fmla="*/ 1155214 w 3031519"/>
              <a:gd name="connsiteY198" fmla="*/ 543687 h 1160647"/>
              <a:gd name="connsiteX199" fmla="*/ 1155214 w 3031519"/>
              <a:gd name="connsiteY199" fmla="*/ 551254 h 1160647"/>
              <a:gd name="connsiteX200" fmla="*/ 1159268 w 3031519"/>
              <a:gd name="connsiteY200" fmla="*/ 581518 h 1160647"/>
              <a:gd name="connsiteX201" fmla="*/ 1160028 w 3031519"/>
              <a:gd name="connsiteY201" fmla="*/ 581518 h 1160647"/>
              <a:gd name="connsiteX202" fmla="*/ 1165348 w 3031519"/>
              <a:gd name="connsiteY202" fmla="*/ 581518 h 1160647"/>
              <a:gd name="connsiteX203" fmla="*/ 1165348 w 3031519"/>
              <a:gd name="connsiteY203" fmla="*/ 582329 h 1160647"/>
              <a:gd name="connsiteX204" fmla="*/ 1165348 w 3031519"/>
              <a:gd name="connsiteY204" fmla="*/ 588004 h 1160647"/>
              <a:gd name="connsiteX205" fmla="*/ 1166361 w 3031519"/>
              <a:gd name="connsiteY205" fmla="*/ 588004 h 1160647"/>
              <a:gd name="connsiteX206" fmla="*/ 1173454 w 3031519"/>
              <a:gd name="connsiteY206" fmla="*/ 588004 h 1160647"/>
              <a:gd name="connsiteX207" fmla="*/ 1173454 w 3031519"/>
              <a:gd name="connsiteY207" fmla="*/ 618269 h 1160647"/>
              <a:gd name="connsiteX208" fmla="*/ 1175481 w 3031519"/>
              <a:gd name="connsiteY208" fmla="*/ 618269 h 1160647"/>
              <a:gd name="connsiteX209" fmla="*/ 1189668 w 3031519"/>
              <a:gd name="connsiteY209" fmla="*/ 618269 h 1160647"/>
              <a:gd name="connsiteX210" fmla="*/ 1189668 w 3031519"/>
              <a:gd name="connsiteY210" fmla="*/ 642048 h 1160647"/>
              <a:gd name="connsiteX211" fmla="*/ 1191695 w 3031519"/>
              <a:gd name="connsiteY211" fmla="*/ 643669 h 1160647"/>
              <a:gd name="connsiteX212" fmla="*/ 1191695 w 3031519"/>
              <a:gd name="connsiteY212" fmla="*/ 655019 h 1160647"/>
              <a:gd name="connsiteX213" fmla="*/ 1192455 w 3031519"/>
              <a:gd name="connsiteY213" fmla="*/ 655019 h 1160647"/>
              <a:gd name="connsiteX214" fmla="*/ 1197775 w 3031519"/>
              <a:gd name="connsiteY214" fmla="*/ 655019 h 1160647"/>
              <a:gd name="connsiteX215" fmla="*/ 1197775 w 3031519"/>
              <a:gd name="connsiteY215" fmla="*/ 678798 h 1160647"/>
              <a:gd name="connsiteX216" fmla="*/ 1199041 w 3031519"/>
              <a:gd name="connsiteY216" fmla="*/ 678798 h 1160647"/>
              <a:gd name="connsiteX217" fmla="*/ 1207908 w 3031519"/>
              <a:gd name="connsiteY217" fmla="*/ 678798 h 1160647"/>
              <a:gd name="connsiteX218" fmla="*/ 1209935 w 3031519"/>
              <a:gd name="connsiteY218" fmla="*/ 682852 h 1160647"/>
              <a:gd name="connsiteX219" fmla="*/ 1209935 w 3031519"/>
              <a:gd name="connsiteY219" fmla="*/ 696093 h 1160647"/>
              <a:gd name="connsiteX220" fmla="*/ 1211455 w 3031519"/>
              <a:gd name="connsiteY220" fmla="*/ 694201 h 1160647"/>
              <a:gd name="connsiteX221" fmla="*/ 1222095 w 3031519"/>
              <a:gd name="connsiteY221" fmla="*/ 680960 h 1160647"/>
              <a:gd name="connsiteX222" fmla="*/ 1250469 w 3031519"/>
              <a:gd name="connsiteY222" fmla="*/ 680960 h 1160647"/>
              <a:gd name="connsiteX223" fmla="*/ 1250469 w 3031519"/>
              <a:gd name="connsiteY223" fmla="*/ 767431 h 1160647"/>
              <a:gd name="connsiteX224" fmla="*/ 1251229 w 3031519"/>
              <a:gd name="connsiteY224" fmla="*/ 767431 h 1160647"/>
              <a:gd name="connsiteX225" fmla="*/ 1256549 w 3031519"/>
              <a:gd name="connsiteY225" fmla="*/ 767431 h 1160647"/>
              <a:gd name="connsiteX226" fmla="*/ 1257309 w 3031519"/>
              <a:gd name="connsiteY226" fmla="*/ 766080 h 1160647"/>
              <a:gd name="connsiteX227" fmla="*/ 1262629 w 3031519"/>
              <a:gd name="connsiteY227" fmla="*/ 756622 h 1160647"/>
              <a:gd name="connsiteX228" fmla="*/ 1262629 w 3031519"/>
              <a:gd name="connsiteY228" fmla="*/ 758514 h 1160647"/>
              <a:gd name="connsiteX229" fmla="*/ 1262629 w 3031519"/>
              <a:gd name="connsiteY229" fmla="*/ 771755 h 1160647"/>
              <a:gd name="connsiteX230" fmla="*/ 1266682 w 3031519"/>
              <a:gd name="connsiteY230" fmla="*/ 726358 h 1160647"/>
              <a:gd name="connsiteX231" fmla="*/ 1267442 w 3031519"/>
              <a:gd name="connsiteY231" fmla="*/ 726358 h 1160647"/>
              <a:gd name="connsiteX232" fmla="*/ 1272762 w 3031519"/>
              <a:gd name="connsiteY232" fmla="*/ 726358 h 1160647"/>
              <a:gd name="connsiteX233" fmla="*/ 1272762 w 3031519"/>
              <a:gd name="connsiteY233" fmla="*/ 661504 h 1160647"/>
              <a:gd name="connsiteX234" fmla="*/ 1273776 w 3031519"/>
              <a:gd name="connsiteY234" fmla="*/ 661504 h 1160647"/>
              <a:gd name="connsiteX235" fmla="*/ 1280869 w 3031519"/>
              <a:gd name="connsiteY235" fmla="*/ 661504 h 1160647"/>
              <a:gd name="connsiteX236" fmla="*/ 1293029 w 3031519"/>
              <a:gd name="connsiteY236" fmla="*/ 618269 h 1160647"/>
              <a:gd name="connsiteX237" fmla="*/ 1294296 w 3031519"/>
              <a:gd name="connsiteY237" fmla="*/ 618269 h 1160647"/>
              <a:gd name="connsiteX238" fmla="*/ 1303163 w 3031519"/>
              <a:gd name="connsiteY238" fmla="*/ 618269 h 1160647"/>
              <a:gd name="connsiteX239" fmla="*/ 1313296 w 3031519"/>
              <a:gd name="connsiteY239" fmla="*/ 661504 h 1160647"/>
              <a:gd name="connsiteX240" fmla="*/ 1314309 w 3031519"/>
              <a:gd name="connsiteY240" fmla="*/ 661504 h 1160647"/>
              <a:gd name="connsiteX241" fmla="*/ 1321403 w 3031519"/>
              <a:gd name="connsiteY241" fmla="*/ 661504 h 1160647"/>
              <a:gd name="connsiteX242" fmla="*/ 1321403 w 3031519"/>
              <a:gd name="connsiteY242" fmla="*/ 700416 h 1160647"/>
              <a:gd name="connsiteX243" fmla="*/ 1323176 w 3031519"/>
              <a:gd name="connsiteY243" fmla="*/ 700416 h 1160647"/>
              <a:gd name="connsiteX244" fmla="*/ 1335590 w 3031519"/>
              <a:gd name="connsiteY244" fmla="*/ 700416 h 1160647"/>
              <a:gd name="connsiteX245" fmla="*/ 1335590 w 3031519"/>
              <a:gd name="connsiteY245" fmla="*/ 702578 h 1160647"/>
              <a:gd name="connsiteX246" fmla="*/ 1335590 w 3031519"/>
              <a:gd name="connsiteY246" fmla="*/ 717710 h 1160647"/>
              <a:gd name="connsiteX247" fmla="*/ 1339643 w 3031519"/>
              <a:gd name="connsiteY247" fmla="*/ 715549 h 1160647"/>
              <a:gd name="connsiteX248" fmla="*/ 1339643 w 3031519"/>
              <a:gd name="connsiteY248" fmla="*/ 700416 h 1160647"/>
              <a:gd name="connsiteX249" fmla="*/ 1341163 w 3031519"/>
              <a:gd name="connsiteY249" fmla="*/ 700416 h 1160647"/>
              <a:gd name="connsiteX250" fmla="*/ 1351803 w 3031519"/>
              <a:gd name="connsiteY250" fmla="*/ 700416 h 1160647"/>
              <a:gd name="connsiteX251" fmla="*/ 1351803 w 3031519"/>
              <a:gd name="connsiteY251" fmla="*/ 702037 h 1160647"/>
              <a:gd name="connsiteX252" fmla="*/ 1351803 w 3031519"/>
              <a:gd name="connsiteY252" fmla="*/ 713387 h 1160647"/>
              <a:gd name="connsiteX253" fmla="*/ 1382204 w 3031519"/>
              <a:gd name="connsiteY253" fmla="*/ 713387 h 1160647"/>
              <a:gd name="connsiteX254" fmla="*/ 1382204 w 3031519"/>
              <a:gd name="connsiteY254" fmla="*/ 676637 h 1160647"/>
              <a:gd name="connsiteX255" fmla="*/ 1383470 w 3031519"/>
              <a:gd name="connsiteY255" fmla="*/ 676637 h 1160647"/>
              <a:gd name="connsiteX256" fmla="*/ 1392337 w 3031519"/>
              <a:gd name="connsiteY256" fmla="*/ 676637 h 1160647"/>
              <a:gd name="connsiteX257" fmla="*/ 1392337 w 3031519"/>
              <a:gd name="connsiteY257" fmla="*/ 698254 h 1160647"/>
              <a:gd name="connsiteX258" fmla="*/ 1394364 w 3031519"/>
              <a:gd name="connsiteY258" fmla="*/ 665828 h 1160647"/>
              <a:gd name="connsiteX259" fmla="*/ 1416657 w 3031519"/>
              <a:gd name="connsiteY259" fmla="*/ 665828 h 1160647"/>
              <a:gd name="connsiteX260" fmla="*/ 1416657 w 3031519"/>
              <a:gd name="connsiteY260" fmla="*/ 664206 h 1160647"/>
              <a:gd name="connsiteX261" fmla="*/ 1416657 w 3031519"/>
              <a:gd name="connsiteY261" fmla="*/ 652857 h 1160647"/>
              <a:gd name="connsiteX262" fmla="*/ 1417417 w 3031519"/>
              <a:gd name="connsiteY262" fmla="*/ 652857 h 1160647"/>
              <a:gd name="connsiteX263" fmla="*/ 1422737 w 3031519"/>
              <a:gd name="connsiteY263" fmla="*/ 652857 h 1160647"/>
              <a:gd name="connsiteX264" fmla="*/ 1422737 w 3031519"/>
              <a:gd name="connsiteY264" fmla="*/ 650966 h 1160647"/>
              <a:gd name="connsiteX265" fmla="*/ 1422737 w 3031519"/>
              <a:gd name="connsiteY265" fmla="*/ 637725 h 1160647"/>
              <a:gd name="connsiteX266" fmla="*/ 1426791 w 3031519"/>
              <a:gd name="connsiteY266" fmla="*/ 644210 h 1160647"/>
              <a:gd name="connsiteX267" fmla="*/ 1429071 w 3031519"/>
              <a:gd name="connsiteY267" fmla="*/ 644210 h 1160647"/>
              <a:gd name="connsiteX268" fmla="*/ 1445031 w 3031519"/>
              <a:gd name="connsiteY268" fmla="*/ 644210 h 1160647"/>
              <a:gd name="connsiteX269" fmla="*/ 1445031 w 3031519"/>
              <a:gd name="connsiteY269" fmla="*/ 643399 h 1160647"/>
              <a:gd name="connsiteX270" fmla="*/ 1445031 w 3031519"/>
              <a:gd name="connsiteY270" fmla="*/ 637725 h 1160647"/>
              <a:gd name="connsiteX271" fmla="*/ 1445791 w 3031519"/>
              <a:gd name="connsiteY271" fmla="*/ 637725 h 1160647"/>
              <a:gd name="connsiteX272" fmla="*/ 1451111 w 3031519"/>
              <a:gd name="connsiteY272" fmla="*/ 637725 h 1160647"/>
              <a:gd name="connsiteX273" fmla="*/ 1451111 w 3031519"/>
              <a:gd name="connsiteY273" fmla="*/ 639076 h 1160647"/>
              <a:gd name="connsiteX274" fmla="*/ 1451111 w 3031519"/>
              <a:gd name="connsiteY274" fmla="*/ 648534 h 1160647"/>
              <a:gd name="connsiteX275" fmla="*/ 1489618 w 3031519"/>
              <a:gd name="connsiteY275" fmla="*/ 648534 h 1160647"/>
              <a:gd name="connsiteX276" fmla="*/ 1489618 w 3031519"/>
              <a:gd name="connsiteY276" fmla="*/ 786887 h 1160647"/>
              <a:gd name="connsiteX277" fmla="*/ 1491138 w 3031519"/>
              <a:gd name="connsiteY277" fmla="*/ 786887 h 1160647"/>
              <a:gd name="connsiteX278" fmla="*/ 1501778 w 3031519"/>
              <a:gd name="connsiteY278" fmla="*/ 786887 h 1160647"/>
              <a:gd name="connsiteX279" fmla="*/ 1501778 w 3031519"/>
              <a:gd name="connsiteY279" fmla="*/ 773917 h 1160647"/>
              <a:gd name="connsiteX280" fmla="*/ 1505832 w 3031519"/>
              <a:gd name="connsiteY280" fmla="*/ 773917 h 1160647"/>
              <a:gd name="connsiteX281" fmla="*/ 1505832 w 3031519"/>
              <a:gd name="connsiteY281" fmla="*/ 786887 h 1160647"/>
              <a:gd name="connsiteX282" fmla="*/ 1536232 w 3031519"/>
              <a:gd name="connsiteY282" fmla="*/ 786887 h 1160647"/>
              <a:gd name="connsiteX283" fmla="*/ 1536232 w 3031519"/>
              <a:gd name="connsiteY283" fmla="*/ 756622 h 1160647"/>
              <a:gd name="connsiteX284" fmla="*/ 1548392 w 3031519"/>
              <a:gd name="connsiteY284" fmla="*/ 756622 h 1160647"/>
              <a:gd name="connsiteX285" fmla="*/ 1560552 w 3031519"/>
              <a:gd name="connsiteY285" fmla="*/ 754461 h 1160647"/>
              <a:gd name="connsiteX286" fmla="*/ 1564606 w 3031519"/>
              <a:gd name="connsiteY286" fmla="*/ 756622 h 1160647"/>
              <a:gd name="connsiteX287" fmla="*/ 1574739 w 3031519"/>
              <a:gd name="connsiteY287" fmla="*/ 756622 h 1160647"/>
              <a:gd name="connsiteX288" fmla="*/ 1574739 w 3031519"/>
              <a:gd name="connsiteY288" fmla="*/ 786887 h 1160647"/>
              <a:gd name="connsiteX289" fmla="*/ 1582846 w 3031519"/>
              <a:gd name="connsiteY289" fmla="*/ 786887 h 1160647"/>
              <a:gd name="connsiteX290" fmla="*/ 1582846 w 3031519"/>
              <a:gd name="connsiteY290" fmla="*/ 804182 h 1160647"/>
              <a:gd name="connsiteX291" fmla="*/ 1592182 w 3031519"/>
              <a:gd name="connsiteY291" fmla="*/ 805087 h 1160647"/>
              <a:gd name="connsiteX292" fmla="*/ 1605140 w 3031519"/>
              <a:gd name="connsiteY292" fmla="*/ 805087 h 1160647"/>
              <a:gd name="connsiteX293" fmla="*/ 1605140 w 3031519"/>
              <a:gd name="connsiteY293" fmla="*/ 789049 h 1160647"/>
              <a:gd name="connsiteX294" fmla="*/ 1673096 w 3031519"/>
              <a:gd name="connsiteY294" fmla="*/ 789049 h 1160647"/>
              <a:gd name="connsiteX295" fmla="*/ 1673096 w 3031519"/>
              <a:gd name="connsiteY295" fmla="*/ 703796 h 1160647"/>
              <a:gd name="connsiteX296" fmla="*/ 1745104 w 3031519"/>
              <a:gd name="connsiteY296" fmla="*/ 703796 h 1160647"/>
              <a:gd name="connsiteX297" fmla="*/ 1745104 w 3031519"/>
              <a:gd name="connsiteY297" fmla="*/ 782564 h 1160647"/>
              <a:gd name="connsiteX298" fmla="*/ 1747008 w 3031519"/>
              <a:gd name="connsiteY298" fmla="*/ 782564 h 1160647"/>
              <a:gd name="connsiteX299" fmla="*/ 1748250 w 3031519"/>
              <a:gd name="connsiteY299" fmla="*/ 805087 h 1160647"/>
              <a:gd name="connsiteX300" fmla="*/ 1757926 w 3031519"/>
              <a:gd name="connsiteY300" fmla="*/ 805087 h 1160647"/>
              <a:gd name="connsiteX301" fmla="*/ 1759168 w 3031519"/>
              <a:gd name="connsiteY301" fmla="*/ 782564 h 1160647"/>
              <a:gd name="connsiteX302" fmla="*/ 1765248 w 3031519"/>
              <a:gd name="connsiteY302" fmla="*/ 782564 h 1160647"/>
              <a:gd name="connsiteX303" fmla="*/ 1766490 w 3031519"/>
              <a:gd name="connsiteY303" fmla="*/ 805087 h 1160647"/>
              <a:gd name="connsiteX304" fmla="*/ 1817112 w 3031519"/>
              <a:gd name="connsiteY304" fmla="*/ 805087 h 1160647"/>
              <a:gd name="connsiteX305" fmla="*/ 1817112 w 3031519"/>
              <a:gd name="connsiteY305" fmla="*/ 642059 h 1160647"/>
              <a:gd name="connsiteX306" fmla="*/ 2014439 w 3031519"/>
              <a:gd name="connsiteY306" fmla="*/ 642059 h 1160647"/>
              <a:gd name="connsiteX307" fmla="*/ 2014439 w 3031519"/>
              <a:gd name="connsiteY307" fmla="*/ 805087 h 1160647"/>
              <a:gd name="connsiteX308" fmla="*/ 2033136 w 3031519"/>
              <a:gd name="connsiteY308" fmla="*/ 805087 h 1160647"/>
              <a:gd name="connsiteX309" fmla="*/ 2033136 w 3031519"/>
              <a:gd name="connsiteY309" fmla="*/ 722394 h 1160647"/>
              <a:gd name="connsiteX310" fmla="*/ 2128256 w 3031519"/>
              <a:gd name="connsiteY310" fmla="*/ 722394 h 1160647"/>
              <a:gd name="connsiteX311" fmla="*/ 2140186 w 3031519"/>
              <a:gd name="connsiteY311" fmla="*/ 404253 h 1160647"/>
              <a:gd name="connsiteX312" fmla="*/ 2128026 w 3031519"/>
              <a:gd name="connsiteY312" fmla="*/ 382635 h 1160647"/>
              <a:gd name="connsiteX313" fmla="*/ 2121946 w 3031519"/>
              <a:gd name="connsiteY313" fmla="*/ 378311 h 1160647"/>
              <a:gd name="connsiteX314" fmla="*/ 2130053 w 3031519"/>
              <a:gd name="connsiteY314" fmla="*/ 354532 h 1160647"/>
              <a:gd name="connsiteX315" fmla="*/ 2130053 w 3031519"/>
              <a:gd name="connsiteY315" fmla="*/ 337238 h 1160647"/>
              <a:gd name="connsiteX316" fmla="*/ 2144240 w 3031519"/>
              <a:gd name="connsiteY316" fmla="*/ 337238 h 1160647"/>
              <a:gd name="connsiteX317" fmla="*/ 2144240 w 3031519"/>
              <a:gd name="connsiteY317" fmla="*/ 315620 h 1160647"/>
              <a:gd name="connsiteX318" fmla="*/ 2146266 w 3031519"/>
              <a:gd name="connsiteY318" fmla="*/ 311296 h 1160647"/>
              <a:gd name="connsiteX319" fmla="*/ 2146266 w 3031519"/>
              <a:gd name="connsiteY319" fmla="*/ 233472 h 1160647"/>
              <a:gd name="connsiteX320" fmla="*/ 2144240 w 3031519"/>
              <a:gd name="connsiteY320" fmla="*/ 226987 h 1160647"/>
              <a:gd name="connsiteX321" fmla="*/ 2150320 w 3031519"/>
              <a:gd name="connsiteY321" fmla="*/ 220501 h 1160647"/>
              <a:gd name="connsiteX322" fmla="*/ 2150320 w 3031519"/>
              <a:gd name="connsiteY322" fmla="*/ 162133 h 1160647"/>
              <a:gd name="connsiteX323" fmla="*/ 2152346 w 3031519"/>
              <a:gd name="connsiteY323" fmla="*/ 157810 h 1160647"/>
              <a:gd name="connsiteX324" fmla="*/ 2152346 w 3031519"/>
              <a:gd name="connsiteY324" fmla="*/ 101604 h 1160647"/>
              <a:gd name="connsiteX325" fmla="*/ 2154373 w 3031519"/>
              <a:gd name="connsiteY325" fmla="*/ 82148 h 1160647"/>
              <a:gd name="connsiteX326" fmla="*/ 2158427 w 3031519"/>
              <a:gd name="connsiteY326" fmla="*/ 99442 h 1160647"/>
              <a:gd name="connsiteX327" fmla="*/ 2160453 w 3031519"/>
              <a:gd name="connsiteY327" fmla="*/ 157810 h 1160647"/>
              <a:gd name="connsiteX328" fmla="*/ 2162480 w 3031519"/>
              <a:gd name="connsiteY328" fmla="*/ 220501 h 1160647"/>
              <a:gd name="connsiteX329" fmla="*/ 2168560 w 3031519"/>
              <a:gd name="connsiteY329" fmla="*/ 226987 h 1160647"/>
              <a:gd name="connsiteX330" fmla="*/ 2166533 w 3031519"/>
              <a:gd name="connsiteY330" fmla="*/ 233472 h 1160647"/>
              <a:gd name="connsiteX331" fmla="*/ 2166533 w 3031519"/>
              <a:gd name="connsiteY331" fmla="*/ 311296 h 1160647"/>
              <a:gd name="connsiteX332" fmla="*/ 2168560 w 3031519"/>
              <a:gd name="connsiteY332" fmla="*/ 315620 h 1160647"/>
              <a:gd name="connsiteX333" fmla="*/ 2168560 w 3031519"/>
              <a:gd name="connsiteY333" fmla="*/ 337238 h 1160647"/>
              <a:gd name="connsiteX334" fmla="*/ 2182747 w 3031519"/>
              <a:gd name="connsiteY334" fmla="*/ 337238 h 1160647"/>
              <a:gd name="connsiteX335" fmla="*/ 2182747 w 3031519"/>
              <a:gd name="connsiteY335" fmla="*/ 354532 h 1160647"/>
              <a:gd name="connsiteX336" fmla="*/ 2190854 w 3031519"/>
              <a:gd name="connsiteY336" fmla="*/ 378311 h 1160647"/>
              <a:gd name="connsiteX337" fmla="*/ 2184774 w 3031519"/>
              <a:gd name="connsiteY337" fmla="*/ 382635 h 1160647"/>
              <a:gd name="connsiteX338" fmla="*/ 2172613 w 3031519"/>
              <a:gd name="connsiteY338" fmla="*/ 404253 h 1160647"/>
              <a:gd name="connsiteX339" fmla="*/ 2180720 w 3031519"/>
              <a:gd name="connsiteY339" fmla="*/ 657181 h 1160647"/>
              <a:gd name="connsiteX340" fmla="*/ 2245574 w 3031519"/>
              <a:gd name="connsiteY340" fmla="*/ 657181 h 1160647"/>
              <a:gd name="connsiteX341" fmla="*/ 2245574 w 3031519"/>
              <a:gd name="connsiteY341" fmla="*/ 732843 h 1160647"/>
              <a:gd name="connsiteX342" fmla="*/ 2253681 w 3031519"/>
              <a:gd name="connsiteY342" fmla="*/ 732843 h 1160647"/>
              <a:gd name="connsiteX343" fmla="*/ 2255708 w 3031519"/>
              <a:gd name="connsiteY343" fmla="*/ 726358 h 1160647"/>
              <a:gd name="connsiteX344" fmla="*/ 2261788 w 3031519"/>
              <a:gd name="connsiteY344" fmla="*/ 726358 h 1160647"/>
              <a:gd name="connsiteX345" fmla="*/ 2263815 w 3031519"/>
              <a:gd name="connsiteY345" fmla="*/ 735005 h 1160647"/>
              <a:gd name="connsiteX346" fmla="*/ 2275975 w 3031519"/>
              <a:gd name="connsiteY346" fmla="*/ 735005 h 1160647"/>
              <a:gd name="connsiteX347" fmla="*/ 2275975 w 3031519"/>
              <a:gd name="connsiteY347" fmla="*/ 728519 h 1160647"/>
              <a:gd name="connsiteX348" fmla="*/ 2298268 w 3031519"/>
              <a:gd name="connsiteY348" fmla="*/ 728519 h 1160647"/>
              <a:gd name="connsiteX349" fmla="*/ 2298268 w 3031519"/>
              <a:gd name="connsiteY349" fmla="*/ 735005 h 1160647"/>
              <a:gd name="connsiteX350" fmla="*/ 2318535 w 3031519"/>
              <a:gd name="connsiteY350" fmla="*/ 735005 h 1160647"/>
              <a:gd name="connsiteX351" fmla="*/ 2318535 w 3031519"/>
              <a:gd name="connsiteY351" fmla="*/ 780402 h 1160647"/>
              <a:gd name="connsiteX352" fmla="*/ 2332722 w 3031519"/>
              <a:gd name="connsiteY352" fmla="*/ 780402 h 1160647"/>
              <a:gd name="connsiteX353" fmla="*/ 2332722 w 3031519"/>
              <a:gd name="connsiteY353" fmla="*/ 767431 h 1160647"/>
              <a:gd name="connsiteX354" fmla="*/ 2348936 w 3031519"/>
              <a:gd name="connsiteY354" fmla="*/ 767431 h 1160647"/>
              <a:gd name="connsiteX355" fmla="*/ 2348936 w 3031519"/>
              <a:gd name="connsiteY355" fmla="*/ 588004 h 1160647"/>
              <a:gd name="connsiteX356" fmla="*/ 2355016 w 3031519"/>
              <a:gd name="connsiteY356" fmla="*/ 581518 h 1160647"/>
              <a:gd name="connsiteX357" fmla="*/ 2427977 w 3031519"/>
              <a:gd name="connsiteY357" fmla="*/ 581518 h 1160647"/>
              <a:gd name="connsiteX358" fmla="*/ 2427977 w 3031519"/>
              <a:gd name="connsiteY358" fmla="*/ 590166 h 1160647"/>
              <a:gd name="connsiteX359" fmla="*/ 2438110 w 3031519"/>
              <a:gd name="connsiteY359" fmla="*/ 590166 h 1160647"/>
              <a:gd name="connsiteX360" fmla="*/ 2438110 w 3031519"/>
              <a:gd name="connsiteY360" fmla="*/ 704740 h 1160647"/>
              <a:gd name="connsiteX361" fmla="*/ 2460404 w 3031519"/>
              <a:gd name="connsiteY361" fmla="*/ 704740 h 1160647"/>
              <a:gd name="connsiteX362" fmla="*/ 2460404 w 3031519"/>
              <a:gd name="connsiteY362" fmla="*/ 637725 h 1160647"/>
              <a:gd name="connsiteX363" fmla="*/ 2486751 w 3031519"/>
              <a:gd name="connsiteY363" fmla="*/ 637725 h 1160647"/>
              <a:gd name="connsiteX364" fmla="*/ 2490804 w 3031519"/>
              <a:gd name="connsiteY364" fmla="*/ 633401 h 1160647"/>
              <a:gd name="connsiteX365" fmla="*/ 2498911 w 3031519"/>
              <a:gd name="connsiteY365" fmla="*/ 633401 h 1160647"/>
              <a:gd name="connsiteX366" fmla="*/ 2502964 w 3031519"/>
              <a:gd name="connsiteY366" fmla="*/ 637725 h 1160647"/>
              <a:gd name="connsiteX367" fmla="*/ 2525258 w 3031519"/>
              <a:gd name="connsiteY367" fmla="*/ 637725 h 1160647"/>
              <a:gd name="connsiteX368" fmla="*/ 2525258 w 3031519"/>
              <a:gd name="connsiteY368" fmla="*/ 520989 h 1160647"/>
              <a:gd name="connsiteX369" fmla="*/ 2582005 w 3031519"/>
              <a:gd name="connsiteY369" fmla="*/ 510180 h 1160647"/>
              <a:gd name="connsiteX370" fmla="*/ 2582005 w 3031519"/>
              <a:gd name="connsiteY370" fmla="*/ 511261 h 1160647"/>
              <a:gd name="connsiteX371" fmla="*/ 2582005 w 3031519"/>
              <a:gd name="connsiteY371" fmla="*/ 518827 h 1160647"/>
              <a:gd name="connsiteX372" fmla="*/ 2608352 w 3031519"/>
              <a:gd name="connsiteY372" fmla="*/ 518827 h 1160647"/>
              <a:gd name="connsiteX373" fmla="*/ 2608352 w 3031519"/>
              <a:gd name="connsiteY373" fmla="*/ 773917 h 1160647"/>
              <a:gd name="connsiteX374" fmla="*/ 2630646 w 3031519"/>
              <a:gd name="connsiteY374" fmla="*/ 773917 h 1160647"/>
              <a:gd name="connsiteX375" fmla="*/ 2630646 w 3031519"/>
              <a:gd name="connsiteY375" fmla="*/ 769593 h 1160647"/>
              <a:gd name="connsiteX376" fmla="*/ 2642806 w 3031519"/>
              <a:gd name="connsiteY376" fmla="*/ 769593 h 1160647"/>
              <a:gd name="connsiteX377" fmla="*/ 2642806 w 3031519"/>
              <a:gd name="connsiteY377" fmla="*/ 773917 h 1160647"/>
              <a:gd name="connsiteX378" fmla="*/ 2667126 w 3031519"/>
              <a:gd name="connsiteY378" fmla="*/ 773917 h 1160647"/>
              <a:gd name="connsiteX379" fmla="*/ 2667126 w 3031519"/>
              <a:gd name="connsiteY379" fmla="*/ 760946 h 1160647"/>
              <a:gd name="connsiteX380" fmla="*/ 2695500 w 3031519"/>
              <a:gd name="connsiteY380" fmla="*/ 760946 h 1160647"/>
              <a:gd name="connsiteX381" fmla="*/ 2707660 w 3031519"/>
              <a:gd name="connsiteY381" fmla="*/ 756622 h 1160647"/>
              <a:gd name="connsiteX382" fmla="*/ 2727927 w 3031519"/>
              <a:gd name="connsiteY382" fmla="*/ 760946 h 1160647"/>
              <a:gd name="connsiteX383" fmla="*/ 2727927 w 3031519"/>
              <a:gd name="connsiteY383" fmla="*/ 743652 h 1160647"/>
              <a:gd name="connsiteX384" fmla="*/ 2736034 w 3031519"/>
              <a:gd name="connsiteY384" fmla="*/ 743652 h 1160647"/>
              <a:gd name="connsiteX385" fmla="*/ 2736034 w 3031519"/>
              <a:gd name="connsiteY385" fmla="*/ 730681 h 1160647"/>
              <a:gd name="connsiteX386" fmla="*/ 2792781 w 3031519"/>
              <a:gd name="connsiteY386" fmla="*/ 730681 h 1160647"/>
              <a:gd name="connsiteX387" fmla="*/ 2792781 w 3031519"/>
              <a:gd name="connsiteY387" fmla="*/ 700416 h 1160647"/>
              <a:gd name="connsiteX388" fmla="*/ 2811021 w 3031519"/>
              <a:gd name="connsiteY388" fmla="*/ 700416 h 1160647"/>
              <a:gd name="connsiteX389" fmla="*/ 2811021 w 3031519"/>
              <a:gd name="connsiteY389" fmla="*/ 693931 h 1160647"/>
              <a:gd name="connsiteX390" fmla="*/ 2823181 w 3031519"/>
              <a:gd name="connsiteY390" fmla="*/ 693931 h 1160647"/>
              <a:gd name="connsiteX391" fmla="*/ 2823181 w 3031519"/>
              <a:gd name="connsiteY391" fmla="*/ 700416 h 1160647"/>
              <a:gd name="connsiteX392" fmla="*/ 2839395 w 3031519"/>
              <a:gd name="connsiteY392" fmla="*/ 700416 h 1160647"/>
              <a:gd name="connsiteX393" fmla="*/ 2839395 w 3031519"/>
              <a:gd name="connsiteY393" fmla="*/ 750137 h 1160647"/>
              <a:gd name="connsiteX394" fmla="*/ 2871822 w 3031519"/>
              <a:gd name="connsiteY394" fmla="*/ 750137 h 1160647"/>
              <a:gd name="connsiteX395" fmla="*/ 2871822 w 3031519"/>
              <a:gd name="connsiteY395" fmla="*/ 724196 h 1160647"/>
              <a:gd name="connsiteX396" fmla="*/ 2910329 w 3031519"/>
              <a:gd name="connsiteY396" fmla="*/ 724196 h 1160647"/>
              <a:gd name="connsiteX397" fmla="*/ 2910329 w 3031519"/>
              <a:gd name="connsiteY397" fmla="*/ 693931 h 1160647"/>
              <a:gd name="connsiteX398" fmla="*/ 2958970 w 3031519"/>
              <a:gd name="connsiteY398" fmla="*/ 693931 h 1160647"/>
              <a:gd name="connsiteX399" fmla="*/ 2958970 w 3031519"/>
              <a:gd name="connsiteY399" fmla="*/ 805087 h 1160647"/>
              <a:gd name="connsiteX400" fmla="*/ 2958970 w 3031519"/>
              <a:gd name="connsiteY400" fmla="*/ 818866 h 1160647"/>
              <a:gd name="connsiteX401" fmla="*/ 3031519 w 3031519"/>
              <a:gd name="connsiteY401" fmla="*/ 818866 h 1160647"/>
              <a:gd name="connsiteX402" fmla="*/ 3028183 w 3031519"/>
              <a:gd name="connsiteY402" fmla="*/ 1160647 h 1160647"/>
              <a:gd name="connsiteX403" fmla="*/ 2054 w 3031519"/>
              <a:gd name="connsiteY403" fmla="*/ 1158314 h 1160647"/>
              <a:gd name="connsiteX404" fmla="*/ 0 w 3031519"/>
              <a:gd name="connsiteY404" fmla="*/ 724196 h 1160647"/>
              <a:gd name="connsiteX405" fmla="*/ 20267 w 3031519"/>
              <a:gd name="connsiteY405" fmla="*/ 724196 h 1160647"/>
              <a:gd name="connsiteX406" fmla="*/ 20774 w 3031519"/>
              <a:gd name="connsiteY406" fmla="*/ 723115 h 1160647"/>
              <a:gd name="connsiteX407" fmla="*/ 24320 w 3031519"/>
              <a:gd name="connsiteY407" fmla="*/ 715549 h 1160647"/>
              <a:gd name="connsiteX408" fmla="*/ 26094 w 3031519"/>
              <a:gd name="connsiteY408" fmla="*/ 715819 h 1160647"/>
              <a:gd name="connsiteX409" fmla="*/ 38507 w 3031519"/>
              <a:gd name="connsiteY409" fmla="*/ 717710 h 1160647"/>
              <a:gd name="connsiteX410" fmla="*/ 39014 w 3031519"/>
              <a:gd name="connsiteY410" fmla="*/ 719062 h 1160647"/>
              <a:gd name="connsiteX411" fmla="*/ 42560 w 3031519"/>
              <a:gd name="connsiteY411" fmla="*/ 728519 h 1160647"/>
              <a:gd name="connsiteX412" fmla="*/ 68907 w 3031519"/>
              <a:gd name="connsiteY412" fmla="*/ 730681 h 1160647"/>
              <a:gd name="connsiteX413" fmla="*/ 68907 w 3031519"/>
              <a:gd name="connsiteY413" fmla="*/ 607460 h 1160647"/>
              <a:gd name="connsiteX414" fmla="*/ 70934 w 3031519"/>
              <a:gd name="connsiteY414" fmla="*/ 607460 h 1160647"/>
              <a:gd name="connsiteX415" fmla="*/ 85121 w 3031519"/>
              <a:gd name="connsiteY415" fmla="*/ 607460 h 1160647"/>
              <a:gd name="connsiteX416" fmla="*/ 85121 w 3031519"/>
              <a:gd name="connsiteY416" fmla="*/ 471268 h 1160647"/>
              <a:gd name="connsiteX417" fmla="*/ 86894 w 3031519"/>
              <a:gd name="connsiteY417" fmla="*/ 471268 h 1160647"/>
              <a:gd name="connsiteX418" fmla="*/ 99308 w 3031519"/>
              <a:gd name="connsiteY418" fmla="*/ 471268 h 1160647"/>
              <a:gd name="connsiteX419" fmla="*/ 99308 w 3031519"/>
              <a:gd name="connsiteY419" fmla="*/ 356694 h 1160647"/>
              <a:gd name="connsiteX420" fmla="*/ 103361 w 3031519"/>
              <a:gd name="connsiteY420" fmla="*/ 328590 h 1160647"/>
              <a:gd name="connsiteX421" fmla="*/ 105388 w 3031519"/>
              <a:gd name="connsiteY421" fmla="*/ 328590 h 1160647"/>
              <a:gd name="connsiteX422" fmla="*/ 119575 w 3031519"/>
              <a:gd name="connsiteY422" fmla="*/ 328590 h 1160647"/>
              <a:gd name="connsiteX423" fmla="*/ 156055 w 3031519"/>
              <a:gd name="connsiteY423" fmla="*/ 246443 h 1160647"/>
              <a:gd name="connsiteX424" fmla="*/ 160109 w 3031519"/>
              <a:gd name="connsiteY424" fmla="*/ 0 h 1160647"/>
              <a:gd name="connsiteX0" fmla="*/ 160109 w 3031520"/>
              <a:gd name="connsiteY0" fmla="*/ 0 h 1160647"/>
              <a:gd name="connsiteX1" fmla="*/ 162135 w 3031520"/>
              <a:gd name="connsiteY1" fmla="*/ 246443 h 1160647"/>
              <a:gd name="connsiteX2" fmla="*/ 200642 w 3031520"/>
              <a:gd name="connsiteY2" fmla="*/ 326429 h 1160647"/>
              <a:gd name="connsiteX3" fmla="*/ 202669 w 3031520"/>
              <a:gd name="connsiteY3" fmla="*/ 326429 h 1160647"/>
              <a:gd name="connsiteX4" fmla="*/ 216856 w 3031520"/>
              <a:gd name="connsiteY4" fmla="*/ 326429 h 1160647"/>
              <a:gd name="connsiteX5" fmla="*/ 216856 w 3031520"/>
              <a:gd name="connsiteY5" fmla="*/ 350208 h 1160647"/>
              <a:gd name="connsiteX6" fmla="*/ 217363 w 3031520"/>
              <a:gd name="connsiteY6" fmla="*/ 351019 h 1160647"/>
              <a:gd name="connsiteX7" fmla="*/ 220909 w 3031520"/>
              <a:gd name="connsiteY7" fmla="*/ 356694 h 1160647"/>
              <a:gd name="connsiteX8" fmla="*/ 220909 w 3031520"/>
              <a:gd name="connsiteY8" fmla="*/ 471268 h 1160647"/>
              <a:gd name="connsiteX9" fmla="*/ 223189 w 3031520"/>
              <a:gd name="connsiteY9" fmla="*/ 471268 h 1160647"/>
              <a:gd name="connsiteX10" fmla="*/ 239150 w 3031520"/>
              <a:gd name="connsiteY10" fmla="*/ 471268 h 1160647"/>
              <a:gd name="connsiteX11" fmla="*/ 239150 w 3031520"/>
              <a:gd name="connsiteY11" fmla="*/ 611783 h 1160647"/>
              <a:gd name="connsiteX12" fmla="*/ 240670 w 3031520"/>
              <a:gd name="connsiteY12" fmla="*/ 611513 h 1160647"/>
              <a:gd name="connsiteX13" fmla="*/ 251310 w 3031520"/>
              <a:gd name="connsiteY13" fmla="*/ 609622 h 1160647"/>
              <a:gd name="connsiteX14" fmla="*/ 249283 w 3031520"/>
              <a:gd name="connsiteY14" fmla="*/ 698254 h 1160647"/>
              <a:gd name="connsiteX15" fmla="*/ 250803 w 3031520"/>
              <a:gd name="connsiteY15" fmla="*/ 698525 h 1160647"/>
              <a:gd name="connsiteX16" fmla="*/ 261443 w 3031520"/>
              <a:gd name="connsiteY16" fmla="*/ 700416 h 1160647"/>
              <a:gd name="connsiteX17" fmla="*/ 261696 w 3031520"/>
              <a:gd name="connsiteY17" fmla="*/ 701227 h 1160647"/>
              <a:gd name="connsiteX18" fmla="*/ 263470 w 3031520"/>
              <a:gd name="connsiteY18" fmla="*/ 706902 h 1160647"/>
              <a:gd name="connsiteX19" fmla="*/ 264230 w 3031520"/>
              <a:gd name="connsiteY19" fmla="*/ 704470 h 1160647"/>
              <a:gd name="connsiteX20" fmla="*/ 269550 w 3031520"/>
              <a:gd name="connsiteY20" fmla="*/ 687446 h 1160647"/>
              <a:gd name="connsiteX21" fmla="*/ 271323 w 3031520"/>
              <a:gd name="connsiteY21" fmla="*/ 687446 h 1160647"/>
              <a:gd name="connsiteX22" fmla="*/ 283737 w 3031520"/>
              <a:gd name="connsiteY22" fmla="*/ 687446 h 1160647"/>
              <a:gd name="connsiteX23" fmla="*/ 283737 w 3031520"/>
              <a:gd name="connsiteY23" fmla="*/ 719872 h 1160647"/>
              <a:gd name="connsiteX24" fmla="*/ 284750 w 3031520"/>
              <a:gd name="connsiteY24" fmla="*/ 720413 h 1160647"/>
              <a:gd name="connsiteX25" fmla="*/ 291844 w 3031520"/>
              <a:gd name="connsiteY25" fmla="*/ 724196 h 1160647"/>
              <a:gd name="connsiteX26" fmla="*/ 291844 w 3031520"/>
              <a:gd name="connsiteY26" fmla="*/ 725547 h 1160647"/>
              <a:gd name="connsiteX27" fmla="*/ 291844 w 3031520"/>
              <a:gd name="connsiteY27" fmla="*/ 735005 h 1160647"/>
              <a:gd name="connsiteX28" fmla="*/ 336431 w 3031520"/>
              <a:gd name="connsiteY28" fmla="*/ 735005 h 1160647"/>
              <a:gd name="connsiteX29" fmla="*/ 336431 w 3031520"/>
              <a:gd name="connsiteY29" fmla="*/ 736086 h 1160647"/>
              <a:gd name="connsiteX30" fmla="*/ 336431 w 3031520"/>
              <a:gd name="connsiteY30" fmla="*/ 743652 h 1160647"/>
              <a:gd name="connsiteX31" fmla="*/ 338457 w 3031520"/>
              <a:gd name="connsiteY31" fmla="*/ 743652 h 1160647"/>
              <a:gd name="connsiteX32" fmla="*/ 352644 w 3031520"/>
              <a:gd name="connsiteY32" fmla="*/ 743652 h 1160647"/>
              <a:gd name="connsiteX33" fmla="*/ 352644 w 3031520"/>
              <a:gd name="connsiteY33" fmla="*/ 713387 h 1160647"/>
              <a:gd name="connsiteX34" fmla="*/ 397231 w 3031520"/>
              <a:gd name="connsiteY34" fmla="*/ 713387 h 1160647"/>
              <a:gd name="connsiteX35" fmla="*/ 397231 w 3031520"/>
              <a:gd name="connsiteY35" fmla="*/ 712036 h 1160647"/>
              <a:gd name="connsiteX36" fmla="*/ 397231 w 3031520"/>
              <a:gd name="connsiteY36" fmla="*/ 702578 h 1160647"/>
              <a:gd name="connsiteX37" fmla="*/ 398245 w 3031520"/>
              <a:gd name="connsiteY37" fmla="*/ 702578 h 1160647"/>
              <a:gd name="connsiteX38" fmla="*/ 405338 w 3031520"/>
              <a:gd name="connsiteY38" fmla="*/ 702578 h 1160647"/>
              <a:gd name="connsiteX39" fmla="*/ 405338 w 3031520"/>
              <a:gd name="connsiteY39" fmla="*/ 700687 h 1160647"/>
              <a:gd name="connsiteX40" fmla="*/ 405338 w 3031520"/>
              <a:gd name="connsiteY40" fmla="*/ 687446 h 1160647"/>
              <a:gd name="connsiteX41" fmla="*/ 406098 w 3031520"/>
              <a:gd name="connsiteY41" fmla="*/ 687446 h 1160647"/>
              <a:gd name="connsiteX42" fmla="*/ 411418 w 3031520"/>
              <a:gd name="connsiteY42" fmla="*/ 687446 h 1160647"/>
              <a:gd name="connsiteX43" fmla="*/ 411418 w 3031520"/>
              <a:gd name="connsiteY43" fmla="*/ 686365 h 1160647"/>
              <a:gd name="connsiteX44" fmla="*/ 411418 w 3031520"/>
              <a:gd name="connsiteY44" fmla="*/ 678798 h 1160647"/>
              <a:gd name="connsiteX45" fmla="*/ 413445 w 3031520"/>
              <a:gd name="connsiteY45" fmla="*/ 678798 h 1160647"/>
              <a:gd name="connsiteX46" fmla="*/ 427632 w 3031520"/>
              <a:gd name="connsiteY46" fmla="*/ 678798 h 1160647"/>
              <a:gd name="connsiteX47" fmla="*/ 427632 w 3031520"/>
              <a:gd name="connsiteY47" fmla="*/ 679879 h 1160647"/>
              <a:gd name="connsiteX48" fmla="*/ 427632 w 3031520"/>
              <a:gd name="connsiteY48" fmla="*/ 687446 h 1160647"/>
              <a:gd name="connsiteX49" fmla="*/ 449925 w 3031520"/>
              <a:gd name="connsiteY49" fmla="*/ 687446 h 1160647"/>
              <a:gd name="connsiteX50" fmla="*/ 449925 w 3031520"/>
              <a:gd name="connsiteY50" fmla="*/ 685554 h 1160647"/>
              <a:gd name="connsiteX51" fmla="*/ 449925 w 3031520"/>
              <a:gd name="connsiteY51" fmla="*/ 672313 h 1160647"/>
              <a:gd name="connsiteX52" fmla="*/ 451699 w 3031520"/>
              <a:gd name="connsiteY52" fmla="*/ 672313 h 1160647"/>
              <a:gd name="connsiteX53" fmla="*/ 464112 w 3031520"/>
              <a:gd name="connsiteY53" fmla="*/ 672313 h 1160647"/>
              <a:gd name="connsiteX54" fmla="*/ 464112 w 3031520"/>
              <a:gd name="connsiteY54" fmla="*/ 696093 h 1160647"/>
              <a:gd name="connsiteX55" fmla="*/ 465126 w 3031520"/>
              <a:gd name="connsiteY55" fmla="*/ 696093 h 1160647"/>
              <a:gd name="connsiteX56" fmla="*/ 472219 w 3031520"/>
              <a:gd name="connsiteY56" fmla="*/ 696093 h 1160647"/>
              <a:gd name="connsiteX57" fmla="*/ 472219 w 3031520"/>
              <a:gd name="connsiteY57" fmla="*/ 695012 h 1160647"/>
              <a:gd name="connsiteX58" fmla="*/ 472219 w 3031520"/>
              <a:gd name="connsiteY58" fmla="*/ 687446 h 1160647"/>
              <a:gd name="connsiteX59" fmla="*/ 473992 w 3031520"/>
              <a:gd name="connsiteY59" fmla="*/ 687446 h 1160647"/>
              <a:gd name="connsiteX60" fmla="*/ 486406 w 3031520"/>
              <a:gd name="connsiteY60" fmla="*/ 687446 h 1160647"/>
              <a:gd name="connsiteX61" fmla="*/ 486406 w 3031520"/>
              <a:gd name="connsiteY61" fmla="*/ 713387 h 1160647"/>
              <a:gd name="connsiteX62" fmla="*/ 488433 w 3031520"/>
              <a:gd name="connsiteY62" fmla="*/ 713387 h 1160647"/>
              <a:gd name="connsiteX63" fmla="*/ 502619 w 3031520"/>
              <a:gd name="connsiteY63" fmla="*/ 713387 h 1160647"/>
              <a:gd name="connsiteX64" fmla="*/ 502619 w 3031520"/>
              <a:gd name="connsiteY64" fmla="*/ 715008 h 1160647"/>
              <a:gd name="connsiteX65" fmla="*/ 502619 w 3031520"/>
              <a:gd name="connsiteY65" fmla="*/ 726358 h 1160647"/>
              <a:gd name="connsiteX66" fmla="*/ 503379 w 3031520"/>
              <a:gd name="connsiteY66" fmla="*/ 726358 h 1160647"/>
              <a:gd name="connsiteX67" fmla="*/ 508700 w 3031520"/>
              <a:gd name="connsiteY67" fmla="*/ 726358 h 1160647"/>
              <a:gd name="connsiteX68" fmla="*/ 508700 w 3031520"/>
              <a:gd name="connsiteY68" fmla="*/ 725547 h 1160647"/>
              <a:gd name="connsiteX69" fmla="*/ 508700 w 3031520"/>
              <a:gd name="connsiteY69" fmla="*/ 719872 h 1160647"/>
              <a:gd name="connsiteX70" fmla="*/ 539100 w 3031520"/>
              <a:gd name="connsiteY70" fmla="*/ 719872 h 1160647"/>
              <a:gd name="connsiteX71" fmla="*/ 539100 w 3031520"/>
              <a:gd name="connsiteY71" fmla="*/ 743652 h 1160647"/>
              <a:gd name="connsiteX72" fmla="*/ 540113 w 3031520"/>
              <a:gd name="connsiteY72" fmla="*/ 743652 h 1160647"/>
              <a:gd name="connsiteX73" fmla="*/ 547207 w 3031520"/>
              <a:gd name="connsiteY73" fmla="*/ 743652 h 1160647"/>
              <a:gd name="connsiteX74" fmla="*/ 547207 w 3031520"/>
              <a:gd name="connsiteY74" fmla="*/ 744733 h 1160647"/>
              <a:gd name="connsiteX75" fmla="*/ 547207 w 3031520"/>
              <a:gd name="connsiteY75" fmla="*/ 752299 h 1160647"/>
              <a:gd name="connsiteX76" fmla="*/ 547967 w 3031520"/>
              <a:gd name="connsiteY76" fmla="*/ 752299 h 1160647"/>
              <a:gd name="connsiteX77" fmla="*/ 553287 w 3031520"/>
              <a:gd name="connsiteY77" fmla="*/ 752299 h 1160647"/>
              <a:gd name="connsiteX78" fmla="*/ 553287 w 3031520"/>
              <a:gd name="connsiteY78" fmla="*/ 750137 h 1160647"/>
              <a:gd name="connsiteX79" fmla="*/ 553287 w 3031520"/>
              <a:gd name="connsiteY79" fmla="*/ 735005 h 1160647"/>
              <a:gd name="connsiteX80" fmla="*/ 554300 w 3031520"/>
              <a:gd name="connsiteY80" fmla="*/ 735005 h 1160647"/>
              <a:gd name="connsiteX81" fmla="*/ 561394 w 3031520"/>
              <a:gd name="connsiteY81" fmla="*/ 735005 h 1160647"/>
              <a:gd name="connsiteX82" fmla="*/ 561394 w 3031520"/>
              <a:gd name="connsiteY82" fmla="*/ 736086 h 1160647"/>
              <a:gd name="connsiteX83" fmla="*/ 561394 w 3031520"/>
              <a:gd name="connsiteY83" fmla="*/ 743652 h 1160647"/>
              <a:gd name="connsiteX84" fmla="*/ 566714 w 3031520"/>
              <a:gd name="connsiteY84" fmla="*/ 741659 h 1160647"/>
              <a:gd name="connsiteX85" fmla="*/ 567474 w 3031520"/>
              <a:gd name="connsiteY85" fmla="*/ 740679 h 1160647"/>
              <a:gd name="connsiteX86" fmla="*/ 567474 w 3031520"/>
              <a:gd name="connsiteY86" fmla="*/ 735005 h 1160647"/>
              <a:gd name="connsiteX87" fmla="*/ 605981 w 3031520"/>
              <a:gd name="connsiteY87" fmla="*/ 735005 h 1160647"/>
              <a:gd name="connsiteX88" fmla="*/ 605981 w 3031520"/>
              <a:gd name="connsiteY88" fmla="*/ 758784 h 1160647"/>
              <a:gd name="connsiteX89" fmla="*/ 608007 w 3031520"/>
              <a:gd name="connsiteY89" fmla="*/ 758784 h 1160647"/>
              <a:gd name="connsiteX90" fmla="*/ 622194 w 3031520"/>
              <a:gd name="connsiteY90" fmla="*/ 758784 h 1160647"/>
              <a:gd name="connsiteX91" fmla="*/ 622194 w 3031520"/>
              <a:gd name="connsiteY91" fmla="*/ 759865 h 1160647"/>
              <a:gd name="connsiteX92" fmla="*/ 622194 w 3031520"/>
              <a:gd name="connsiteY92" fmla="*/ 767431 h 1160647"/>
              <a:gd name="connsiteX93" fmla="*/ 623968 w 3031520"/>
              <a:gd name="connsiteY93" fmla="*/ 767431 h 1160647"/>
              <a:gd name="connsiteX94" fmla="*/ 636381 w 3031520"/>
              <a:gd name="connsiteY94" fmla="*/ 767431 h 1160647"/>
              <a:gd name="connsiteX95" fmla="*/ 636381 w 3031520"/>
              <a:gd name="connsiteY95" fmla="*/ 743652 h 1160647"/>
              <a:gd name="connsiteX96" fmla="*/ 637394 w 3031520"/>
              <a:gd name="connsiteY96" fmla="*/ 743652 h 1160647"/>
              <a:gd name="connsiteX97" fmla="*/ 644488 w 3031520"/>
              <a:gd name="connsiteY97" fmla="*/ 743652 h 1160647"/>
              <a:gd name="connsiteX98" fmla="*/ 644488 w 3031520"/>
              <a:gd name="connsiteY98" fmla="*/ 711225 h 1160647"/>
              <a:gd name="connsiteX99" fmla="*/ 645501 w 3031520"/>
              <a:gd name="connsiteY99" fmla="*/ 711225 h 1160647"/>
              <a:gd name="connsiteX100" fmla="*/ 652595 w 3031520"/>
              <a:gd name="connsiteY100" fmla="*/ 711225 h 1160647"/>
              <a:gd name="connsiteX101" fmla="*/ 652595 w 3031520"/>
              <a:gd name="connsiteY101" fmla="*/ 709334 h 1160647"/>
              <a:gd name="connsiteX102" fmla="*/ 652595 w 3031520"/>
              <a:gd name="connsiteY102" fmla="*/ 696093 h 1160647"/>
              <a:gd name="connsiteX103" fmla="*/ 651328 w 3031520"/>
              <a:gd name="connsiteY103" fmla="*/ 694471 h 1160647"/>
              <a:gd name="connsiteX104" fmla="*/ 656648 w 3031520"/>
              <a:gd name="connsiteY104" fmla="*/ 683122 h 1160647"/>
              <a:gd name="connsiteX105" fmla="*/ 664755 w 3031520"/>
              <a:gd name="connsiteY105" fmla="*/ 711225 h 1160647"/>
              <a:gd name="connsiteX106" fmla="*/ 665515 w 3031520"/>
              <a:gd name="connsiteY106" fmla="*/ 711225 h 1160647"/>
              <a:gd name="connsiteX107" fmla="*/ 670835 w 3031520"/>
              <a:gd name="connsiteY107" fmla="*/ 711225 h 1160647"/>
              <a:gd name="connsiteX108" fmla="*/ 670835 w 3031520"/>
              <a:gd name="connsiteY108" fmla="*/ 605298 h 1160647"/>
              <a:gd name="connsiteX109" fmla="*/ 672355 w 3031520"/>
              <a:gd name="connsiteY109" fmla="*/ 605298 h 1160647"/>
              <a:gd name="connsiteX110" fmla="*/ 682995 w 3031520"/>
              <a:gd name="connsiteY110" fmla="*/ 605298 h 1160647"/>
              <a:gd name="connsiteX111" fmla="*/ 682995 w 3031520"/>
              <a:gd name="connsiteY111" fmla="*/ 557739 h 1160647"/>
              <a:gd name="connsiteX112" fmla="*/ 709342 w 3031520"/>
              <a:gd name="connsiteY112" fmla="*/ 557739 h 1160647"/>
              <a:gd name="connsiteX113" fmla="*/ 709342 w 3031520"/>
              <a:gd name="connsiteY113" fmla="*/ 536121 h 1160647"/>
              <a:gd name="connsiteX114" fmla="*/ 743796 w 3031520"/>
              <a:gd name="connsiteY114" fmla="*/ 536121 h 1160647"/>
              <a:gd name="connsiteX115" fmla="*/ 743796 w 3031520"/>
              <a:gd name="connsiteY115" fmla="*/ 538553 h 1160647"/>
              <a:gd name="connsiteX116" fmla="*/ 743796 w 3031520"/>
              <a:gd name="connsiteY116" fmla="*/ 555577 h 1160647"/>
              <a:gd name="connsiteX117" fmla="*/ 746076 w 3031520"/>
              <a:gd name="connsiteY117" fmla="*/ 555577 h 1160647"/>
              <a:gd name="connsiteX118" fmla="*/ 762036 w 3031520"/>
              <a:gd name="connsiteY118" fmla="*/ 555577 h 1160647"/>
              <a:gd name="connsiteX119" fmla="*/ 762036 w 3031520"/>
              <a:gd name="connsiteY119" fmla="*/ 603136 h 1160647"/>
              <a:gd name="connsiteX120" fmla="*/ 763049 w 3031520"/>
              <a:gd name="connsiteY120" fmla="*/ 603136 h 1160647"/>
              <a:gd name="connsiteX121" fmla="*/ 770143 w 3031520"/>
              <a:gd name="connsiteY121" fmla="*/ 603136 h 1160647"/>
              <a:gd name="connsiteX122" fmla="*/ 784330 w 3031520"/>
              <a:gd name="connsiteY122" fmla="*/ 607460 h 1160647"/>
              <a:gd name="connsiteX123" fmla="*/ 784330 w 3031520"/>
              <a:gd name="connsiteY123" fmla="*/ 646372 h 1160647"/>
              <a:gd name="connsiteX124" fmla="*/ 785343 w 3031520"/>
              <a:gd name="connsiteY124" fmla="*/ 646372 h 1160647"/>
              <a:gd name="connsiteX125" fmla="*/ 792436 w 3031520"/>
              <a:gd name="connsiteY125" fmla="*/ 646372 h 1160647"/>
              <a:gd name="connsiteX126" fmla="*/ 792436 w 3031520"/>
              <a:gd name="connsiteY126" fmla="*/ 647993 h 1160647"/>
              <a:gd name="connsiteX127" fmla="*/ 792436 w 3031520"/>
              <a:gd name="connsiteY127" fmla="*/ 659342 h 1160647"/>
              <a:gd name="connsiteX128" fmla="*/ 794463 w 3031520"/>
              <a:gd name="connsiteY128" fmla="*/ 659342 h 1160647"/>
              <a:gd name="connsiteX129" fmla="*/ 808650 w 3031520"/>
              <a:gd name="connsiteY129" fmla="*/ 659342 h 1160647"/>
              <a:gd name="connsiteX130" fmla="*/ 814730 w 3031520"/>
              <a:gd name="connsiteY130" fmla="*/ 665828 h 1160647"/>
              <a:gd name="connsiteX131" fmla="*/ 814730 w 3031520"/>
              <a:gd name="connsiteY131" fmla="*/ 687446 h 1160647"/>
              <a:gd name="connsiteX132" fmla="*/ 817010 w 3031520"/>
              <a:gd name="connsiteY132" fmla="*/ 687446 h 1160647"/>
              <a:gd name="connsiteX133" fmla="*/ 832970 w 3031520"/>
              <a:gd name="connsiteY133" fmla="*/ 687446 h 1160647"/>
              <a:gd name="connsiteX134" fmla="*/ 832970 w 3031520"/>
              <a:gd name="connsiteY134" fmla="*/ 688526 h 1160647"/>
              <a:gd name="connsiteX135" fmla="*/ 832970 w 3031520"/>
              <a:gd name="connsiteY135" fmla="*/ 696093 h 1160647"/>
              <a:gd name="connsiteX136" fmla="*/ 834237 w 3031520"/>
              <a:gd name="connsiteY136" fmla="*/ 696093 h 1160647"/>
              <a:gd name="connsiteX137" fmla="*/ 843104 w 3031520"/>
              <a:gd name="connsiteY137" fmla="*/ 696093 h 1160647"/>
              <a:gd name="connsiteX138" fmla="*/ 843104 w 3031520"/>
              <a:gd name="connsiteY138" fmla="*/ 698254 h 1160647"/>
              <a:gd name="connsiteX139" fmla="*/ 843104 w 3031520"/>
              <a:gd name="connsiteY139" fmla="*/ 713387 h 1160647"/>
              <a:gd name="connsiteX140" fmla="*/ 847157 w 3031520"/>
              <a:gd name="connsiteY140" fmla="*/ 711495 h 1160647"/>
              <a:gd name="connsiteX141" fmla="*/ 847157 w 3031520"/>
              <a:gd name="connsiteY141" fmla="*/ 698254 h 1160647"/>
              <a:gd name="connsiteX142" fmla="*/ 848170 w 3031520"/>
              <a:gd name="connsiteY142" fmla="*/ 698254 h 1160647"/>
              <a:gd name="connsiteX143" fmla="*/ 855264 w 3031520"/>
              <a:gd name="connsiteY143" fmla="*/ 698254 h 1160647"/>
              <a:gd name="connsiteX144" fmla="*/ 855264 w 3031520"/>
              <a:gd name="connsiteY144" fmla="*/ 699876 h 1160647"/>
              <a:gd name="connsiteX145" fmla="*/ 855264 w 3031520"/>
              <a:gd name="connsiteY145" fmla="*/ 711225 h 1160647"/>
              <a:gd name="connsiteX146" fmla="*/ 856024 w 3031520"/>
              <a:gd name="connsiteY146" fmla="*/ 711225 h 1160647"/>
              <a:gd name="connsiteX147" fmla="*/ 861344 w 3031520"/>
              <a:gd name="connsiteY147" fmla="*/ 711225 h 1160647"/>
              <a:gd name="connsiteX148" fmla="*/ 909984 w 3031520"/>
              <a:gd name="connsiteY148" fmla="*/ 706902 h 1160647"/>
              <a:gd name="connsiteX149" fmla="*/ 909984 w 3031520"/>
              <a:gd name="connsiteY149" fmla="*/ 708253 h 1160647"/>
              <a:gd name="connsiteX150" fmla="*/ 909984 w 3031520"/>
              <a:gd name="connsiteY150" fmla="*/ 717710 h 1160647"/>
              <a:gd name="connsiteX151" fmla="*/ 910744 w 3031520"/>
              <a:gd name="connsiteY151" fmla="*/ 717710 h 1160647"/>
              <a:gd name="connsiteX152" fmla="*/ 916065 w 3031520"/>
              <a:gd name="connsiteY152" fmla="*/ 717710 h 1160647"/>
              <a:gd name="connsiteX153" fmla="*/ 916065 w 3031520"/>
              <a:gd name="connsiteY153" fmla="*/ 719872 h 1160647"/>
              <a:gd name="connsiteX154" fmla="*/ 916065 w 3031520"/>
              <a:gd name="connsiteY154" fmla="*/ 735005 h 1160647"/>
              <a:gd name="connsiteX155" fmla="*/ 918091 w 3031520"/>
              <a:gd name="connsiteY155" fmla="*/ 733654 h 1160647"/>
              <a:gd name="connsiteX156" fmla="*/ 932278 w 3031520"/>
              <a:gd name="connsiteY156" fmla="*/ 724196 h 1160647"/>
              <a:gd name="connsiteX157" fmla="*/ 938358 w 3031520"/>
              <a:gd name="connsiteY157" fmla="*/ 683122 h 1160647"/>
              <a:gd name="connsiteX158" fmla="*/ 939118 w 3031520"/>
              <a:gd name="connsiteY158" fmla="*/ 682852 h 1160647"/>
              <a:gd name="connsiteX159" fmla="*/ 944438 w 3031520"/>
              <a:gd name="connsiteY159" fmla="*/ 680960 h 1160647"/>
              <a:gd name="connsiteX160" fmla="*/ 946465 w 3031520"/>
              <a:gd name="connsiteY160" fmla="*/ 611783 h 1160647"/>
              <a:gd name="connsiteX161" fmla="*/ 948492 w 3031520"/>
              <a:gd name="connsiteY161" fmla="*/ 680960 h 1160647"/>
              <a:gd name="connsiteX162" fmla="*/ 949252 w 3031520"/>
              <a:gd name="connsiteY162" fmla="*/ 681230 h 1160647"/>
              <a:gd name="connsiteX163" fmla="*/ 954572 w 3031520"/>
              <a:gd name="connsiteY163" fmla="*/ 683122 h 1160647"/>
              <a:gd name="connsiteX164" fmla="*/ 954572 w 3031520"/>
              <a:gd name="connsiteY164" fmla="*/ 596651 h 1160647"/>
              <a:gd name="connsiteX165" fmla="*/ 958625 w 3031520"/>
              <a:gd name="connsiteY165" fmla="*/ 564224 h 1160647"/>
              <a:gd name="connsiteX166" fmla="*/ 997132 w 3031520"/>
              <a:gd name="connsiteY166" fmla="*/ 564224 h 1160647"/>
              <a:gd name="connsiteX167" fmla="*/ 997132 w 3031520"/>
              <a:gd name="connsiteY167" fmla="*/ 596651 h 1160647"/>
              <a:gd name="connsiteX168" fmla="*/ 997892 w 3031520"/>
              <a:gd name="connsiteY168" fmla="*/ 596651 h 1160647"/>
              <a:gd name="connsiteX169" fmla="*/ 1003212 w 3031520"/>
              <a:gd name="connsiteY169" fmla="*/ 596651 h 1160647"/>
              <a:gd name="connsiteX170" fmla="*/ 1003212 w 3031520"/>
              <a:gd name="connsiteY170" fmla="*/ 514503 h 1160647"/>
              <a:gd name="connsiteX171" fmla="*/ 1004986 w 3031520"/>
              <a:gd name="connsiteY171" fmla="*/ 514503 h 1160647"/>
              <a:gd name="connsiteX172" fmla="*/ 1017399 w 3031520"/>
              <a:gd name="connsiteY172" fmla="*/ 514503 h 1160647"/>
              <a:gd name="connsiteX173" fmla="*/ 1017399 w 3031520"/>
              <a:gd name="connsiteY173" fmla="*/ 512612 h 1160647"/>
              <a:gd name="connsiteX174" fmla="*/ 1017399 w 3031520"/>
              <a:gd name="connsiteY174" fmla="*/ 499371 h 1160647"/>
              <a:gd name="connsiteX175" fmla="*/ 1039693 w 3031520"/>
              <a:gd name="connsiteY175" fmla="*/ 499371 h 1160647"/>
              <a:gd name="connsiteX176" fmla="*/ 1039693 w 3031520"/>
              <a:gd name="connsiteY176" fmla="*/ 498290 h 1160647"/>
              <a:gd name="connsiteX177" fmla="*/ 1039693 w 3031520"/>
              <a:gd name="connsiteY177" fmla="*/ 490724 h 1160647"/>
              <a:gd name="connsiteX178" fmla="*/ 1041466 w 3031520"/>
              <a:gd name="connsiteY178" fmla="*/ 490724 h 1160647"/>
              <a:gd name="connsiteX179" fmla="*/ 1053880 w 3031520"/>
              <a:gd name="connsiteY179" fmla="*/ 490724 h 1160647"/>
              <a:gd name="connsiteX180" fmla="*/ 1053880 w 3031520"/>
              <a:gd name="connsiteY180" fmla="*/ 491805 h 1160647"/>
              <a:gd name="connsiteX181" fmla="*/ 1053880 w 3031520"/>
              <a:gd name="connsiteY181" fmla="*/ 499371 h 1160647"/>
              <a:gd name="connsiteX182" fmla="*/ 1054640 w 3031520"/>
              <a:gd name="connsiteY182" fmla="*/ 499371 h 1160647"/>
              <a:gd name="connsiteX183" fmla="*/ 1059960 w 3031520"/>
              <a:gd name="connsiteY183" fmla="*/ 499371 h 1160647"/>
              <a:gd name="connsiteX184" fmla="*/ 1070093 w 3031520"/>
              <a:gd name="connsiteY184" fmla="*/ 495047 h 1160647"/>
              <a:gd name="connsiteX185" fmla="*/ 1074146 w 3031520"/>
              <a:gd name="connsiteY185" fmla="*/ 498290 h 1160647"/>
              <a:gd name="connsiteX186" fmla="*/ 1074146 w 3031520"/>
              <a:gd name="connsiteY186" fmla="*/ 490724 h 1160647"/>
              <a:gd name="connsiteX187" fmla="*/ 1076426 w 3031520"/>
              <a:gd name="connsiteY187" fmla="*/ 490724 h 1160647"/>
              <a:gd name="connsiteX188" fmla="*/ 1092387 w 3031520"/>
              <a:gd name="connsiteY188" fmla="*/ 490724 h 1160647"/>
              <a:gd name="connsiteX189" fmla="*/ 1092387 w 3031520"/>
              <a:gd name="connsiteY189" fmla="*/ 491805 h 1160647"/>
              <a:gd name="connsiteX190" fmla="*/ 1092387 w 3031520"/>
              <a:gd name="connsiteY190" fmla="*/ 499371 h 1160647"/>
              <a:gd name="connsiteX191" fmla="*/ 1122787 w 3031520"/>
              <a:gd name="connsiteY191" fmla="*/ 499371 h 1160647"/>
              <a:gd name="connsiteX192" fmla="*/ 1122787 w 3031520"/>
              <a:gd name="connsiteY192" fmla="*/ 500992 h 1160647"/>
              <a:gd name="connsiteX193" fmla="*/ 1122787 w 3031520"/>
              <a:gd name="connsiteY193" fmla="*/ 512342 h 1160647"/>
              <a:gd name="connsiteX194" fmla="*/ 1149134 w 3031520"/>
              <a:gd name="connsiteY194" fmla="*/ 512342 h 1160647"/>
              <a:gd name="connsiteX195" fmla="*/ 1149134 w 3031520"/>
              <a:gd name="connsiteY195" fmla="*/ 542606 h 1160647"/>
              <a:gd name="connsiteX196" fmla="*/ 1149894 w 3031520"/>
              <a:gd name="connsiteY196" fmla="*/ 542606 h 1160647"/>
              <a:gd name="connsiteX197" fmla="*/ 1155214 w 3031520"/>
              <a:gd name="connsiteY197" fmla="*/ 542606 h 1160647"/>
              <a:gd name="connsiteX198" fmla="*/ 1155214 w 3031520"/>
              <a:gd name="connsiteY198" fmla="*/ 543687 h 1160647"/>
              <a:gd name="connsiteX199" fmla="*/ 1155214 w 3031520"/>
              <a:gd name="connsiteY199" fmla="*/ 551254 h 1160647"/>
              <a:gd name="connsiteX200" fmla="*/ 1159268 w 3031520"/>
              <a:gd name="connsiteY200" fmla="*/ 581518 h 1160647"/>
              <a:gd name="connsiteX201" fmla="*/ 1160028 w 3031520"/>
              <a:gd name="connsiteY201" fmla="*/ 581518 h 1160647"/>
              <a:gd name="connsiteX202" fmla="*/ 1165348 w 3031520"/>
              <a:gd name="connsiteY202" fmla="*/ 581518 h 1160647"/>
              <a:gd name="connsiteX203" fmla="*/ 1165348 w 3031520"/>
              <a:gd name="connsiteY203" fmla="*/ 582329 h 1160647"/>
              <a:gd name="connsiteX204" fmla="*/ 1165348 w 3031520"/>
              <a:gd name="connsiteY204" fmla="*/ 588004 h 1160647"/>
              <a:gd name="connsiteX205" fmla="*/ 1166361 w 3031520"/>
              <a:gd name="connsiteY205" fmla="*/ 588004 h 1160647"/>
              <a:gd name="connsiteX206" fmla="*/ 1173454 w 3031520"/>
              <a:gd name="connsiteY206" fmla="*/ 588004 h 1160647"/>
              <a:gd name="connsiteX207" fmla="*/ 1173454 w 3031520"/>
              <a:gd name="connsiteY207" fmla="*/ 618269 h 1160647"/>
              <a:gd name="connsiteX208" fmla="*/ 1175481 w 3031520"/>
              <a:gd name="connsiteY208" fmla="*/ 618269 h 1160647"/>
              <a:gd name="connsiteX209" fmla="*/ 1189668 w 3031520"/>
              <a:gd name="connsiteY209" fmla="*/ 618269 h 1160647"/>
              <a:gd name="connsiteX210" fmla="*/ 1189668 w 3031520"/>
              <a:gd name="connsiteY210" fmla="*/ 642048 h 1160647"/>
              <a:gd name="connsiteX211" fmla="*/ 1191695 w 3031520"/>
              <a:gd name="connsiteY211" fmla="*/ 643669 h 1160647"/>
              <a:gd name="connsiteX212" fmla="*/ 1191695 w 3031520"/>
              <a:gd name="connsiteY212" fmla="*/ 655019 h 1160647"/>
              <a:gd name="connsiteX213" fmla="*/ 1192455 w 3031520"/>
              <a:gd name="connsiteY213" fmla="*/ 655019 h 1160647"/>
              <a:gd name="connsiteX214" fmla="*/ 1197775 w 3031520"/>
              <a:gd name="connsiteY214" fmla="*/ 655019 h 1160647"/>
              <a:gd name="connsiteX215" fmla="*/ 1197775 w 3031520"/>
              <a:gd name="connsiteY215" fmla="*/ 678798 h 1160647"/>
              <a:gd name="connsiteX216" fmla="*/ 1199041 w 3031520"/>
              <a:gd name="connsiteY216" fmla="*/ 678798 h 1160647"/>
              <a:gd name="connsiteX217" fmla="*/ 1207908 w 3031520"/>
              <a:gd name="connsiteY217" fmla="*/ 678798 h 1160647"/>
              <a:gd name="connsiteX218" fmla="*/ 1209935 w 3031520"/>
              <a:gd name="connsiteY218" fmla="*/ 682852 h 1160647"/>
              <a:gd name="connsiteX219" fmla="*/ 1209935 w 3031520"/>
              <a:gd name="connsiteY219" fmla="*/ 696093 h 1160647"/>
              <a:gd name="connsiteX220" fmla="*/ 1211455 w 3031520"/>
              <a:gd name="connsiteY220" fmla="*/ 694201 h 1160647"/>
              <a:gd name="connsiteX221" fmla="*/ 1222095 w 3031520"/>
              <a:gd name="connsiteY221" fmla="*/ 680960 h 1160647"/>
              <a:gd name="connsiteX222" fmla="*/ 1250469 w 3031520"/>
              <a:gd name="connsiteY222" fmla="*/ 680960 h 1160647"/>
              <a:gd name="connsiteX223" fmla="*/ 1250469 w 3031520"/>
              <a:gd name="connsiteY223" fmla="*/ 767431 h 1160647"/>
              <a:gd name="connsiteX224" fmla="*/ 1251229 w 3031520"/>
              <a:gd name="connsiteY224" fmla="*/ 767431 h 1160647"/>
              <a:gd name="connsiteX225" fmla="*/ 1256549 w 3031520"/>
              <a:gd name="connsiteY225" fmla="*/ 767431 h 1160647"/>
              <a:gd name="connsiteX226" fmla="*/ 1257309 w 3031520"/>
              <a:gd name="connsiteY226" fmla="*/ 766080 h 1160647"/>
              <a:gd name="connsiteX227" fmla="*/ 1262629 w 3031520"/>
              <a:gd name="connsiteY227" fmla="*/ 756622 h 1160647"/>
              <a:gd name="connsiteX228" fmla="*/ 1262629 w 3031520"/>
              <a:gd name="connsiteY228" fmla="*/ 758514 h 1160647"/>
              <a:gd name="connsiteX229" fmla="*/ 1262629 w 3031520"/>
              <a:gd name="connsiteY229" fmla="*/ 771755 h 1160647"/>
              <a:gd name="connsiteX230" fmla="*/ 1266682 w 3031520"/>
              <a:gd name="connsiteY230" fmla="*/ 726358 h 1160647"/>
              <a:gd name="connsiteX231" fmla="*/ 1267442 w 3031520"/>
              <a:gd name="connsiteY231" fmla="*/ 726358 h 1160647"/>
              <a:gd name="connsiteX232" fmla="*/ 1272762 w 3031520"/>
              <a:gd name="connsiteY232" fmla="*/ 726358 h 1160647"/>
              <a:gd name="connsiteX233" fmla="*/ 1272762 w 3031520"/>
              <a:gd name="connsiteY233" fmla="*/ 661504 h 1160647"/>
              <a:gd name="connsiteX234" fmla="*/ 1273776 w 3031520"/>
              <a:gd name="connsiteY234" fmla="*/ 661504 h 1160647"/>
              <a:gd name="connsiteX235" fmla="*/ 1280869 w 3031520"/>
              <a:gd name="connsiteY235" fmla="*/ 661504 h 1160647"/>
              <a:gd name="connsiteX236" fmla="*/ 1293029 w 3031520"/>
              <a:gd name="connsiteY236" fmla="*/ 618269 h 1160647"/>
              <a:gd name="connsiteX237" fmla="*/ 1294296 w 3031520"/>
              <a:gd name="connsiteY237" fmla="*/ 618269 h 1160647"/>
              <a:gd name="connsiteX238" fmla="*/ 1303163 w 3031520"/>
              <a:gd name="connsiteY238" fmla="*/ 618269 h 1160647"/>
              <a:gd name="connsiteX239" fmla="*/ 1313296 w 3031520"/>
              <a:gd name="connsiteY239" fmla="*/ 661504 h 1160647"/>
              <a:gd name="connsiteX240" fmla="*/ 1314309 w 3031520"/>
              <a:gd name="connsiteY240" fmla="*/ 661504 h 1160647"/>
              <a:gd name="connsiteX241" fmla="*/ 1321403 w 3031520"/>
              <a:gd name="connsiteY241" fmla="*/ 661504 h 1160647"/>
              <a:gd name="connsiteX242" fmla="*/ 1321403 w 3031520"/>
              <a:gd name="connsiteY242" fmla="*/ 700416 h 1160647"/>
              <a:gd name="connsiteX243" fmla="*/ 1323176 w 3031520"/>
              <a:gd name="connsiteY243" fmla="*/ 700416 h 1160647"/>
              <a:gd name="connsiteX244" fmla="*/ 1335590 w 3031520"/>
              <a:gd name="connsiteY244" fmla="*/ 700416 h 1160647"/>
              <a:gd name="connsiteX245" fmla="*/ 1335590 w 3031520"/>
              <a:gd name="connsiteY245" fmla="*/ 702578 h 1160647"/>
              <a:gd name="connsiteX246" fmla="*/ 1335590 w 3031520"/>
              <a:gd name="connsiteY246" fmla="*/ 717710 h 1160647"/>
              <a:gd name="connsiteX247" fmla="*/ 1339643 w 3031520"/>
              <a:gd name="connsiteY247" fmla="*/ 715549 h 1160647"/>
              <a:gd name="connsiteX248" fmla="*/ 1339643 w 3031520"/>
              <a:gd name="connsiteY248" fmla="*/ 700416 h 1160647"/>
              <a:gd name="connsiteX249" fmla="*/ 1341163 w 3031520"/>
              <a:gd name="connsiteY249" fmla="*/ 700416 h 1160647"/>
              <a:gd name="connsiteX250" fmla="*/ 1351803 w 3031520"/>
              <a:gd name="connsiteY250" fmla="*/ 700416 h 1160647"/>
              <a:gd name="connsiteX251" fmla="*/ 1351803 w 3031520"/>
              <a:gd name="connsiteY251" fmla="*/ 702037 h 1160647"/>
              <a:gd name="connsiteX252" fmla="*/ 1351803 w 3031520"/>
              <a:gd name="connsiteY252" fmla="*/ 713387 h 1160647"/>
              <a:gd name="connsiteX253" fmla="*/ 1382204 w 3031520"/>
              <a:gd name="connsiteY253" fmla="*/ 713387 h 1160647"/>
              <a:gd name="connsiteX254" fmla="*/ 1382204 w 3031520"/>
              <a:gd name="connsiteY254" fmla="*/ 676637 h 1160647"/>
              <a:gd name="connsiteX255" fmla="*/ 1383470 w 3031520"/>
              <a:gd name="connsiteY255" fmla="*/ 676637 h 1160647"/>
              <a:gd name="connsiteX256" fmla="*/ 1392337 w 3031520"/>
              <a:gd name="connsiteY256" fmla="*/ 676637 h 1160647"/>
              <a:gd name="connsiteX257" fmla="*/ 1392337 w 3031520"/>
              <a:gd name="connsiteY257" fmla="*/ 698254 h 1160647"/>
              <a:gd name="connsiteX258" fmla="*/ 1394364 w 3031520"/>
              <a:gd name="connsiteY258" fmla="*/ 665828 h 1160647"/>
              <a:gd name="connsiteX259" fmla="*/ 1416657 w 3031520"/>
              <a:gd name="connsiteY259" fmla="*/ 665828 h 1160647"/>
              <a:gd name="connsiteX260" fmla="*/ 1416657 w 3031520"/>
              <a:gd name="connsiteY260" fmla="*/ 664206 h 1160647"/>
              <a:gd name="connsiteX261" fmla="*/ 1416657 w 3031520"/>
              <a:gd name="connsiteY261" fmla="*/ 652857 h 1160647"/>
              <a:gd name="connsiteX262" fmla="*/ 1417417 w 3031520"/>
              <a:gd name="connsiteY262" fmla="*/ 652857 h 1160647"/>
              <a:gd name="connsiteX263" fmla="*/ 1422737 w 3031520"/>
              <a:gd name="connsiteY263" fmla="*/ 652857 h 1160647"/>
              <a:gd name="connsiteX264" fmla="*/ 1422737 w 3031520"/>
              <a:gd name="connsiteY264" fmla="*/ 650966 h 1160647"/>
              <a:gd name="connsiteX265" fmla="*/ 1422737 w 3031520"/>
              <a:gd name="connsiteY265" fmla="*/ 637725 h 1160647"/>
              <a:gd name="connsiteX266" fmla="*/ 1426791 w 3031520"/>
              <a:gd name="connsiteY266" fmla="*/ 644210 h 1160647"/>
              <a:gd name="connsiteX267" fmla="*/ 1429071 w 3031520"/>
              <a:gd name="connsiteY267" fmla="*/ 644210 h 1160647"/>
              <a:gd name="connsiteX268" fmla="*/ 1445031 w 3031520"/>
              <a:gd name="connsiteY268" fmla="*/ 644210 h 1160647"/>
              <a:gd name="connsiteX269" fmla="*/ 1445031 w 3031520"/>
              <a:gd name="connsiteY269" fmla="*/ 643399 h 1160647"/>
              <a:gd name="connsiteX270" fmla="*/ 1445031 w 3031520"/>
              <a:gd name="connsiteY270" fmla="*/ 637725 h 1160647"/>
              <a:gd name="connsiteX271" fmla="*/ 1445791 w 3031520"/>
              <a:gd name="connsiteY271" fmla="*/ 637725 h 1160647"/>
              <a:gd name="connsiteX272" fmla="*/ 1451111 w 3031520"/>
              <a:gd name="connsiteY272" fmla="*/ 637725 h 1160647"/>
              <a:gd name="connsiteX273" fmla="*/ 1451111 w 3031520"/>
              <a:gd name="connsiteY273" fmla="*/ 639076 h 1160647"/>
              <a:gd name="connsiteX274" fmla="*/ 1451111 w 3031520"/>
              <a:gd name="connsiteY274" fmla="*/ 648534 h 1160647"/>
              <a:gd name="connsiteX275" fmla="*/ 1489618 w 3031520"/>
              <a:gd name="connsiteY275" fmla="*/ 648534 h 1160647"/>
              <a:gd name="connsiteX276" fmla="*/ 1489618 w 3031520"/>
              <a:gd name="connsiteY276" fmla="*/ 786887 h 1160647"/>
              <a:gd name="connsiteX277" fmla="*/ 1491138 w 3031520"/>
              <a:gd name="connsiteY277" fmla="*/ 786887 h 1160647"/>
              <a:gd name="connsiteX278" fmla="*/ 1501778 w 3031520"/>
              <a:gd name="connsiteY278" fmla="*/ 786887 h 1160647"/>
              <a:gd name="connsiteX279" fmla="*/ 1501778 w 3031520"/>
              <a:gd name="connsiteY279" fmla="*/ 773917 h 1160647"/>
              <a:gd name="connsiteX280" fmla="*/ 1505832 w 3031520"/>
              <a:gd name="connsiteY280" fmla="*/ 773917 h 1160647"/>
              <a:gd name="connsiteX281" fmla="*/ 1505832 w 3031520"/>
              <a:gd name="connsiteY281" fmla="*/ 786887 h 1160647"/>
              <a:gd name="connsiteX282" fmla="*/ 1536232 w 3031520"/>
              <a:gd name="connsiteY282" fmla="*/ 786887 h 1160647"/>
              <a:gd name="connsiteX283" fmla="*/ 1536232 w 3031520"/>
              <a:gd name="connsiteY283" fmla="*/ 756622 h 1160647"/>
              <a:gd name="connsiteX284" fmla="*/ 1548392 w 3031520"/>
              <a:gd name="connsiteY284" fmla="*/ 756622 h 1160647"/>
              <a:gd name="connsiteX285" fmla="*/ 1560552 w 3031520"/>
              <a:gd name="connsiteY285" fmla="*/ 754461 h 1160647"/>
              <a:gd name="connsiteX286" fmla="*/ 1564606 w 3031520"/>
              <a:gd name="connsiteY286" fmla="*/ 756622 h 1160647"/>
              <a:gd name="connsiteX287" fmla="*/ 1574739 w 3031520"/>
              <a:gd name="connsiteY287" fmla="*/ 756622 h 1160647"/>
              <a:gd name="connsiteX288" fmla="*/ 1574739 w 3031520"/>
              <a:gd name="connsiteY288" fmla="*/ 786887 h 1160647"/>
              <a:gd name="connsiteX289" fmla="*/ 1582846 w 3031520"/>
              <a:gd name="connsiteY289" fmla="*/ 786887 h 1160647"/>
              <a:gd name="connsiteX290" fmla="*/ 1582846 w 3031520"/>
              <a:gd name="connsiteY290" fmla="*/ 804182 h 1160647"/>
              <a:gd name="connsiteX291" fmla="*/ 1592182 w 3031520"/>
              <a:gd name="connsiteY291" fmla="*/ 805087 h 1160647"/>
              <a:gd name="connsiteX292" fmla="*/ 1605140 w 3031520"/>
              <a:gd name="connsiteY292" fmla="*/ 805087 h 1160647"/>
              <a:gd name="connsiteX293" fmla="*/ 1605140 w 3031520"/>
              <a:gd name="connsiteY293" fmla="*/ 789049 h 1160647"/>
              <a:gd name="connsiteX294" fmla="*/ 1673096 w 3031520"/>
              <a:gd name="connsiteY294" fmla="*/ 789049 h 1160647"/>
              <a:gd name="connsiteX295" fmla="*/ 1673096 w 3031520"/>
              <a:gd name="connsiteY295" fmla="*/ 703796 h 1160647"/>
              <a:gd name="connsiteX296" fmla="*/ 1745104 w 3031520"/>
              <a:gd name="connsiteY296" fmla="*/ 703796 h 1160647"/>
              <a:gd name="connsiteX297" fmla="*/ 1745104 w 3031520"/>
              <a:gd name="connsiteY297" fmla="*/ 782564 h 1160647"/>
              <a:gd name="connsiteX298" fmla="*/ 1747008 w 3031520"/>
              <a:gd name="connsiteY298" fmla="*/ 782564 h 1160647"/>
              <a:gd name="connsiteX299" fmla="*/ 1748250 w 3031520"/>
              <a:gd name="connsiteY299" fmla="*/ 805087 h 1160647"/>
              <a:gd name="connsiteX300" fmla="*/ 1757926 w 3031520"/>
              <a:gd name="connsiteY300" fmla="*/ 805087 h 1160647"/>
              <a:gd name="connsiteX301" fmla="*/ 1759168 w 3031520"/>
              <a:gd name="connsiteY301" fmla="*/ 782564 h 1160647"/>
              <a:gd name="connsiteX302" fmla="*/ 1765248 w 3031520"/>
              <a:gd name="connsiteY302" fmla="*/ 782564 h 1160647"/>
              <a:gd name="connsiteX303" fmla="*/ 1766490 w 3031520"/>
              <a:gd name="connsiteY303" fmla="*/ 805087 h 1160647"/>
              <a:gd name="connsiteX304" fmla="*/ 1817112 w 3031520"/>
              <a:gd name="connsiteY304" fmla="*/ 805087 h 1160647"/>
              <a:gd name="connsiteX305" fmla="*/ 1817112 w 3031520"/>
              <a:gd name="connsiteY305" fmla="*/ 642059 h 1160647"/>
              <a:gd name="connsiteX306" fmla="*/ 2014439 w 3031520"/>
              <a:gd name="connsiteY306" fmla="*/ 642059 h 1160647"/>
              <a:gd name="connsiteX307" fmla="*/ 2014439 w 3031520"/>
              <a:gd name="connsiteY307" fmla="*/ 805087 h 1160647"/>
              <a:gd name="connsiteX308" fmla="*/ 2033136 w 3031520"/>
              <a:gd name="connsiteY308" fmla="*/ 805087 h 1160647"/>
              <a:gd name="connsiteX309" fmla="*/ 2033136 w 3031520"/>
              <a:gd name="connsiteY309" fmla="*/ 722394 h 1160647"/>
              <a:gd name="connsiteX310" fmla="*/ 2128256 w 3031520"/>
              <a:gd name="connsiteY310" fmla="*/ 722394 h 1160647"/>
              <a:gd name="connsiteX311" fmla="*/ 2140186 w 3031520"/>
              <a:gd name="connsiteY311" fmla="*/ 404253 h 1160647"/>
              <a:gd name="connsiteX312" fmla="*/ 2128026 w 3031520"/>
              <a:gd name="connsiteY312" fmla="*/ 382635 h 1160647"/>
              <a:gd name="connsiteX313" fmla="*/ 2121946 w 3031520"/>
              <a:gd name="connsiteY313" fmla="*/ 378311 h 1160647"/>
              <a:gd name="connsiteX314" fmla="*/ 2130053 w 3031520"/>
              <a:gd name="connsiteY314" fmla="*/ 354532 h 1160647"/>
              <a:gd name="connsiteX315" fmla="*/ 2130053 w 3031520"/>
              <a:gd name="connsiteY315" fmla="*/ 337238 h 1160647"/>
              <a:gd name="connsiteX316" fmla="*/ 2144240 w 3031520"/>
              <a:gd name="connsiteY316" fmla="*/ 337238 h 1160647"/>
              <a:gd name="connsiteX317" fmla="*/ 2144240 w 3031520"/>
              <a:gd name="connsiteY317" fmla="*/ 315620 h 1160647"/>
              <a:gd name="connsiteX318" fmla="*/ 2146266 w 3031520"/>
              <a:gd name="connsiteY318" fmla="*/ 311296 h 1160647"/>
              <a:gd name="connsiteX319" fmla="*/ 2146266 w 3031520"/>
              <a:gd name="connsiteY319" fmla="*/ 233472 h 1160647"/>
              <a:gd name="connsiteX320" fmla="*/ 2144240 w 3031520"/>
              <a:gd name="connsiteY320" fmla="*/ 226987 h 1160647"/>
              <a:gd name="connsiteX321" fmla="*/ 2150320 w 3031520"/>
              <a:gd name="connsiteY321" fmla="*/ 220501 h 1160647"/>
              <a:gd name="connsiteX322" fmla="*/ 2150320 w 3031520"/>
              <a:gd name="connsiteY322" fmla="*/ 162133 h 1160647"/>
              <a:gd name="connsiteX323" fmla="*/ 2152346 w 3031520"/>
              <a:gd name="connsiteY323" fmla="*/ 157810 h 1160647"/>
              <a:gd name="connsiteX324" fmla="*/ 2152346 w 3031520"/>
              <a:gd name="connsiteY324" fmla="*/ 101604 h 1160647"/>
              <a:gd name="connsiteX325" fmla="*/ 2154373 w 3031520"/>
              <a:gd name="connsiteY325" fmla="*/ 82148 h 1160647"/>
              <a:gd name="connsiteX326" fmla="*/ 2158427 w 3031520"/>
              <a:gd name="connsiteY326" fmla="*/ 99442 h 1160647"/>
              <a:gd name="connsiteX327" fmla="*/ 2160453 w 3031520"/>
              <a:gd name="connsiteY327" fmla="*/ 157810 h 1160647"/>
              <a:gd name="connsiteX328" fmla="*/ 2162480 w 3031520"/>
              <a:gd name="connsiteY328" fmla="*/ 220501 h 1160647"/>
              <a:gd name="connsiteX329" fmla="*/ 2168560 w 3031520"/>
              <a:gd name="connsiteY329" fmla="*/ 226987 h 1160647"/>
              <a:gd name="connsiteX330" fmla="*/ 2166533 w 3031520"/>
              <a:gd name="connsiteY330" fmla="*/ 233472 h 1160647"/>
              <a:gd name="connsiteX331" fmla="*/ 2166533 w 3031520"/>
              <a:gd name="connsiteY331" fmla="*/ 311296 h 1160647"/>
              <a:gd name="connsiteX332" fmla="*/ 2168560 w 3031520"/>
              <a:gd name="connsiteY332" fmla="*/ 315620 h 1160647"/>
              <a:gd name="connsiteX333" fmla="*/ 2168560 w 3031520"/>
              <a:gd name="connsiteY333" fmla="*/ 337238 h 1160647"/>
              <a:gd name="connsiteX334" fmla="*/ 2182747 w 3031520"/>
              <a:gd name="connsiteY334" fmla="*/ 337238 h 1160647"/>
              <a:gd name="connsiteX335" fmla="*/ 2182747 w 3031520"/>
              <a:gd name="connsiteY335" fmla="*/ 354532 h 1160647"/>
              <a:gd name="connsiteX336" fmla="*/ 2190854 w 3031520"/>
              <a:gd name="connsiteY336" fmla="*/ 378311 h 1160647"/>
              <a:gd name="connsiteX337" fmla="*/ 2184774 w 3031520"/>
              <a:gd name="connsiteY337" fmla="*/ 382635 h 1160647"/>
              <a:gd name="connsiteX338" fmla="*/ 2172613 w 3031520"/>
              <a:gd name="connsiteY338" fmla="*/ 404253 h 1160647"/>
              <a:gd name="connsiteX339" fmla="*/ 2180720 w 3031520"/>
              <a:gd name="connsiteY339" fmla="*/ 657181 h 1160647"/>
              <a:gd name="connsiteX340" fmla="*/ 2245574 w 3031520"/>
              <a:gd name="connsiteY340" fmla="*/ 657181 h 1160647"/>
              <a:gd name="connsiteX341" fmla="*/ 2245574 w 3031520"/>
              <a:gd name="connsiteY341" fmla="*/ 732843 h 1160647"/>
              <a:gd name="connsiteX342" fmla="*/ 2253681 w 3031520"/>
              <a:gd name="connsiteY342" fmla="*/ 732843 h 1160647"/>
              <a:gd name="connsiteX343" fmla="*/ 2255708 w 3031520"/>
              <a:gd name="connsiteY343" fmla="*/ 726358 h 1160647"/>
              <a:gd name="connsiteX344" fmla="*/ 2261788 w 3031520"/>
              <a:gd name="connsiteY344" fmla="*/ 726358 h 1160647"/>
              <a:gd name="connsiteX345" fmla="*/ 2263815 w 3031520"/>
              <a:gd name="connsiteY345" fmla="*/ 735005 h 1160647"/>
              <a:gd name="connsiteX346" fmla="*/ 2275975 w 3031520"/>
              <a:gd name="connsiteY346" fmla="*/ 735005 h 1160647"/>
              <a:gd name="connsiteX347" fmla="*/ 2275975 w 3031520"/>
              <a:gd name="connsiteY347" fmla="*/ 728519 h 1160647"/>
              <a:gd name="connsiteX348" fmla="*/ 2298268 w 3031520"/>
              <a:gd name="connsiteY348" fmla="*/ 728519 h 1160647"/>
              <a:gd name="connsiteX349" fmla="*/ 2298268 w 3031520"/>
              <a:gd name="connsiteY349" fmla="*/ 735005 h 1160647"/>
              <a:gd name="connsiteX350" fmla="*/ 2318535 w 3031520"/>
              <a:gd name="connsiteY350" fmla="*/ 735005 h 1160647"/>
              <a:gd name="connsiteX351" fmla="*/ 2318535 w 3031520"/>
              <a:gd name="connsiteY351" fmla="*/ 780402 h 1160647"/>
              <a:gd name="connsiteX352" fmla="*/ 2332722 w 3031520"/>
              <a:gd name="connsiteY352" fmla="*/ 780402 h 1160647"/>
              <a:gd name="connsiteX353" fmla="*/ 2332722 w 3031520"/>
              <a:gd name="connsiteY353" fmla="*/ 767431 h 1160647"/>
              <a:gd name="connsiteX354" fmla="*/ 2348936 w 3031520"/>
              <a:gd name="connsiteY354" fmla="*/ 767431 h 1160647"/>
              <a:gd name="connsiteX355" fmla="*/ 2348936 w 3031520"/>
              <a:gd name="connsiteY355" fmla="*/ 588004 h 1160647"/>
              <a:gd name="connsiteX356" fmla="*/ 2355016 w 3031520"/>
              <a:gd name="connsiteY356" fmla="*/ 581518 h 1160647"/>
              <a:gd name="connsiteX357" fmla="*/ 2427977 w 3031520"/>
              <a:gd name="connsiteY357" fmla="*/ 581518 h 1160647"/>
              <a:gd name="connsiteX358" fmla="*/ 2427977 w 3031520"/>
              <a:gd name="connsiteY358" fmla="*/ 590166 h 1160647"/>
              <a:gd name="connsiteX359" fmla="*/ 2438110 w 3031520"/>
              <a:gd name="connsiteY359" fmla="*/ 590166 h 1160647"/>
              <a:gd name="connsiteX360" fmla="*/ 2438110 w 3031520"/>
              <a:gd name="connsiteY360" fmla="*/ 704740 h 1160647"/>
              <a:gd name="connsiteX361" fmla="*/ 2460404 w 3031520"/>
              <a:gd name="connsiteY361" fmla="*/ 704740 h 1160647"/>
              <a:gd name="connsiteX362" fmla="*/ 2460404 w 3031520"/>
              <a:gd name="connsiteY362" fmla="*/ 637725 h 1160647"/>
              <a:gd name="connsiteX363" fmla="*/ 2486751 w 3031520"/>
              <a:gd name="connsiteY363" fmla="*/ 637725 h 1160647"/>
              <a:gd name="connsiteX364" fmla="*/ 2490804 w 3031520"/>
              <a:gd name="connsiteY364" fmla="*/ 633401 h 1160647"/>
              <a:gd name="connsiteX365" fmla="*/ 2498911 w 3031520"/>
              <a:gd name="connsiteY365" fmla="*/ 633401 h 1160647"/>
              <a:gd name="connsiteX366" fmla="*/ 2502964 w 3031520"/>
              <a:gd name="connsiteY366" fmla="*/ 637725 h 1160647"/>
              <a:gd name="connsiteX367" fmla="*/ 2525258 w 3031520"/>
              <a:gd name="connsiteY367" fmla="*/ 637725 h 1160647"/>
              <a:gd name="connsiteX368" fmla="*/ 2525258 w 3031520"/>
              <a:gd name="connsiteY368" fmla="*/ 520989 h 1160647"/>
              <a:gd name="connsiteX369" fmla="*/ 2582005 w 3031520"/>
              <a:gd name="connsiteY369" fmla="*/ 510180 h 1160647"/>
              <a:gd name="connsiteX370" fmla="*/ 2582005 w 3031520"/>
              <a:gd name="connsiteY370" fmla="*/ 511261 h 1160647"/>
              <a:gd name="connsiteX371" fmla="*/ 2582005 w 3031520"/>
              <a:gd name="connsiteY371" fmla="*/ 518827 h 1160647"/>
              <a:gd name="connsiteX372" fmla="*/ 2608352 w 3031520"/>
              <a:gd name="connsiteY372" fmla="*/ 518827 h 1160647"/>
              <a:gd name="connsiteX373" fmla="*/ 2608352 w 3031520"/>
              <a:gd name="connsiteY373" fmla="*/ 773917 h 1160647"/>
              <a:gd name="connsiteX374" fmla="*/ 2630646 w 3031520"/>
              <a:gd name="connsiteY374" fmla="*/ 773917 h 1160647"/>
              <a:gd name="connsiteX375" fmla="*/ 2630646 w 3031520"/>
              <a:gd name="connsiteY375" fmla="*/ 769593 h 1160647"/>
              <a:gd name="connsiteX376" fmla="*/ 2642806 w 3031520"/>
              <a:gd name="connsiteY376" fmla="*/ 769593 h 1160647"/>
              <a:gd name="connsiteX377" fmla="*/ 2642806 w 3031520"/>
              <a:gd name="connsiteY377" fmla="*/ 773917 h 1160647"/>
              <a:gd name="connsiteX378" fmla="*/ 2667126 w 3031520"/>
              <a:gd name="connsiteY378" fmla="*/ 773917 h 1160647"/>
              <a:gd name="connsiteX379" fmla="*/ 2667126 w 3031520"/>
              <a:gd name="connsiteY379" fmla="*/ 760946 h 1160647"/>
              <a:gd name="connsiteX380" fmla="*/ 2695500 w 3031520"/>
              <a:gd name="connsiteY380" fmla="*/ 760946 h 1160647"/>
              <a:gd name="connsiteX381" fmla="*/ 2707660 w 3031520"/>
              <a:gd name="connsiteY381" fmla="*/ 756622 h 1160647"/>
              <a:gd name="connsiteX382" fmla="*/ 2727927 w 3031520"/>
              <a:gd name="connsiteY382" fmla="*/ 760946 h 1160647"/>
              <a:gd name="connsiteX383" fmla="*/ 2727927 w 3031520"/>
              <a:gd name="connsiteY383" fmla="*/ 743652 h 1160647"/>
              <a:gd name="connsiteX384" fmla="*/ 2736034 w 3031520"/>
              <a:gd name="connsiteY384" fmla="*/ 743652 h 1160647"/>
              <a:gd name="connsiteX385" fmla="*/ 2736034 w 3031520"/>
              <a:gd name="connsiteY385" fmla="*/ 730681 h 1160647"/>
              <a:gd name="connsiteX386" fmla="*/ 2792781 w 3031520"/>
              <a:gd name="connsiteY386" fmla="*/ 730681 h 1160647"/>
              <a:gd name="connsiteX387" fmla="*/ 2792781 w 3031520"/>
              <a:gd name="connsiteY387" fmla="*/ 700416 h 1160647"/>
              <a:gd name="connsiteX388" fmla="*/ 2811021 w 3031520"/>
              <a:gd name="connsiteY388" fmla="*/ 700416 h 1160647"/>
              <a:gd name="connsiteX389" fmla="*/ 2811021 w 3031520"/>
              <a:gd name="connsiteY389" fmla="*/ 693931 h 1160647"/>
              <a:gd name="connsiteX390" fmla="*/ 2823181 w 3031520"/>
              <a:gd name="connsiteY390" fmla="*/ 693931 h 1160647"/>
              <a:gd name="connsiteX391" fmla="*/ 2823181 w 3031520"/>
              <a:gd name="connsiteY391" fmla="*/ 700416 h 1160647"/>
              <a:gd name="connsiteX392" fmla="*/ 2839395 w 3031520"/>
              <a:gd name="connsiteY392" fmla="*/ 700416 h 1160647"/>
              <a:gd name="connsiteX393" fmla="*/ 2839395 w 3031520"/>
              <a:gd name="connsiteY393" fmla="*/ 750137 h 1160647"/>
              <a:gd name="connsiteX394" fmla="*/ 2871822 w 3031520"/>
              <a:gd name="connsiteY394" fmla="*/ 750137 h 1160647"/>
              <a:gd name="connsiteX395" fmla="*/ 2871822 w 3031520"/>
              <a:gd name="connsiteY395" fmla="*/ 724196 h 1160647"/>
              <a:gd name="connsiteX396" fmla="*/ 2910329 w 3031520"/>
              <a:gd name="connsiteY396" fmla="*/ 724196 h 1160647"/>
              <a:gd name="connsiteX397" fmla="*/ 2910329 w 3031520"/>
              <a:gd name="connsiteY397" fmla="*/ 693931 h 1160647"/>
              <a:gd name="connsiteX398" fmla="*/ 2958970 w 3031520"/>
              <a:gd name="connsiteY398" fmla="*/ 693931 h 1160647"/>
              <a:gd name="connsiteX399" fmla="*/ 2958970 w 3031520"/>
              <a:gd name="connsiteY399" fmla="*/ 805087 h 1160647"/>
              <a:gd name="connsiteX400" fmla="*/ 2958970 w 3031520"/>
              <a:gd name="connsiteY400" fmla="*/ 818866 h 1160647"/>
              <a:gd name="connsiteX401" fmla="*/ 3031519 w 3031520"/>
              <a:gd name="connsiteY401" fmla="*/ 818866 h 1160647"/>
              <a:gd name="connsiteX402" fmla="*/ 3031520 w 3031520"/>
              <a:gd name="connsiteY402" fmla="*/ 1160647 h 1160647"/>
              <a:gd name="connsiteX403" fmla="*/ 2054 w 3031520"/>
              <a:gd name="connsiteY403" fmla="*/ 1158314 h 1160647"/>
              <a:gd name="connsiteX404" fmla="*/ 0 w 3031520"/>
              <a:gd name="connsiteY404" fmla="*/ 724196 h 1160647"/>
              <a:gd name="connsiteX405" fmla="*/ 20267 w 3031520"/>
              <a:gd name="connsiteY405" fmla="*/ 724196 h 1160647"/>
              <a:gd name="connsiteX406" fmla="*/ 20774 w 3031520"/>
              <a:gd name="connsiteY406" fmla="*/ 723115 h 1160647"/>
              <a:gd name="connsiteX407" fmla="*/ 24320 w 3031520"/>
              <a:gd name="connsiteY407" fmla="*/ 715549 h 1160647"/>
              <a:gd name="connsiteX408" fmla="*/ 26094 w 3031520"/>
              <a:gd name="connsiteY408" fmla="*/ 715819 h 1160647"/>
              <a:gd name="connsiteX409" fmla="*/ 38507 w 3031520"/>
              <a:gd name="connsiteY409" fmla="*/ 717710 h 1160647"/>
              <a:gd name="connsiteX410" fmla="*/ 39014 w 3031520"/>
              <a:gd name="connsiteY410" fmla="*/ 719062 h 1160647"/>
              <a:gd name="connsiteX411" fmla="*/ 42560 w 3031520"/>
              <a:gd name="connsiteY411" fmla="*/ 728519 h 1160647"/>
              <a:gd name="connsiteX412" fmla="*/ 68907 w 3031520"/>
              <a:gd name="connsiteY412" fmla="*/ 730681 h 1160647"/>
              <a:gd name="connsiteX413" fmla="*/ 68907 w 3031520"/>
              <a:gd name="connsiteY413" fmla="*/ 607460 h 1160647"/>
              <a:gd name="connsiteX414" fmla="*/ 70934 w 3031520"/>
              <a:gd name="connsiteY414" fmla="*/ 607460 h 1160647"/>
              <a:gd name="connsiteX415" fmla="*/ 85121 w 3031520"/>
              <a:gd name="connsiteY415" fmla="*/ 607460 h 1160647"/>
              <a:gd name="connsiteX416" fmla="*/ 85121 w 3031520"/>
              <a:gd name="connsiteY416" fmla="*/ 471268 h 1160647"/>
              <a:gd name="connsiteX417" fmla="*/ 86894 w 3031520"/>
              <a:gd name="connsiteY417" fmla="*/ 471268 h 1160647"/>
              <a:gd name="connsiteX418" fmla="*/ 99308 w 3031520"/>
              <a:gd name="connsiteY418" fmla="*/ 471268 h 1160647"/>
              <a:gd name="connsiteX419" fmla="*/ 99308 w 3031520"/>
              <a:gd name="connsiteY419" fmla="*/ 356694 h 1160647"/>
              <a:gd name="connsiteX420" fmla="*/ 103361 w 3031520"/>
              <a:gd name="connsiteY420" fmla="*/ 328590 h 1160647"/>
              <a:gd name="connsiteX421" fmla="*/ 105388 w 3031520"/>
              <a:gd name="connsiteY421" fmla="*/ 328590 h 1160647"/>
              <a:gd name="connsiteX422" fmla="*/ 119575 w 3031520"/>
              <a:gd name="connsiteY422" fmla="*/ 328590 h 1160647"/>
              <a:gd name="connsiteX423" fmla="*/ 156055 w 3031520"/>
              <a:gd name="connsiteY423" fmla="*/ 246443 h 1160647"/>
              <a:gd name="connsiteX424" fmla="*/ 160109 w 3031520"/>
              <a:gd name="connsiteY424" fmla="*/ 0 h 1160647"/>
              <a:gd name="connsiteX0" fmla="*/ 160109 w 3032161"/>
              <a:gd name="connsiteY0" fmla="*/ 0 h 1160647"/>
              <a:gd name="connsiteX1" fmla="*/ 162135 w 3032161"/>
              <a:gd name="connsiteY1" fmla="*/ 246443 h 1160647"/>
              <a:gd name="connsiteX2" fmla="*/ 200642 w 3032161"/>
              <a:gd name="connsiteY2" fmla="*/ 326429 h 1160647"/>
              <a:gd name="connsiteX3" fmla="*/ 202669 w 3032161"/>
              <a:gd name="connsiteY3" fmla="*/ 326429 h 1160647"/>
              <a:gd name="connsiteX4" fmla="*/ 216856 w 3032161"/>
              <a:gd name="connsiteY4" fmla="*/ 326429 h 1160647"/>
              <a:gd name="connsiteX5" fmla="*/ 216856 w 3032161"/>
              <a:gd name="connsiteY5" fmla="*/ 350208 h 1160647"/>
              <a:gd name="connsiteX6" fmla="*/ 217363 w 3032161"/>
              <a:gd name="connsiteY6" fmla="*/ 351019 h 1160647"/>
              <a:gd name="connsiteX7" fmla="*/ 220909 w 3032161"/>
              <a:gd name="connsiteY7" fmla="*/ 356694 h 1160647"/>
              <a:gd name="connsiteX8" fmla="*/ 220909 w 3032161"/>
              <a:gd name="connsiteY8" fmla="*/ 471268 h 1160647"/>
              <a:gd name="connsiteX9" fmla="*/ 223189 w 3032161"/>
              <a:gd name="connsiteY9" fmla="*/ 471268 h 1160647"/>
              <a:gd name="connsiteX10" fmla="*/ 239150 w 3032161"/>
              <a:gd name="connsiteY10" fmla="*/ 471268 h 1160647"/>
              <a:gd name="connsiteX11" fmla="*/ 239150 w 3032161"/>
              <a:gd name="connsiteY11" fmla="*/ 611783 h 1160647"/>
              <a:gd name="connsiteX12" fmla="*/ 240670 w 3032161"/>
              <a:gd name="connsiteY12" fmla="*/ 611513 h 1160647"/>
              <a:gd name="connsiteX13" fmla="*/ 251310 w 3032161"/>
              <a:gd name="connsiteY13" fmla="*/ 609622 h 1160647"/>
              <a:gd name="connsiteX14" fmla="*/ 249283 w 3032161"/>
              <a:gd name="connsiteY14" fmla="*/ 698254 h 1160647"/>
              <a:gd name="connsiteX15" fmla="*/ 250803 w 3032161"/>
              <a:gd name="connsiteY15" fmla="*/ 698525 h 1160647"/>
              <a:gd name="connsiteX16" fmla="*/ 261443 w 3032161"/>
              <a:gd name="connsiteY16" fmla="*/ 700416 h 1160647"/>
              <a:gd name="connsiteX17" fmla="*/ 261696 w 3032161"/>
              <a:gd name="connsiteY17" fmla="*/ 701227 h 1160647"/>
              <a:gd name="connsiteX18" fmla="*/ 263470 w 3032161"/>
              <a:gd name="connsiteY18" fmla="*/ 706902 h 1160647"/>
              <a:gd name="connsiteX19" fmla="*/ 264230 w 3032161"/>
              <a:gd name="connsiteY19" fmla="*/ 704470 h 1160647"/>
              <a:gd name="connsiteX20" fmla="*/ 269550 w 3032161"/>
              <a:gd name="connsiteY20" fmla="*/ 687446 h 1160647"/>
              <a:gd name="connsiteX21" fmla="*/ 271323 w 3032161"/>
              <a:gd name="connsiteY21" fmla="*/ 687446 h 1160647"/>
              <a:gd name="connsiteX22" fmla="*/ 283737 w 3032161"/>
              <a:gd name="connsiteY22" fmla="*/ 687446 h 1160647"/>
              <a:gd name="connsiteX23" fmla="*/ 283737 w 3032161"/>
              <a:gd name="connsiteY23" fmla="*/ 719872 h 1160647"/>
              <a:gd name="connsiteX24" fmla="*/ 284750 w 3032161"/>
              <a:gd name="connsiteY24" fmla="*/ 720413 h 1160647"/>
              <a:gd name="connsiteX25" fmla="*/ 291844 w 3032161"/>
              <a:gd name="connsiteY25" fmla="*/ 724196 h 1160647"/>
              <a:gd name="connsiteX26" fmla="*/ 291844 w 3032161"/>
              <a:gd name="connsiteY26" fmla="*/ 725547 h 1160647"/>
              <a:gd name="connsiteX27" fmla="*/ 291844 w 3032161"/>
              <a:gd name="connsiteY27" fmla="*/ 735005 h 1160647"/>
              <a:gd name="connsiteX28" fmla="*/ 336431 w 3032161"/>
              <a:gd name="connsiteY28" fmla="*/ 735005 h 1160647"/>
              <a:gd name="connsiteX29" fmla="*/ 336431 w 3032161"/>
              <a:gd name="connsiteY29" fmla="*/ 736086 h 1160647"/>
              <a:gd name="connsiteX30" fmla="*/ 336431 w 3032161"/>
              <a:gd name="connsiteY30" fmla="*/ 743652 h 1160647"/>
              <a:gd name="connsiteX31" fmla="*/ 338457 w 3032161"/>
              <a:gd name="connsiteY31" fmla="*/ 743652 h 1160647"/>
              <a:gd name="connsiteX32" fmla="*/ 352644 w 3032161"/>
              <a:gd name="connsiteY32" fmla="*/ 743652 h 1160647"/>
              <a:gd name="connsiteX33" fmla="*/ 352644 w 3032161"/>
              <a:gd name="connsiteY33" fmla="*/ 713387 h 1160647"/>
              <a:gd name="connsiteX34" fmla="*/ 397231 w 3032161"/>
              <a:gd name="connsiteY34" fmla="*/ 713387 h 1160647"/>
              <a:gd name="connsiteX35" fmla="*/ 397231 w 3032161"/>
              <a:gd name="connsiteY35" fmla="*/ 712036 h 1160647"/>
              <a:gd name="connsiteX36" fmla="*/ 397231 w 3032161"/>
              <a:gd name="connsiteY36" fmla="*/ 702578 h 1160647"/>
              <a:gd name="connsiteX37" fmla="*/ 398245 w 3032161"/>
              <a:gd name="connsiteY37" fmla="*/ 702578 h 1160647"/>
              <a:gd name="connsiteX38" fmla="*/ 405338 w 3032161"/>
              <a:gd name="connsiteY38" fmla="*/ 702578 h 1160647"/>
              <a:gd name="connsiteX39" fmla="*/ 405338 w 3032161"/>
              <a:gd name="connsiteY39" fmla="*/ 700687 h 1160647"/>
              <a:gd name="connsiteX40" fmla="*/ 405338 w 3032161"/>
              <a:gd name="connsiteY40" fmla="*/ 687446 h 1160647"/>
              <a:gd name="connsiteX41" fmla="*/ 406098 w 3032161"/>
              <a:gd name="connsiteY41" fmla="*/ 687446 h 1160647"/>
              <a:gd name="connsiteX42" fmla="*/ 411418 w 3032161"/>
              <a:gd name="connsiteY42" fmla="*/ 687446 h 1160647"/>
              <a:gd name="connsiteX43" fmla="*/ 411418 w 3032161"/>
              <a:gd name="connsiteY43" fmla="*/ 686365 h 1160647"/>
              <a:gd name="connsiteX44" fmla="*/ 411418 w 3032161"/>
              <a:gd name="connsiteY44" fmla="*/ 678798 h 1160647"/>
              <a:gd name="connsiteX45" fmla="*/ 413445 w 3032161"/>
              <a:gd name="connsiteY45" fmla="*/ 678798 h 1160647"/>
              <a:gd name="connsiteX46" fmla="*/ 427632 w 3032161"/>
              <a:gd name="connsiteY46" fmla="*/ 678798 h 1160647"/>
              <a:gd name="connsiteX47" fmla="*/ 427632 w 3032161"/>
              <a:gd name="connsiteY47" fmla="*/ 679879 h 1160647"/>
              <a:gd name="connsiteX48" fmla="*/ 427632 w 3032161"/>
              <a:gd name="connsiteY48" fmla="*/ 687446 h 1160647"/>
              <a:gd name="connsiteX49" fmla="*/ 449925 w 3032161"/>
              <a:gd name="connsiteY49" fmla="*/ 687446 h 1160647"/>
              <a:gd name="connsiteX50" fmla="*/ 449925 w 3032161"/>
              <a:gd name="connsiteY50" fmla="*/ 685554 h 1160647"/>
              <a:gd name="connsiteX51" fmla="*/ 449925 w 3032161"/>
              <a:gd name="connsiteY51" fmla="*/ 672313 h 1160647"/>
              <a:gd name="connsiteX52" fmla="*/ 451699 w 3032161"/>
              <a:gd name="connsiteY52" fmla="*/ 672313 h 1160647"/>
              <a:gd name="connsiteX53" fmla="*/ 464112 w 3032161"/>
              <a:gd name="connsiteY53" fmla="*/ 672313 h 1160647"/>
              <a:gd name="connsiteX54" fmla="*/ 464112 w 3032161"/>
              <a:gd name="connsiteY54" fmla="*/ 696093 h 1160647"/>
              <a:gd name="connsiteX55" fmla="*/ 465126 w 3032161"/>
              <a:gd name="connsiteY55" fmla="*/ 696093 h 1160647"/>
              <a:gd name="connsiteX56" fmla="*/ 472219 w 3032161"/>
              <a:gd name="connsiteY56" fmla="*/ 696093 h 1160647"/>
              <a:gd name="connsiteX57" fmla="*/ 472219 w 3032161"/>
              <a:gd name="connsiteY57" fmla="*/ 695012 h 1160647"/>
              <a:gd name="connsiteX58" fmla="*/ 472219 w 3032161"/>
              <a:gd name="connsiteY58" fmla="*/ 687446 h 1160647"/>
              <a:gd name="connsiteX59" fmla="*/ 473992 w 3032161"/>
              <a:gd name="connsiteY59" fmla="*/ 687446 h 1160647"/>
              <a:gd name="connsiteX60" fmla="*/ 486406 w 3032161"/>
              <a:gd name="connsiteY60" fmla="*/ 687446 h 1160647"/>
              <a:gd name="connsiteX61" fmla="*/ 486406 w 3032161"/>
              <a:gd name="connsiteY61" fmla="*/ 713387 h 1160647"/>
              <a:gd name="connsiteX62" fmla="*/ 488433 w 3032161"/>
              <a:gd name="connsiteY62" fmla="*/ 713387 h 1160647"/>
              <a:gd name="connsiteX63" fmla="*/ 502619 w 3032161"/>
              <a:gd name="connsiteY63" fmla="*/ 713387 h 1160647"/>
              <a:gd name="connsiteX64" fmla="*/ 502619 w 3032161"/>
              <a:gd name="connsiteY64" fmla="*/ 715008 h 1160647"/>
              <a:gd name="connsiteX65" fmla="*/ 502619 w 3032161"/>
              <a:gd name="connsiteY65" fmla="*/ 726358 h 1160647"/>
              <a:gd name="connsiteX66" fmla="*/ 503379 w 3032161"/>
              <a:gd name="connsiteY66" fmla="*/ 726358 h 1160647"/>
              <a:gd name="connsiteX67" fmla="*/ 508700 w 3032161"/>
              <a:gd name="connsiteY67" fmla="*/ 726358 h 1160647"/>
              <a:gd name="connsiteX68" fmla="*/ 508700 w 3032161"/>
              <a:gd name="connsiteY68" fmla="*/ 725547 h 1160647"/>
              <a:gd name="connsiteX69" fmla="*/ 508700 w 3032161"/>
              <a:gd name="connsiteY69" fmla="*/ 719872 h 1160647"/>
              <a:gd name="connsiteX70" fmla="*/ 539100 w 3032161"/>
              <a:gd name="connsiteY70" fmla="*/ 719872 h 1160647"/>
              <a:gd name="connsiteX71" fmla="*/ 539100 w 3032161"/>
              <a:gd name="connsiteY71" fmla="*/ 743652 h 1160647"/>
              <a:gd name="connsiteX72" fmla="*/ 540113 w 3032161"/>
              <a:gd name="connsiteY72" fmla="*/ 743652 h 1160647"/>
              <a:gd name="connsiteX73" fmla="*/ 547207 w 3032161"/>
              <a:gd name="connsiteY73" fmla="*/ 743652 h 1160647"/>
              <a:gd name="connsiteX74" fmla="*/ 547207 w 3032161"/>
              <a:gd name="connsiteY74" fmla="*/ 744733 h 1160647"/>
              <a:gd name="connsiteX75" fmla="*/ 547207 w 3032161"/>
              <a:gd name="connsiteY75" fmla="*/ 752299 h 1160647"/>
              <a:gd name="connsiteX76" fmla="*/ 547967 w 3032161"/>
              <a:gd name="connsiteY76" fmla="*/ 752299 h 1160647"/>
              <a:gd name="connsiteX77" fmla="*/ 553287 w 3032161"/>
              <a:gd name="connsiteY77" fmla="*/ 752299 h 1160647"/>
              <a:gd name="connsiteX78" fmla="*/ 553287 w 3032161"/>
              <a:gd name="connsiteY78" fmla="*/ 750137 h 1160647"/>
              <a:gd name="connsiteX79" fmla="*/ 553287 w 3032161"/>
              <a:gd name="connsiteY79" fmla="*/ 735005 h 1160647"/>
              <a:gd name="connsiteX80" fmla="*/ 554300 w 3032161"/>
              <a:gd name="connsiteY80" fmla="*/ 735005 h 1160647"/>
              <a:gd name="connsiteX81" fmla="*/ 561394 w 3032161"/>
              <a:gd name="connsiteY81" fmla="*/ 735005 h 1160647"/>
              <a:gd name="connsiteX82" fmla="*/ 561394 w 3032161"/>
              <a:gd name="connsiteY82" fmla="*/ 736086 h 1160647"/>
              <a:gd name="connsiteX83" fmla="*/ 561394 w 3032161"/>
              <a:gd name="connsiteY83" fmla="*/ 743652 h 1160647"/>
              <a:gd name="connsiteX84" fmla="*/ 566714 w 3032161"/>
              <a:gd name="connsiteY84" fmla="*/ 741659 h 1160647"/>
              <a:gd name="connsiteX85" fmla="*/ 567474 w 3032161"/>
              <a:gd name="connsiteY85" fmla="*/ 740679 h 1160647"/>
              <a:gd name="connsiteX86" fmla="*/ 567474 w 3032161"/>
              <a:gd name="connsiteY86" fmla="*/ 735005 h 1160647"/>
              <a:gd name="connsiteX87" fmla="*/ 605981 w 3032161"/>
              <a:gd name="connsiteY87" fmla="*/ 735005 h 1160647"/>
              <a:gd name="connsiteX88" fmla="*/ 605981 w 3032161"/>
              <a:gd name="connsiteY88" fmla="*/ 758784 h 1160647"/>
              <a:gd name="connsiteX89" fmla="*/ 608007 w 3032161"/>
              <a:gd name="connsiteY89" fmla="*/ 758784 h 1160647"/>
              <a:gd name="connsiteX90" fmla="*/ 622194 w 3032161"/>
              <a:gd name="connsiteY90" fmla="*/ 758784 h 1160647"/>
              <a:gd name="connsiteX91" fmla="*/ 622194 w 3032161"/>
              <a:gd name="connsiteY91" fmla="*/ 759865 h 1160647"/>
              <a:gd name="connsiteX92" fmla="*/ 622194 w 3032161"/>
              <a:gd name="connsiteY92" fmla="*/ 767431 h 1160647"/>
              <a:gd name="connsiteX93" fmla="*/ 623968 w 3032161"/>
              <a:gd name="connsiteY93" fmla="*/ 767431 h 1160647"/>
              <a:gd name="connsiteX94" fmla="*/ 636381 w 3032161"/>
              <a:gd name="connsiteY94" fmla="*/ 767431 h 1160647"/>
              <a:gd name="connsiteX95" fmla="*/ 636381 w 3032161"/>
              <a:gd name="connsiteY95" fmla="*/ 743652 h 1160647"/>
              <a:gd name="connsiteX96" fmla="*/ 637394 w 3032161"/>
              <a:gd name="connsiteY96" fmla="*/ 743652 h 1160647"/>
              <a:gd name="connsiteX97" fmla="*/ 644488 w 3032161"/>
              <a:gd name="connsiteY97" fmla="*/ 743652 h 1160647"/>
              <a:gd name="connsiteX98" fmla="*/ 644488 w 3032161"/>
              <a:gd name="connsiteY98" fmla="*/ 711225 h 1160647"/>
              <a:gd name="connsiteX99" fmla="*/ 645501 w 3032161"/>
              <a:gd name="connsiteY99" fmla="*/ 711225 h 1160647"/>
              <a:gd name="connsiteX100" fmla="*/ 652595 w 3032161"/>
              <a:gd name="connsiteY100" fmla="*/ 711225 h 1160647"/>
              <a:gd name="connsiteX101" fmla="*/ 652595 w 3032161"/>
              <a:gd name="connsiteY101" fmla="*/ 709334 h 1160647"/>
              <a:gd name="connsiteX102" fmla="*/ 652595 w 3032161"/>
              <a:gd name="connsiteY102" fmla="*/ 696093 h 1160647"/>
              <a:gd name="connsiteX103" fmla="*/ 651328 w 3032161"/>
              <a:gd name="connsiteY103" fmla="*/ 694471 h 1160647"/>
              <a:gd name="connsiteX104" fmla="*/ 656648 w 3032161"/>
              <a:gd name="connsiteY104" fmla="*/ 683122 h 1160647"/>
              <a:gd name="connsiteX105" fmla="*/ 664755 w 3032161"/>
              <a:gd name="connsiteY105" fmla="*/ 711225 h 1160647"/>
              <a:gd name="connsiteX106" fmla="*/ 665515 w 3032161"/>
              <a:gd name="connsiteY106" fmla="*/ 711225 h 1160647"/>
              <a:gd name="connsiteX107" fmla="*/ 670835 w 3032161"/>
              <a:gd name="connsiteY107" fmla="*/ 711225 h 1160647"/>
              <a:gd name="connsiteX108" fmla="*/ 670835 w 3032161"/>
              <a:gd name="connsiteY108" fmla="*/ 605298 h 1160647"/>
              <a:gd name="connsiteX109" fmla="*/ 672355 w 3032161"/>
              <a:gd name="connsiteY109" fmla="*/ 605298 h 1160647"/>
              <a:gd name="connsiteX110" fmla="*/ 682995 w 3032161"/>
              <a:gd name="connsiteY110" fmla="*/ 605298 h 1160647"/>
              <a:gd name="connsiteX111" fmla="*/ 682995 w 3032161"/>
              <a:gd name="connsiteY111" fmla="*/ 557739 h 1160647"/>
              <a:gd name="connsiteX112" fmla="*/ 709342 w 3032161"/>
              <a:gd name="connsiteY112" fmla="*/ 557739 h 1160647"/>
              <a:gd name="connsiteX113" fmla="*/ 709342 w 3032161"/>
              <a:gd name="connsiteY113" fmla="*/ 536121 h 1160647"/>
              <a:gd name="connsiteX114" fmla="*/ 743796 w 3032161"/>
              <a:gd name="connsiteY114" fmla="*/ 536121 h 1160647"/>
              <a:gd name="connsiteX115" fmla="*/ 743796 w 3032161"/>
              <a:gd name="connsiteY115" fmla="*/ 538553 h 1160647"/>
              <a:gd name="connsiteX116" fmla="*/ 743796 w 3032161"/>
              <a:gd name="connsiteY116" fmla="*/ 555577 h 1160647"/>
              <a:gd name="connsiteX117" fmla="*/ 746076 w 3032161"/>
              <a:gd name="connsiteY117" fmla="*/ 555577 h 1160647"/>
              <a:gd name="connsiteX118" fmla="*/ 762036 w 3032161"/>
              <a:gd name="connsiteY118" fmla="*/ 555577 h 1160647"/>
              <a:gd name="connsiteX119" fmla="*/ 762036 w 3032161"/>
              <a:gd name="connsiteY119" fmla="*/ 603136 h 1160647"/>
              <a:gd name="connsiteX120" fmla="*/ 763049 w 3032161"/>
              <a:gd name="connsiteY120" fmla="*/ 603136 h 1160647"/>
              <a:gd name="connsiteX121" fmla="*/ 770143 w 3032161"/>
              <a:gd name="connsiteY121" fmla="*/ 603136 h 1160647"/>
              <a:gd name="connsiteX122" fmla="*/ 784330 w 3032161"/>
              <a:gd name="connsiteY122" fmla="*/ 607460 h 1160647"/>
              <a:gd name="connsiteX123" fmla="*/ 784330 w 3032161"/>
              <a:gd name="connsiteY123" fmla="*/ 646372 h 1160647"/>
              <a:gd name="connsiteX124" fmla="*/ 785343 w 3032161"/>
              <a:gd name="connsiteY124" fmla="*/ 646372 h 1160647"/>
              <a:gd name="connsiteX125" fmla="*/ 792436 w 3032161"/>
              <a:gd name="connsiteY125" fmla="*/ 646372 h 1160647"/>
              <a:gd name="connsiteX126" fmla="*/ 792436 w 3032161"/>
              <a:gd name="connsiteY126" fmla="*/ 647993 h 1160647"/>
              <a:gd name="connsiteX127" fmla="*/ 792436 w 3032161"/>
              <a:gd name="connsiteY127" fmla="*/ 659342 h 1160647"/>
              <a:gd name="connsiteX128" fmla="*/ 794463 w 3032161"/>
              <a:gd name="connsiteY128" fmla="*/ 659342 h 1160647"/>
              <a:gd name="connsiteX129" fmla="*/ 808650 w 3032161"/>
              <a:gd name="connsiteY129" fmla="*/ 659342 h 1160647"/>
              <a:gd name="connsiteX130" fmla="*/ 814730 w 3032161"/>
              <a:gd name="connsiteY130" fmla="*/ 665828 h 1160647"/>
              <a:gd name="connsiteX131" fmla="*/ 814730 w 3032161"/>
              <a:gd name="connsiteY131" fmla="*/ 687446 h 1160647"/>
              <a:gd name="connsiteX132" fmla="*/ 817010 w 3032161"/>
              <a:gd name="connsiteY132" fmla="*/ 687446 h 1160647"/>
              <a:gd name="connsiteX133" fmla="*/ 832970 w 3032161"/>
              <a:gd name="connsiteY133" fmla="*/ 687446 h 1160647"/>
              <a:gd name="connsiteX134" fmla="*/ 832970 w 3032161"/>
              <a:gd name="connsiteY134" fmla="*/ 688526 h 1160647"/>
              <a:gd name="connsiteX135" fmla="*/ 832970 w 3032161"/>
              <a:gd name="connsiteY135" fmla="*/ 696093 h 1160647"/>
              <a:gd name="connsiteX136" fmla="*/ 834237 w 3032161"/>
              <a:gd name="connsiteY136" fmla="*/ 696093 h 1160647"/>
              <a:gd name="connsiteX137" fmla="*/ 843104 w 3032161"/>
              <a:gd name="connsiteY137" fmla="*/ 696093 h 1160647"/>
              <a:gd name="connsiteX138" fmla="*/ 843104 w 3032161"/>
              <a:gd name="connsiteY138" fmla="*/ 698254 h 1160647"/>
              <a:gd name="connsiteX139" fmla="*/ 843104 w 3032161"/>
              <a:gd name="connsiteY139" fmla="*/ 713387 h 1160647"/>
              <a:gd name="connsiteX140" fmla="*/ 847157 w 3032161"/>
              <a:gd name="connsiteY140" fmla="*/ 711495 h 1160647"/>
              <a:gd name="connsiteX141" fmla="*/ 847157 w 3032161"/>
              <a:gd name="connsiteY141" fmla="*/ 698254 h 1160647"/>
              <a:gd name="connsiteX142" fmla="*/ 848170 w 3032161"/>
              <a:gd name="connsiteY142" fmla="*/ 698254 h 1160647"/>
              <a:gd name="connsiteX143" fmla="*/ 855264 w 3032161"/>
              <a:gd name="connsiteY143" fmla="*/ 698254 h 1160647"/>
              <a:gd name="connsiteX144" fmla="*/ 855264 w 3032161"/>
              <a:gd name="connsiteY144" fmla="*/ 699876 h 1160647"/>
              <a:gd name="connsiteX145" fmla="*/ 855264 w 3032161"/>
              <a:gd name="connsiteY145" fmla="*/ 711225 h 1160647"/>
              <a:gd name="connsiteX146" fmla="*/ 856024 w 3032161"/>
              <a:gd name="connsiteY146" fmla="*/ 711225 h 1160647"/>
              <a:gd name="connsiteX147" fmla="*/ 861344 w 3032161"/>
              <a:gd name="connsiteY147" fmla="*/ 711225 h 1160647"/>
              <a:gd name="connsiteX148" fmla="*/ 909984 w 3032161"/>
              <a:gd name="connsiteY148" fmla="*/ 706902 h 1160647"/>
              <a:gd name="connsiteX149" fmla="*/ 909984 w 3032161"/>
              <a:gd name="connsiteY149" fmla="*/ 708253 h 1160647"/>
              <a:gd name="connsiteX150" fmla="*/ 909984 w 3032161"/>
              <a:gd name="connsiteY150" fmla="*/ 717710 h 1160647"/>
              <a:gd name="connsiteX151" fmla="*/ 910744 w 3032161"/>
              <a:gd name="connsiteY151" fmla="*/ 717710 h 1160647"/>
              <a:gd name="connsiteX152" fmla="*/ 916065 w 3032161"/>
              <a:gd name="connsiteY152" fmla="*/ 717710 h 1160647"/>
              <a:gd name="connsiteX153" fmla="*/ 916065 w 3032161"/>
              <a:gd name="connsiteY153" fmla="*/ 719872 h 1160647"/>
              <a:gd name="connsiteX154" fmla="*/ 916065 w 3032161"/>
              <a:gd name="connsiteY154" fmla="*/ 735005 h 1160647"/>
              <a:gd name="connsiteX155" fmla="*/ 918091 w 3032161"/>
              <a:gd name="connsiteY155" fmla="*/ 733654 h 1160647"/>
              <a:gd name="connsiteX156" fmla="*/ 932278 w 3032161"/>
              <a:gd name="connsiteY156" fmla="*/ 724196 h 1160647"/>
              <a:gd name="connsiteX157" fmla="*/ 938358 w 3032161"/>
              <a:gd name="connsiteY157" fmla="*/ 683122 h 1160647"/>
              <a:gd name="connsiteX158" fmla="*/ 939118 w 3032161"/>
              <a:gd name="connsiteY158" fmla="*/ 682852 h 1160647"/>
              <a:gd name="connsiteX159" fmla="*/ 944438 w 3032161"/>
              <a:gd name="connsiteY159" fmla="*/ 680960 h 1160647"/>
              <a:gd name="connsiteX160" fmla="*/ 946465 w 3032161"/>
              <a:gd name="connsiteY160" fmla="*/ 611783 h 1160647"/>
              <a:gd name="connsiteX161" fmla="*/ 948492 w 3032161"/>
              <a:gd name="connsiteY161" fmla="*/ 680960 h 1160647"/>
              <a:gd name="connsiteX162" fmla="*/ 949252 w 3032161"/>
              <a:gd name="connsiteY162" fmla="*/ 681230 h 1160647"/>
              <a:gd name="connsiteX163" fmla="*/ 954572 w 3032161"/>
              <a:gd name="connsiteY163" fmla="*/ 683122 h 1160647"/>
              <a:gd name="connsiteX164" fmla="*/ 954572 w 3032161"/>
              <a:gd name="connsiteY164" fmla="*/ 596651 h 1160647"/>
              <a:gd name="connsiteX165" fmla="*/ 958625 w 3032161"/>
              <a:gd name="connsiteY165" fmla="*/ 564224 h 1160647"/>
              <a:gd name="connsiteX166" fmla="*/ 997132 w 3032161"/>
              <a:gd name="connsiteY166" fmla="*/ 564224 h 1160647"/>
              <a:gd name="connsiteX167" fmla="*/ 997132 w 3032161"/>
              <a:gd name="connsiteY167" fmla="*/ 596651 h 1160647"/>
              <a:gd name="connsiteX168" fmla="*/ 997892 w 3032161"/>
              <a:gd name="connsiteY168" fmla="*/ 596651 h 1160647"/>
              <a:gd name="connsiteX169" fmla="*/ 1003212 w 3032161"/>
              <a:gd name="connsiteY169" fmla="*/ 596651 h 1160647"/>
              <a:gd name="connsiteX170" fmla="*/ 1003212 w 3032161"/>
              <a:gd name="connsiteY170" fmla="*/ 514503 h 1160647"/>
              <a:gd name="connsiteX171" fmla="*/ 1004986 w 3032161"/>
              <a:gd name="connsiteY171" fmla="*/ 514503 h 1160647"/>
              <a:gd name="connsiteX172" fmla="*/ 1017399 w 3032161"/>
              <a:gd name="connsiteY172" fmla="*/ 514503 h 1160647"/>
              <a:gd name="connsiteX173" fmla="*/ 1017399 w 3032161"/>
              <a:gd name="connsiteY173" fmla="*/ 512612 h 1160647"/>
              <a:gd name="connsiteX174" fmla="*/ 1017399 w 3032161"/>
              <a:gd name="connsiteY174" fmla="*/ 499371 h 1160647"/>
              <a:gd name="connsiteX175" fmla="*/ 1039693 w 3032161"/>
              <a:gd name="connsiteY175" fmla="*/ 499371 h 1160647"/>
              <a:gd name="connsiteX176" fmla="*/ 1039693 w 3032161"/>
              <a:gd name="connsiteY176" fmla="*/ 498290 h 1160647"/>
              <a:gd name="connsiteX177" fmla="*/ 1039693 w 3032161"/>
              <a:gd name="connsiteY177" fmla="*/ 490724 h 1160647"/>
              <a:gd name="connsiteX178" fmla="*/ 1041466 w 3032161"/>
              <a:gd name="connsiteY178" fmla="*/ 490724 h 1160647"/>
              <a:gd name="connsiteX179" fmla="*/ 1053880 w 3032161"/>
              <a:gd name="connsiteY179" fmla="*/ 490724 h 1160647"/>
              <a:gd name="connsiteX180" fmla="*/ 1053880 w 3032161"/>
              <a:gd name="connsiteY180" fmla="*/ 491805 h 1160647"/>
              <a:gd name="connsiteX181" fmla="*/ 1053880 w 3032161"/>
              <a:gd name="connsiteY181" fmla="*/ 499371 h 1160647"/>
              <a:gd name="connsiteX182" fmla="*/ 1054640 w 3032161"/>
              <a:gd name="connsiteY182" fmla="*/ 499371 h 1160647"/>
              <a:gd name="connsiteX183" fmla="*/ 1059960 w 3032161"/>
              <a:gd name="connsiteY183" fmla="*/ 499371 h 1160647"/>
              <a:gd name="connsiteX184" fmla="*/ 1070093 w 3032161"/>
              <a:gd name="connsiteY184" fmla="*/ 495047 h 1160647"/>
              <a:gd name="connsiteX185" fmla="*/ 1074146 w 3032161"/>
              <a:gd name="connsiteY185" fmla="*/ 498290 h 1160647"/>
              <a:gd name="connsiteX186" fmla="*/ 1074146 w 3032161"/>
              <a:gd name="connsiteY186" fmla="*/ 490724 h 1160647"/>
              <a:gd name="connsiteX187" fmla="*/ 1076426 w 3032161"/>
              <a:gd name="connsiteY187" fmla="*/ 490724 h 1160647"/>
              <a:gd name="connsiteX188" fmla="*/ 1092387 w 3032161"/>
              <a:gd name="connsiteY188" fmla="*/ 490724 h 1160647"/>
              <a:gd name="connsiteX189" fmla="*/ 1092387 w 3032161"/>
              <a:gd name="connsiteY189" fmla="*/ 491805 h 1160647"/>
              <a:gd name="connsiteX190" fmla="*/ 1092387 w 3032161"/>
              <a:gd name="connsiteY190" fmla="*/ 499371 h 1160647"/>
              <a:gd name="connsiteX191" fmla="*/ 1122787 w 3032161"/>
              <a:gd name="connsiteY191" fmla="*/ 499371 h 1160647"/>
              <a:gd name="connsiteX192" fmla="*/ 1122787 w 3032161"/>
              <a:gd name="connsiteY192" fmla="*/ 500992 h 1160647"/>
              <a:gd name="connsiteX193" fmla="*/ 1122787 w 3032161"/>
              <a:gd name="connsiteY193" fmla="*/ 512342 h 1160647"/>
              <a:gd name="connsiteX194" fmla="*/ 1149134 w 3032161"/>
              <a:gd name="connsiteY194" fmla="*/ 512342 h 1160647"/>
              <a:gd name="connsiteX195" fmla="*/ 1149134 w 3032161"/>
              <a:gd name="connsiteY195" fmla="*/ 542606 h 1160647"/>
              <a:gd name="connsiteX196" fmla="*/ 1149894 w 3032161"/>
              <a:gd name="connsiteY196" fmla="*/ 542606 h 1160647"/>
              <a:gd name="connsiteX197" fmla="*/ 1155214 w 3032161"/>
              <a:gd name="connsiteY197" fmla="*/ 542606 h 1160647"/>
              <a:gd name="connsiteX198" fmla="*/ 1155214 w 3032161"/>
              <a:gd name="connsiteY198" fmla="*/ 543687 h 1160647"/>
              <a:gd name="connsiteX199" fmla="*/ 1155214 w 3032161"/>
              <a:gd name="connsiteY199" fmla="*/ 551254 h 1160647"/>
              <a:gd name="connsiteX200" fmla="*/ 1159268 w 3032161"/>
              <a:gd name="connsiteY200" fmla="*/ 581518 h 1160647"/>
              <a:gd name="connsiteX201" fmla="*/ 1160028 w 3032161"/>
              <a:gd name="connsiteY201" fmla="*/ 581518 h 1160647"/>
              <a:gd name="connsiteX202" fmla="*/ 1165348 w 3032161"/>
              <a:gd name="connsiteY202" fmla="*/ 581518 h 1160647"/>
              <a:gd name="connsiteX203" fmla="*/ 1165348 w 3032161"/>
              <a:gd name="connsiteY203" fmla="*/ 582329 h 1160647"/>
              <a:gd name="connsiteX204" fmla="*/ 1165348 w 3032161"/>
              <a:gd name="connsiteY204" fmla="*/ 588004 h 1160647"/>
              <a:gd name="connsiteX205" fmla="*/ 1166361 w 3032161"/>
              <a:gd name="connsiteY205" fmla="*/ 588004 h 1160647"/>
              <a:gd name="connsiteX206" fmla="*/ 1173454 w 3032161"/>
              <a:gd name="connsiteY206" fmla="*/ 588004 h 1160647"/>
              <a:gd name="connsiteX207" fmla="*/ 1173454 w 3032161"/>
              <a:gd name="connsiteY207" fmla="*/ 618269 h 1160647"/>
              <a:gd name="connsiteX208" fmla="*/ 1175481 w 3032161"/>
              <a:gd name="connsiteY208" fmla="*/ 618269 h 1160647"/>
              <a:gd name="connsiteX209" fmla="*/ 1189668 w 3032161"/>
              <a:gd name="connsiteY209" fmla="*/ 618269 h 1160647"/>
              <a:gd name="connsiteX210" fmla="*/ 1189668 w 3032161"/>
              <a:gd name="connsiteY210" fmla="*/ 642048 h 1160647"/>
              <a:gd name="connsiteX211" fmla="*/ 1191695 w 3032161"/>
              <a:gd name="connsiteY211" fmla="*/ 643669 h 1160647"/>
              <a:gd name="connsiteX212" fmla="*/ 1191695 w 3032161"/>
              <a:gd name="connsiteY212" fmla="*/ 655019 h 1160647"/>
              <a:gd name="connsiteX213" fmla="*/ 1192455 w 3032161"/>
              <a:gd name="connsiteY213" fmla="*/ 655019 h 1160647"/>
              <a:gd name="connsiteX214" fmla="*/ 1197775 w 3032161"/>
              <a:gd name="connsiteY214" fmla="*/ 655019 h 1160647"/>
              <a:gd name="connsiteX215" fmla="*/ 1197775 w 3032161"/>
              <a:gd name="connsiteY215" fmla="*/ 678798 h 1160647"/>
              <a:gd name="connsiteX216" fmla="*/ 1199041 w 3032161"/>
              <a:gd name="connsiteY216" fmla="*/ 678798 h 1160647"/>
              <a:gd name="connsiteX217" fmla="*/ 1207908 w 3032161"/>
              <a:gd name="connsiteY217" fmla="*/ 678798 h 1160647"/>
              <a:gd name="connsiteX218" fmla="*/ 1209935 w 3032161"/>
              <a:gd name="connsiteY218" fmla="*/ 682852 h 1160647"/>
              <a:gd name="connsiteX219" fmla="*/ 1209935 w 3032161"/>
              <a:gd name="connsiteY219" fmla="*/ 696093 h 1160647"/>
              <a:gd name="connsiteX220" fmla="*/ 1211455 w 3032161"/>
              <a:gd name="connsiteY220" fmla="*/ 694201 h 1160647"/>
              <a:gd name="connsiteX221" fmla="*/ 1222095 w 3032161"/>
              <a:gd name="connsiteY221" fmla="*/ 680960 h 1160647"/>
              <a:gd name="connsiteX222" fmla="*/ 1250469 w 3032161"/>
              <a:gd name="connsiteY222" fmla="*/ 680960 h 1160647"/>
              <a:gd name="connsiteX223" fmla="*/ 1250469 w 3032161"/>
              <a:gd name="connsiteY223" fmla="*/ 767431 h 1160647"/>
              <a:gd name="connsiteX224" fmla="*/ 1251229 w 3032161"/>
              <a:gd name="connsiteY224" fmla="*/ 767431 h 1160647"/>
              <a:gd name="connsiteX225" fmla="*/ 1256549 w 3032161"/>
              <a:gd name="connsiteY225" fmla="*/ 767431 h 1160647"/>
              <a:gd name="connsiteX226" fmla="*/ 1257309 w 3032161"/>
              <a:gd name="connsiteY226" fmla="*/ 766080 h 1160647"/>
              <a:gd name="connsiteX227" fmla="*/ 1262629 w 3032161"/>
              <a:gd name="connsiteY227" fmla="*/ 756622 h 1160647"/>
              <a:gd name="connsiteX228" fmla="*/ 1262629 w 3032161"/>
              <a:gd name="connsiteY228" fmla="*/ 758514 h 1160647"/>
              <a:gd name="connsiteX229" fmla="*/ 1262629 w 3032161"/>
              <a:gd name="connsiteY229" fmla="*/ 771755 h 1160647"/>
              <a:gd name="connsiteX230" fmla="*/ 1266682 w 3032161"/>
              <a:gd name="connsiteY230" fmla="*/ 726358 h 1160647"/>
              <a:gd name="connsiteX231" fmla="*/ 1267442 w 3032161"/>
              <a:gd name="connsiteY231" fmla="*/ 726358 h 1160647"/>
              <a:gd name="connsiteX232" fmla="*/ 1272762 w 3032161"/>
              <a:gd name="connsiteY232" fmla="*/ 726358 h 1160647"/>
              <a:gd name="connsiteX233" fmla="*/ 1272762 w 3032161"/>
              <a:gd name="connsiteY233" fmla="*/ 661504 h 1160647"/>
              <a:gd name="connsiteX234" fmla="*/ 1273776 w 3032161"/>
              <a:gd name="connsiteY234" fmla="*/ 661504 h 1160647"/>
              <a:gd name="connsiteX235" fmla="*/ 1280869 w 3032161"/>
              <a:gd name="connsiteY235" fmla="*/ 661504 h 1160647"/>
              <a:gd name="connsiteX236" fmla="*/ 1293029 w 3032161"/>
              <a:gd name="connsiteY236" fmla="*/ 618269 h 1160647"/>
              <a:gd name="connsiteX237" fmla="*/ 1294296 w 3032161"/>
              <a:gd name="connsiteY237" fmla="*/ 618269 h 1160647"/>
              <a:gd name="connsiteX238" fmla="*/ 1303163 w 3032161"/>
              <a:gd name="connsiteY238" fmla="*/ 618269 h 1160647"/>
              <a:gd name="connsiteX239" fmla="*/ 1313296 w 3032161"/>
              <a:gd name="connsiteY239" fmla="*/ 661504 h 1160647"/>
              <a:gd name="connsiteX240" fmla="*/ 1314309 w 3032161"/>
              <a:gd name="connsiteY240" fmla="*/ 661504 h 1160647"/>
              <a:gd name="connsiteX241" fmla="*/ 1321403 w 3032161"/>
              <a:gd name="connsiteY241" fmla="*/ 661504 h 1160647"/>
              <a:gd name="connsiteX242" fmla="*/ 1321403 w 3032161"/>
              <a:gd name="connsiteY242" fmla="*/ 700416 h 1160647"/>
              <a:gd name="connsiteX243" fmla="*/ 1323176 w 3032161"/>
              <a:gd name="connsiteY243" fmla="*/ 700416 h 1160647"/>
              <a:gd name="connsiteX244" fmla="*/ 1335590 w 3032161"/>
              <a:gd name="connsiteY244" fmla="*/ 700416 h 1160647"/>
              <a:gd name="connsiteX245" fmla="*/ 1335590 w 3032161"/>
              <a:gd name="connsiteY245" fmla="*/ 702578 h 1160647"/>
              <a:gd name="connsiteX246" fmla="*/ 1335590 w 3032161"/>
              <a:gd name="connsiteY246" fmla="*/ 717710 h 1160647"/>
              <a:gd name="connsiteX247" fmla="*/ 1339643 w 3032161"/>
              <a:gd name="connsiteY247" fmla="*/ 715549 h 1160647"/>
              <a:gd name="connsiteX248" fmla="*/ 1339643 w 3032161"/>
              <a:gd name="connsiteY248" fmla="*/ 700416 h 1160647"/>
              <a:gd name="connsiteX249" fmla="*/ 1341163 w 3032161"/>
              <a:gd name="connsiteY249" fmla="*/ 700416 h 1160647"/>
              <a:gd name="connsiteX250" fmla="*/ 1351803 w 3032161"/>
              <a:gd name="connsiteY250" fmla="*/ 700416 h 1160647"/>
              <a:gd name="connsiteX251" fmla="*/ 1351803 w 3032161"/>
              <a:gd name="connsiteY251" fmla="*/ 702037 h 1160647"/>
              <a:gd name="connsiteX252" fmla="*/ 1351803 w 3032161"/>
              <a:gd name="connsiteY252" fmla="*/ 713387 h 1160647"/>
              <a:gd name="connsiteX253" fmla="*/ 1382204 w 3032161"/>
              <a:gd name="connsiteY253" fmla="*/ 713387 h 1160647"/>
              <a:gd name="connsiteX254" fmla="*/ 1382204 w 3032161"/>
              <a:gd name="connsiteY254" fmla="*/ 676637 h 1160647"/>
              <a:gd name="connsiteX255" fmla="*/ 1383470 w 3032161"/>
              <a:gd name="connsiteY255" fmla="*/ 676637 h 1160647"/>
              <a:gd name="connsiteX256" fmla="*/ 1392337 w 3032161"/>
              <a:gd name="connsiteY256" fmla="*/ 676637 h 1160647"/>
              <a:gd name="connsiteX257" fmla="*/ 1392337 w 3032161"/>
              <a:gd name="connsiteY257" fmla="*/ 698254 h 1160647"/>
              <a:gd name="connsiteX258" fmla="*/ 1394364 w 3032161"/>
              <a:gd name="connsiteY258" fmla="*/ 665828 h 1160647"/>
              <a:gd name="connsiteX259" fmla="*/ 1416657 w 3032161"/>
              <a:gd name="connsiteY259" fmla="*/ 665828 h 1160647"/>
              <a:gd name="connsiteX260" fmla="*/ 1416657 w 3032161"/>
              <a:gd name="connsiteY260" fmla="*/ 664206 h 1160647"/>
              <a:gd name="connsiteX261" fmla="*/ 1416657 w 3032161"/>
              <a:gd name="connsiteY261" fmla="*/ 652857 h 1160647"/>
              <a:gd name="connsiteX262" fmla="*/ 1417417 w 3032161"/>
              <a:gd name="connsiteY262" fmla="*/ 652857 h 1160647"/>
              <a:gd name="connsiteX263" fmla="*/ 1422737 w 3032161"/>
              <a:gd name="connsiteY263" fmla="*/ 652857 h 1160647"/>
              <a:gd name="connsiteX264" fmla="*/ 1422737 w 3032161"/>
              <a:gd name="connsiteY264" fmla="*/ 650966 h 1160647"/>
              <a:gd name="connsiteX265" fmla="*/ 1422737 w 3032161"/>
              <a:gd name="connsiteY265" fmla="*/ 637725 h 1160647"/>
              <a:gd name="connsiteX266" fmla="*/ 1426791 w 3032161"/>
              <a:gd name="connsiteY266" fmla="*/ 644210 h 1160647"/>
              <a:gd name="connsiteX267" fmla="*/ 1429071 w 3032161"/>
              <a:gd name="connsiteY267" fmla="*/ 644210 h 1160647"/>
              <a:gd name="connsiteX268" fmla="*/ 1445031 w 3032161"/>
              <a:gd name="connsiteY268" fmla="*/ 644210 h 1160647"/>
              <a:gd name="connsiteX269" fmla="*/ 1445031 w 3032161"/>
              <a:gd name="connsiteY269" fmla="*/ 643399 h 1160647"/>
              <a:gd name="connsiteX270" fmla="*/ 1445031 w 3032161"/>
              <a:gd name="connsiteY270" fmla="*/ 637725 h 1160647"/>
              <a:gd name="connsiteX271" fmla="*/ 1445791 w 3032161"/>
              <a:gd name="connsiteY271" fmla="*/ 637725 h 1160647"/>
              <a:gd name="connsiteX272" fmla="*/ 1451111 w 3032161"/>
              <a:gd name="connsiteY272" fmla="*/ 637725 h 1160647"/>
              <a:gd name="connsiteX273" fmla="*/ 1451111 w 3032161"/>
              <a:gd name="connsiteY273" fmla="*/ 639076 h 1160647"/>
              <a:gd name="connsiteX274" fmla="*/ 1451111 w 3032161"/>
              <a:gd name="connsiteY274" fmla="*/ 648534 h 1160647"/>
              <a:gd name="connsiteX275" fmla="*/ 1489618 w 3032161"/>
              <a:gd name="connsiteY275" fmla="*/ 648534 h 1160647"/>
              <a:gd name="connsiteX276" fmla="*/ 1489618 w 3032161"/>
              <a:gd name="connsiteY276" fmla="*/ 786887 h 1160647"/>
              <a:gd name="connsiteX277" fmla="*/ 1491138 w 3032161"/>
              <a:gd name="connsiteY277" fmla="*/ 786887 h 1160647"/>
              <a:gd name="connsiteX278" fmla="*/ 1501778 w 3032161"/>
              <a:gd name="connsiteY278" fmla="*/ 786887 h 1160647"/>
              <a:gd name="connsiteX279" fmla="*/ 1501778 w 3032161"/>
              <a:gd name="connsiteY279" fmla="*/ 773917 h 1160647"/>
              <a:gd name="connsiteX280" fmla="*/ 1505832 w 3032161"/>
              <a:gd name="connsiteY280" fmla="*/ 773917 h 1160647"/>
              <a:gd name="connsiteX281" fmla="*/ 1505832 w 3032161"/>
              <a:gd name="connsiteY281" fmla="*/ 786887 h 1160647"/>
              <a:gd name="connsiteX282" fmla="*/ 1536232 w 3032161"/>
              <a:gd name="connsiteY282" fmla="*/ 786887 h 1160647"/>
              <a:gd name="connsiteX283" fmla="*/ 1536232 w 3032161"/>
              <a:gd name="connsiteY283" fmla="*/ 756622 h 1160647"/>
              <a:gd name="connsiteX284" fmla="*/ 1548392 w 3032161"/>
              <a:gd name="connsiteY284" fmla="*/ 756622 h 1160647"/>
              <a:gd name="connsiteX285" fmla="*/ 1560552 w 3032161"/>
              <a:gd name="connsiteY285" fmla="*/ 754461 h 1160647"/>
              <a:gd name="connsiteX286" fmla="*/ 1564606 w 3032161"/>
              <a:gd name="connsiteY286" fmla="*/ 756622 h 1160647"/>
              <a:gd name="connsiteX287" fmla="*/ 1574739 w 3032161"/>
              <a:gd name="connsiteY287" fmla="*/ 756622 h 1160647"/>
              <a:gd name="connsiteX288" fmla="*/ 1574739 w 3032161"/>
              <a:gd name="connsiteY288" fmla="*/ 786887 h 1160647"/>
              <a:gd name="connsiteX289" fmla="*/ 1582846 w 3032161"/>
              <a:gd name="connsiteY289" fmla="*/ 786887 h 1160647"/>
              <a:gd name="connsiteX290" fmla="*/ 1582846 w 3032161"/>
              <a:gd name="connsiteY290" fmla="*/ 804182 h 1160647"/>
              <a:gd name="connsiteX291" fmla="*/ 1592182 w 3032161"/>
              <a:gd name="connsiteY291" fmla="*/ 805087 h 1160647"/>
              <a:gd name="connsiteX292" fmla="*/ 1605140 w 3032161"/>
              <a:gd name="connsiteY292" fmla="*/ 805087 h 1160647"/>
              <a:gd name="connsiteX293" fmla="*/ 1605140 w 3032161"/>
              <a:gd name="connsiteY293" fmla="*/ 789049 h 1160647"/>
              <a:gd name="connsiteX294" fmla="*/ 1673096 w 3032161"/>
              <a:gd name="connsiteY294" fmla="*/ 789049 h 1160647"/>
              <a:gd name="connsiteX295" fmla="*/ 1673096 w 3032161"/>
              <a:gd name="connsiteY295" fmla="*/ 703796 h 1160647"/>
              <a:gd name="connsiteX296" fmla="*/ 1745104 w 3032161"/>
              <a:gd name="connsiteY296" fmla="*/ 703796 h 1160647"/>
              <a:gd name="connsiteX297" fmla="*/ 1745104 w 3032161"/>
              <a:gd name="connsiteY297" fmla="*/ 782564 h 1160647"/>
              <a:gd name="connsiteX298" fmla="*/ 1747008 w 3032161"/>
              <a:gd name="connsiteY298" fmla="*/ 782564 h 1160647"/>
              <a:gd name="connsiteX299" fmla="*/ 1748250 w 3032161"/>
              <a:gd name="connsiteY299" fmla="*/ 805087 h 1160647"/>
              <a:gd name="connsiteX300" fmla="*/ 1757926 w 3032161"/>
              <a:gd name="connsiteY300" fmla="*/ 805087 h 1160647"/>
              <a:gd name="connsiteX301" fmla="*/ 1759168 w 3032161"/>
              <a:gd name="connsiteY301" fmla="*/ 782564 h 1160647"/>
              <a:gd name="connsiteX302" fmla="*/ 1765248 w 3032161"/>
              <a:gd name="connsiteY302" fmla="*/ 782564 h 1160647"/>
              <a:gd name="connsiteX303" fmla="*/ 1766490 w 3032161"/>
              <a:gd name="connsiteY303" fmla="*/ 805087 h 1160647"/>
              <a:gd name="connsiteX304" fmla="*/ 1817112 w 3032161"/>
              <a:gd name="connsiteY304" fmla="*/ 805087 h 1160647"/>
              <a:gd name="connsiteX305" fmla="*/ 1817112 w 3032161"/>
              <a:gd name="connsiteY305" fmla="*/ 642059 h 1160647"/>
              <a:gd name="connsiteX306" fmla="*/ 2014439 w 3032161"/>
              <a:gd name="connsiteY306" fmla="*/ 642059 h 1160647"/>
              <a:gd name="connsiteX307" fmla="*/ 2014439 w 3032161"/>
              <a:gd name="connsiteY307" fmla="*/ 805087 h 1160647"/>
              <a:gd name="connsiteX308" fmla="*/ 2033136 w 3032161"/>
              <a:gd name="connsiteY308" fmla="*/ 805087 h 1160647"/>
              <a:gd name="connsiteX309" fmla="*/ 2033136 w 3032161"/>
              <a:gd name="connsiteY309" fmla="*/ 722394 h 1160647"/>
              <a:gd name="connsiteX310" fmla="*/ 2128256 w 3032161"/>
              <a:gd name="connsiteY310" fmla="*/ 722394 h 1160647"/>
              <a:gd name="connsiteX311" fmla="*/ 2140186 w 3032161"/>
              <a:gd name="connsiteY311" fmla="*/ 404253 h 1160647"/>
              <a:gd name="connsiteX312" fmla="*/ 2128026 w 3032161"/>
              <a:gd name="connsiteY312" fmla="*/ 382635 h 1160647"/>
              <a:gd name="connsiteX313" fmla="*/ 2121946 w 3032161"/>
              <a:gd name="connsiteY313" fmla="*/ 378311 h 1160647"/>
              <a:gd name="connsiteX314" fmla="*/ 2130053 w 3032161"/>
              <a:gd name="connsiteY314" fmla="*/ 354532 h 1160647"/>
              <a:gd name="connsiteX315" fmla="*/ 2130053 w 3032161"/>
              <a:gd name="connsiteY315" fmla="*/ 337238 h 1160647"/>
              <a:gd name="connsiteX316" fmla="*/ 2144240 w 3032161"/>
              <a:gd name="connsiteY316" fmla="*/ 337238 h 1160647"/>
              <a:gd name="connsiteX317" fmla="*/ 2144240 w 3032161"/>
              <a:gd name="connsiteY317" fmla="*/ 315620 h 1160647"/>
              <a:gd name="connsiteX318" fmla="*/ 2146266 w 3032161"/>
              <a:gd name="connsiteY318" fmla="*/ 311296 h 1160647"/>
              <a:gd name="connsiteX319" fmla="*/ 2146266 w 3032161"/>
              <a:gd name="connsiteY319" fmla="*/ 233472 h 1160647"/>
              <a:gd name="connsiteX320" fmla="*/ 2144240 w 3032161"/>
              <a:gd name="connsiteY320" fmla="*/ 226987 h 1160647"/>
              <a:gd name="connsiteX321" fmla="*/ 2150320 w 3032161"/>
              <a:gd name="connsiteY321" fmla="*/ 220501 h 1160647"/>
              <a:gd name="connsiteX322" fmla="*/ 2150320 w 3032161"/>
              <a:gd name="connsiteY322" fmla="*/ 162133 h 1160647"/>
              <a:gd name="connsiteX323" fmla="*/ 2152346 w 3032161"/>
              <a:gd name="connsiteY323" fmla="*/ 157810 h 1160647"/>
              <a:gd name="connsiteX324" fmla="*/ 2152346 w 3032161"/>
              <a:gd name="connsiteY324" fmla="*/ 101604 h 1160647"/>
              <a:gd name="connsiteX325" fmla="*/ 2154373 w 3032161"/>
              <a:gd name="connsiteY325" fmla="*/ 82148 h 1160647"/>
              <a:gd name="connsiteX326" fmla="*/ 2158427 w 3032161"/>
              <a:gd name="connsiteY326" fmla="*/ 99442 h 1160647"/>
              <a:gd name="connsiteX327" fmla="*/ 2160453 w 3032161"/>
              <a:gd name="connsiteY327" fmla="*/ 157810 h 1160647"/>
              <a:gd name="connsiteX328" fmla="*/ 2162480 w 3032161"/>
              <a:gd name="connsiteY328" fmla="*/ 220501 h 1160647"/>
              <a:gd name="connsiteX329" fmla="*/ 2168560 w 3032161"/>
              <a:gd name="connsiteY329" fmla="*/ 226987 h 1160647"/>
              <a:gd name="connsiteX330" fmla="*/ 2166533 w 3032161"/>
              <a:gd name="connsiteY330" fmla="*/ 233472 h 1160647"/>
              <a:gd name="connsiteX331" fmla="*/ 2166533 w 3032161"/>
              <a:gd name="connsiteY331" fmla="*/ 311296 h 1160647"/>
              <a:gd name="connsiteX332" fmla="*/ 2168560 w 3032161"/>
              <a:gd name="connsiteY332" fmla="*/ 315620 h 1160647"/>
              <a:gd name="connsiteX333" fmla="*/ 2168560 w 3032161"/>
              <a:gd name="connsiteY333" fmla="*/ 337238 h 1160647"/>
              <a:gd name="connsiteX334" fmla="*/ 2182747 w 3032161"/>
              <a:gd name="connsiteY334" fmla="*/ 337238 h 1160647"/>
              <a:gd name="connsiteX335" fmla="*/ 2182747 w 3032161"/>
              <a:gd name="connsiteY335" fmla="*/ 354532 h 1160647"/>
              <a:gd name="connsiteX336" fmla="*/ 2190854 w 3032161"/>
              <a:gd name="connsiteY336" fmla="*/ 378311 h 1160647"/>
              <a:gd name="connsiteX337" fmla="*/ 2184774 w 3032161"/>
              <a:gd name="connsiteY337" fmla="*/ 382635 h 1160647"/>
              <a:gd name="connsiteX338" fmla="*/ 2172613 w 3032161"/>
              <a:gd name="connsiteY338" fmla="*/ 404253 h 1160647"/>
              <a:gd name="connsiteX339" fmla="*/ 2180720 w 3032161"/>
              <a:gd name="connsiteY339" fmla="*/ 657181 h 1160647"/>
              <a:gd name="connsiteX340" fmla="*/ 2245574 w 3032161"/>
              <a:gd name="connsiteY340" fmla="*/ 657181 h 1160647"/>
              <a:gd name="connsiteX341" fmla="*/ 2245574 w 3032161"/>
              <a:gd name="connsiteY341" fmla="*/ 732843 h 1160647"/>
              <a:gd name="connsiteX342" fmla="*/ 2253681 w 3032161"/>
              <a:gd name="connsiteY342" fmla="*/ 732843 h 1160647"/>
              <a:gd name="connsiteX343" fmla="*/ 2255708 w 3032161"/>
              <a:gd name="connsiteY343" fmla="*/ 726358 h 1160647"/>
              <a:gd name="connsiteX344" fmla="*/ 2261788 w 3032161"/>
              <a:gd name="connsiteY344" fmla="*/ 726358 h 1160647"/>
              <a:gd name="connsiteX345" fmla="*/ 2263815 w 3032161"/>
              <a:gd name="connsiteY345" fmla="*/ 735005 h 1160647"/>
              <a:gd name="connsiteX346" fmla="*/ 2275975 w 3032161"/>
              <a:gd name="connsiteY346" fmla="*/ 735005 h 1160647"/>
              <a:gd name="connsiteX347" fmla="*/ 2275975 w 3032161"/>
              <a:gd name="connsiteY347" fmla="*/ 728519 h 1160647"/>
              <a:gd name="connsiteX348" fmla="*/ 2298268 w 3032161"/>
              <a:gd name="connsiteY348" fmla="*/ 728519 h 1160647"/>
              <a:gd name="connsiteX349" fmla="*/ 2298268 w 3032161"/>
              <a:gd name="connsiteY349" fmla="*/ 735005 h 1160647"/>
              <a:gd name="connsiteX350" fmla="*/ 2318535 w 3032161"/>
              <a:gd name="connsiteY350" fmla="*/ 735005 h 1160647"/>
              <a:gd name="connsiteX351" fmla="*/ 2318535 w 3032161"/>
              <a:gd name="connsiteY351" fmla="*/ 780402 h 1160647"/>
              <a:gd name="connsiteX352" fmla="*/ 2332722 w 3032161"/>
              <a:gd name="connsiteY352" fmla="*/ 780402 h 1160647"/>
              <a:gd name="connsiteX353" fmla="*/ 2332722 w 3032161"/>
              <a:gd name="connsiteY353" fmla="*/ 767431 h 1160647"/>
              <a:gd name="connsiteX354" fmla="*/ 2348936 w 3032161"/>
              <a:gd name="connsiteY354" fmla="*/ 767431 h 1160647"/>
              <a:gd name="connsiteX355" fmla="*/ 2348936 w 3032161"/>
              <a:gd name="connsiteY355" fmla="*/ 588004 h 1160647"/>
              <a:gd name="connsiteX356" fmla="*/ 2355016 w 3032161"/>
              <a:gd name="connsiteY356" fmla="*/ 581518 h 1160647"/>
              <a:gd name="connsiteX357" fmla="*/ 2427977 w 3032161"/>
              <a:gd name="connsiteY357" fmla="*/ 581518 h 1160647"/>
              <a:gd name="connsiteX358" fmla="*/ 2427977 w 3032161"/>
              <a:gd name="connsiteY358" fmla="*/ 590166 h 1160647"/>
              <a:gd name="connsiteX359" fmla="*/ 2438110 w 3032161"/>
              <a:gd name="connsiteY359" fmla="*/ 590166 h 1160647"/>
              <a:gd name="connsiteX360" fmla="*/ 2438110 w 3032161"/>
              <a:gd name="connsiteY360" fmla="*/ 704740 h 1160647"/>
              <a:gd name="connsiteX361" fmla="*/ 2460404 w 3032161"/>
              <a:gd name="connsiteY361" fmla="*/ 704740 h 1160647"/>
              <a:gd name="connsiteX362" fmla="*/ 2460404 w 3032161"/>
              <a:gd name="connsiteY362" fmla="*/ 637725 h 1160647"/>
              <a:gd name="connsiteX363" fmla="*/ 2486751 w 3032161"/>
              <a:gd name="connsiteY363" fmla="*/ 637725 h 1160647"/>
              <a:gd name="connsiteX364" fmla="*/ 2490804 w 3032161"/>
              <a:gd name="connsiteY364" fmla="*/ 633401 h 1160647"/>
              <a:gd name="connsiteX365" fmla="*/ 2498911 w 3032161"/>
              <a:gd name="connsiteY365" fmla="*/ 633401 h 1160647"/>
              <a:gd name="connsiteX366" fmla="*/ 2502964 w 3032161"/>
              <a:gd name="connsiteY366" fmla="*/ 637725 h 1160647"/>
              <a:gd name="connsiteX367" fmla="*/ 2525258 w 3032161"/>
              <a:gd name="connsiteY367" fmla="*/ 637725 h 1160647"/>
              <a:gd name="connsiteX368" fmla="*/ 2525258 w 3032161"/>
              <a:gd name="connsiteY368" fmla="*/ 520989 h 1160647"/>
              <a:gd name="connsiteX369" fmla="*/ 2582005 w 3032161"/>
              <a:gd name="connsiteY369" fmla="*/ 510180 h 1160647"/>
              <a:gd name="connsiteX370" fmla="*/ 2582005 w 3032161"/>
              <a:gd name="connsiteY370" fmla="*/ 511261 h 1160647"/>
              <a:gd name="connsiteX371" fmla="*/ 2582005 w 3032161"/>
              <a:gd name="connsiteY371" fmla="*/ 518827 h 1160647"/>
              <a:gd name="connsiteX372" fmla="*/ 2608352 w 3032161"/>
              <a:gd name="connsiteY372" fmla="*/ 518827 h 1160647"/>
              <a:gd name="connsiteX373" fmla="*/ 2608352 w 3032161"/>
              <a:gd name="connsiteY373" fmla="*/ 773917 h 1160647"/>
              <a:gd name="connsiteX374" fmla="*/ 2630646 w 3032161"/>
              <a:gd name="connsiteY374" fmla="*/ 773917 h 1160647"/>
              <a:gd name="connsiteX375" fmla="*/ 2630646 w 3032161"/>
              <a:gd name="connsiteY375" fmla="*/ 769593 h 1160647"/>
              <a:gd name="connsiteX376" fmla="*/ 2642806 w 3032161"/>
              <a:gd name="connsiteY376" fmla="*/ 769593 h 1160647"/>
              <a:gd name="connsiteX377" fmla="*/ 2642806 w 3032161"/>
              <a:gd name="connsiteY377" fmla="*/ 773917 h 1160647"/>
              <a:gd name="connsiteX378" fmla="*/ 2667126 w 3032161"/>
              <a:gd name="connsiteY378" fmla="*/ 773917 h 1160647"/>
              <a:gd name="connsiteX379" fmla="*/ 2667126 w 3032161"/>
              <a:gd name="connsiteY379" fmla="*/ 760946 h 1160647"/>
              <a:gd name="connsiteX380" fmla="*/ 2695500 w 3032161"/>
              <a:gd name="connsiteY380" fmla="*/ 760946 h 1160647"/>
              <a:gd name="connsiteX381" fmla="*/ 2707660 w 3032161"/>
              <a:gd name="connsiteY381" fmla="*/ 756622 h 1160647"/>
              <a:gd name="connsiteX382" fmla="*/ 2727927 w 3032161"/>
              <a:gd name="connsiteY382" fmla="*/ 760946 h 1160647"/>
              <a:gd name="connsiteX383" fmla="*/ 2727927 w 3032161"/>
              <a:gd name="connsiteY383" fmla="*/ 743652 h 1160647"/>
              <a:gd name="connsiteX384" fmla="*/ 2736034 w 3032161"/>
              <a:gd name="connsiteY384" fmla="*/ 743652 h 1160647"/>
              <a:gd name="connsiteX385" fmla="*/ 2736034 w 3032161"/>
              <a:gd name="connsiteY385" fmla="*/ 730681 h 1160647"/>
              <a:gd name="connsiteX386" fmla="*/ 2792781 w 3032161"/>
              <a:gd name="connsiteY386" fmla="*/ 730681 h 1160647"/>
              <a:gd name="connsiteX387" fmla="*/ 2792781 w 3032161"/>
              <a:gd name="connsiteY387" fmla="*/ 700416 h 1160647"/>
              <a:gd name="connsiteX388" fmla="*/ 2811021 w 3032161"/>
              <a:gd name="connsiteY388" fmla="*/ 700416 h 1160647"/>
              <a:gd name="connsiteX389" fmla="*/ 2811021 w 3032161"/>
              <a:gd name="connsiteY389" fmla="*/ 693931 h 1160647"/>
              <a:gd name="connsiteX390" fmla="*/ 2823181 w 3032161"/>
              <a:gd name="connsiteY390" fmla="*/ 693931 h 1160647"/>
              <a:gd name="connsiteX391" fmla="*/ 2823181 w 3032161"/>
              <a:gd name="connsiteY391" fmla="*/ 700416 h 1160647"/>
              <a:gd name="connsiteX392" fmla="*/ 2839395 w 3032161"/>
              <a:gd name="connsiteY392" fmla="*/ 700416 h 1160647"/>
              <a:gd name="connsiteX393" fmla="*/ 2839395 w 3032161"/>
              <a:gd name="connsiteY393" fmla="*/ 750137 h 1160647"/>
              <a:gd name="connsiteX394" fmla="*/ 2871822 w 3032161"/>
              <a:gd name="connsiteY394" fmla="*/ 750137 h 1160647"/>
              <a:gd name="connsiteX395" fmla="*/ 2871822 w 3032161"/>
              <a:gd name="connsiteY395" fmla="*/ 724196 h 1160647"/>
              <a:gd name="connsiteX396" fmla="*/ 2910329 w 3032161"/>
              <a:gd name="connsiteY396" fmla="*/ 724196 h 1160647"/>
              <a:gd name="connsiteX397" fmla="*/ 2910329 w 3032161"/>
              <a:gd name="connsiteY397" fmla="*/ 693931 h 1160647"/>
              <a:gd name="connsiteX398" fmla="*/ 2958970 w 3032161"/>
              <a:gd name="connsiteY398" fmla="*/ 693931 h 1160647"/>
              <a:gd name="connsiteX399" fmla="*/ 2958970 w 3032161"/>
              <a:gd name="connsiteY399" fmla="*/ 805087 h 1160647"/>
              <a:gd name="connsiteX400" fmla="*/ 2958970 w 3032161"/>
              <a:gd name="connsiteY400" fmla="*/ 818866 h 1160647"/>
              <a:gd name="connsiteX401" fmla="*/ 3031519 w 3032161"/>
              <a:gd name="connsiteY401" fmla="*/ 818866 h 1160647"/>
              <a:gd name="connsiteX402" fmla="*/ 3031520 w 3032161"/>
              <a:gd name="connsiteY402" fmla="*/ 1160647 h 1160647"/>
              <a:gd name="connsiteX403" fmla="*/ 2054 w 3032161"/>
              <a:gd name="connsiteY403" fmla="*/ 1158314 h 1160647"/>
              <a:gd name="connsiteX404" fmla="*/ 0 w 3032161"/>
              <a:gd name="connsiteY404" fmla="*/ 724196 h 1160647"/>
              <a:gd name="connsiteX405" fmla="*/ 20267 w 3032161"/>
              <a:gd name="connsiteY405" fmla="*/ 724196 h 1160647"/>
              <a:gd name="connsiteX406" fmla="*/ 20774 w 3032161"/>
              <a:gd name="connsiteY406" fmla="*/ 723115 h 1160647"/>
              <a:gd name="connsiteX407" fmla="*/ 24320 w 3032161"/>
              <a:gd name="connsiteY407" fmla="*/ 715549 h 1160647"/>
              <a:gd name="connsiteX408" fmla="*/ 26094 w 3032161"/>
              <a:gd name="connsiteY408" fmla="*/ 715819 h 1160647"/>
              <a:gd name="connsiteX409" fmla="*/ 38507 w 3032161"/>
              <a:gd name="connsiteY409" fmla="*/ 717710 h 1160647"/>
              <a:gd name="connsiteX410" fmla="*/ 39014 w 3032161"/>
              <a:gd name="connsiteY410" fmla="*/ 719062 h 1160647"/>
              <a:gd name="connsiteX411" fmla="*/ 42560 w 3032161"/>
              <a:gd name="connsiteY411" fmla="*/ 728519 h 1160647"/>
              <a:gd name="connsiteX412" fmla="*/ 68907 w 3032161"/>
              <a:gd name="connsiteY412" fmla="*/ 730681 h 1160647"/>
              <a:gd name="connsiteX413" fmla="*/ 68907 w 3032161"/>
              <a:gd name="connsiteY413" fmla="*/ 607460 h 1160647"/>
              <a:gd name="connsiteX414" fmla="*/ 70934 w 3032161"/>
              <a:gd name="connsiteY414" fmla="*/ 607460 h 1160647"/>
              <a:gd name="connsiteX415" fmla="*/ 85121 w 3032161"/>
              <a:gd name="connsiteY415" fmla="*/ 607460 h 1160647"/>
              <a:gd name="connsiteX416" fmla="*/ 85121 w 3032161"/>
              <a:gd name="connsiteY416" fmla="*/ 471268 h 1160647"/>
              <a:gd name="connsiteX417" fmla="*/ 86894 w 3032161"/>
              <a:gd name="connsiteY417" fmla="*/ 471268 h 1160647"/>
              <a:gd name="connsiteX418" fmla="*/ 99308 w 3032161"/>
              <a:gd name="connsiteY418" fmla="*/ 471268 h 1160647"/>
              <a:gd name="connsiteX419" fmla="*/ 99308 w 3032161"/>
              <a:gd name="connsiteY419" fmla="*/ 356694 h 1160647"/>
              <a:gd name="connsiteX420" fmla="*/ 103361 w 3032161"/>
              <a:gd name="connsiteY420" fmla="*/ 328590 h 1160647"/>
              <a:gd name="connsiteX421" fmla="*/ 105388 w 3032161"/>
              <a:gd name="connsiteY421" fmla="*/ 328590 h 1160647"/>
              <a:gd name="connsiteX422" fmla="*/ 119575 w 3032161"/>
              <a:gd name="connsiteY422" fmla="*/ 328590 h 1160647"/>
              <a:gd name="connsiteX423" fmla="*/ 156055 w 3032161"/>
              <a:gd name="connsiteY423" fmla="*/ 246443 h 1160647"/>
              <a:gd name="connsiteX424" fmla="*/ 160109 w 3032161"/>
              <a:gd name="connsiteY424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032161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3031519" y="818866"/>
                </a:lnTo>
                <a:cubicBezTo>
                  <a:pt x="3029295" y="939467"/>
                  <a:pt x="3033744" y="999999"/>
                  <a:pt x="3031520" y="1160647"/>
                </a:cubicBez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="" xmlns:a16="http://schemas.microsoft.com/office/drawing/2014/main" id="{7DB662A6-3E55-477C-BF4D-9F80F00B135C}"/>
              </a:ext>
            </a:extLst>
          </p:cNvPr>
          <p:cNvSpPr/>
          <p:nvPr/>
        </p:nvSpPr>
        <p:spPr>
          <a:xfrm>
            <a:off x="-32" y="1500180"/>
            <a:ext cx="9144032" cy="2643206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8351116">
            <a:off x="4523424" y="166321"/>
            <a:ext cx="4000528" cy="357494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="" xmlns:a16="http://schemas.microsoft.com/office/drawing/2014/main" id="{9FE40986-ED07-4A38-A20F-457D91556A3E}"/>
              </a:ext>
            </a:extLst>
          </p:cNvPr>
          <p:cNvSpPr/>
          <p:nvPr/>
        </p:nvSpPr>
        <p:spPr>
          <a:xfrm>
            <a:off x="571472" y="1785932"/>
            <a:ext cx="4286280" cy="1997885"/>
          </a:xfrm>
          <a:custGeom>
            <a:avLst/>
            <a:gdLst>
              <a:gd name="connsiteX0" fmla="*/ 0 w 3744416"/>
              <a:gd name="connsiteY0" fmla="*/ 0 h 1008112"/>
              <a:gd name="connsiteX1" fmla="*/ 3744416 w 3744416"/>
              <a:gd name="connsiteY1" fmla="*/ 0 h 1008112"/>
              <a:gd name="connsiteX2" fmla="*/ 3744416 w 3744416"/>
              <a:gd name="connsiteY2" fmla="*/ 1008112 h 1008112"/>
              <a:gd name="connsiteX3" fmla="*/ 0 w 3744416"/>
              <a:gd name="connsiteY3" fmla="*/ 1008112 h 1008112"/>
              <a:gd name="connsiteX4" fmla="*/ 0 w 3744416"/>
              <a:gd name="connsiteY4" fmla="*/ 0 h 1008112"/>
              <a:gd name="connsiteX0" fmla="*/ 3744416 w 3835856"/>
              <a:gd name="connsiteY0" fmla="*/ 0 h 1008112"/>
              <a:gd name="connsiteX1" fmla="*/ 3744416 w 3835856"/>
              <a:gd name="connsiteY1" fmla="*/ 1008112 h 1008112"/>
              <a:gd name="connsiteX2" fmla="*/ 0 w 3835856"/>
              <a:gd name="connsiteY2" fmla="*/ 1008112 h 1008112"/>
              <a:gd name="connsiteX3" fmla="*/ 0 w 3835856"/>
              <a:gd name="connsiteY3" fmla="*/ 0 h 1008112"/>
              <a:gd name="connsiteX4" fmla="*/ 3835856 w 3835856"/>
              <a:gd name="connsiteY4" fmla="*/ 91440 h 1008112"/>
              <a:gd name="connsiteX0" fmla="*/ 3744416 w 3835856"/>
              <a:gd name="connsiteY0" fmla="*/ 1008112 h 1008112"/>
              <a:gd name="connsiteX1" fmla="*/ 0 w 3835856"/>
              <a:gd name="connsiteY1" fmla="*/ 1008112 h 1008112"/>
              <a:gd name="connsiteX2" fmla="*/ 0 w 3835856"/>
              <a:gd name="connsiteY2" fmla="*/ 0 h 1008112"/>
              <a:gd name="connsiteX3" fmla="*/ 3835856 w 3835856"/>
              <a:gd name="connsiteY3" fmla="*/ 91440 h 1008112"/>
              <a:gd name="connsiteX0" fmla="*/ 3744416 w 3825223"/>
              <a:gd name="connsiteY0" fmla="*/ 1008112 h 1008112"/>
              <a:gd name="connsiteX1" fmla="*/ 0 w 3825223"/>
              <a:gd name="connsiteY1" fmla="*/ 1008112 h 1008112"/>
              <a:gd name="connsiteX2" fmla="*/ 0 w 3825223"/>
              <a:gd name="connsiteY2" fmla="*/ 0 h 1008112"/>
              <a:gd name="connsiteX3" fmla="*/ 3825223 w 3825223"/>
              <a:gd name="connsiteY3" fmla="*/ 17013 h 1008112"/>
              <a:gd name="connsiteX0" fmla="*/ 3744416 w 3761428"/>
              <a:gd name="connsiteY0" fmla="*/ 1008112 h 1008112"/>
              <a:gd name="connsiteX1" fmla="*/ 0 w 3761428"/>
              <a:gd name="connsiteY1" fmla="*/ 1008112 h 1008112"/>
              <a:gd name="connsiteX2" fmla="*/ 0 w 3761428"/>
              <a:gd name="connsiteY2" fmla="*/ 0 h 1008112"/>
              <a:gd name="connsiteX3" fmla="*/ 3761428 w 3761428"/>
              <a:gd name="connsiteY3" fmla="*/ 6381 h 1008112"/>
              <a:gd name="connsiteX0" fmla="*/ 3744416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  <a:gd name="connsiteX0" fmla="*/ 1874042 w 3747714"/>
              <a:gd name="connsiteY0" fmla="*/ 1010243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  <a:gd name="connsiteX0" fmla="*/ 1767261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  <a:gd name="connsiteX0" fmla="*/ 1770943 w 3747714"/>
              <a:gd name="connsiteY0" fmla="*/ 1005984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714" h="1012372">
                <a:moveTo>
                  <a:pt x="1770943" y="1005984"/>
                </a:moveTo>
                <a:lnTo>
                  <a:pt x="0" y="1012372"/>
                </a:lnTo>
                <a:lnTo>
                  <a:pt x="0" y="4260"/>
                </a:lnTo>
                <a:lnTo>
                  <a:pt x="3747714" y="0"/>
                </a:lnTo>
              </a:path>
            </a:pathLst>
          </a:cu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291362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1957 г. – СССР вывела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искусственный спутник на околоземную орбиту.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ю\классный час день науки\Новая папка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144686"/>
            <a:ext cx="5357818" cy="4038523"/>
          </a:xfrm>
          <a:prstGeom prst="triangl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 rot="1507582">
            <a:off x="6911196" y="1000855"/>
            <a:ext cx="1303401" cy="130340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507582">
            <a:off x="303637" y="3375485"/>
            <a:ext cx="974533" cy="97453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507582">
            <a:off x="462517" y="3542345"/>
            <a:ext cx="638558" cy="63855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507582">
            <a:off x="628774" y="3700622"/>
            <a:ext cx="347297" cy="34729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507582">
            <a:off x="707973" y="3783653"/>
            <a:ext cx="165649" cy="1656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aphic 234">
            <a:extLst>
              <a:ext uri="{FF2B5EF4-FFF2-40B4-BE49-F238E27FC236}">
                <a16:creationId xmlns="" xmlns:a16="http://schemas.microsoft.com/office/drawing/2014/main" id="{67093918-51FB-47BF-8FF5-0827DD800958}"/>
              </a:ext>
            </a:extLst>
          </p:cNvPr>
          <p:cNvGrpSpPr/>
          <p:nvPr/>
        </p:nvGrpSpPr>
        <p:grpSpPr>
          <a:xfrm rot="16200000">
            <a:off x="-1082084" y="2296482"/>
            <a:ext cx="3495664" cy="1188682"/>
            <a:chOff x="7540326" y="1358451"/>
            <a:chExt cx="4257675" cy="1447800"/>
          </a:xfrm>
        </p:grpSpPr>
        <p:sp>
          <p:nvSpPr>
            <p:cNvPr id="251" name="Freeform: Shape 175">
              <a:extLst>
                <a:ext uri="{FF2B5EF4-FFF2-40B4-BE49-F238E27FC236}">
                  <a16:creationId xmlns="" xmlns:a16="http://schemas.microsoft.com/office/drawing/2014/main" id="{23FF8EA3-FFEF-477B-9AA7-743F7E366BBE}"/>
                </a:ext>
              </a:extLst>
            </p:cNvPr>
            <p:cNvSpPr/>
            <p:nvPr/>
          </p:nvSpPr>
          <p:spPr>
            <a:xfrm>
              <a:off x="8179930" y="1579907"/>
              <a:ext cx="3581400" cy="762000"/>
            </a:xfrm>
            <a:custGeom>
              <a:avLst/>
              <a:gdLst>
                <a:gd name="connsiteX0" fmla="*/ 37624 w 3581400"/>
                <a:gd name="connsiteY0" fmla="*/ 761524 h 762000"/>
                <a:gd name="connsiteX1" fmla="*/ 7144 w 3581400"/>
                <a:gd name="connsiteY1" fmla="*/ 731044 h 762000"/>
                <a:gd name="connsiteX2" fmla="*/ 37624 w 3581400"/>
                <a:gd name="connsiteY2" fmla="*/ 700564 h 762000"/>
                <a:gd name="connsiteX3" fmla="*/ 64294 w 3581400"/>
                <a:gd name="connsiteY3" fmla="*/ 715804 h 762000"/>
                <a:gd name="connsiteX4" fmla="*/ 1177766 w 3581400"/>
                <a:gd name="connsiteY4" fmla="*/ 715804 h 762000"/>
                <a:gd name="connsiteX5" fmla="*/ 1060609 w 3581400"/>
                <a:gd name="connsiteY5" fmla="*/ 597694 h 762000"/>
                <a:gd name="connsiteX6" fmla="*/ 376714 w 3581400"/>
                <a:gd name="connsiteY6" fmla="*/ 597694 h 762000"/>
                <a:gd name="connsiteX7" fmla="*/ 350044 w 3581400"/>
                <a:gd name="connsiteY7" fmla="*/ 612934 h 762000"/>
                <a:gd name="connsiteX8" fmla="*/ 319564 w 3581400"/>
                <a:gd name="connsiteY8" fmla="*/ 582454 h 762000"/>
                <a:gd name="connsiteX9" fmla="*/ 350044 w 3581400"/>
                <a:gd name="connsiteY9" fmla="*/ 551974 h 762000"/>
                <a:gd name="connsiteX10" fmla="*/ 376714 w 3581400"/>
                <a:gd name="connsiteY10" fmla="*/ 567214 h 762000"/>
                <a:gd name="connsiteX11" fmla="*/ 804386 w 3581400"/>
                <a:gd name="connsiteY11" fmla="*/ 567214 h 762000"/>
                <a:gd name="connsiteX12" fmla="*/ 755809 w 3581400"/>
                <a:gd name="connsiteY12" fmla="*/ 518636 h 762000"/>
                <a:gd name="connsiteX13" fmla="*/ 469106 w 3581400"/>
                <a:gd name="connsiteY13" fmla="*/ 518636 h 762000"/>
                <a:gd name="connsiteX14" fmla="*/ 442436 w 3581400"/>
                <a:gd name="connsiteY14" fmla="*/ 533876 h 762000"/>
                <a:gd name="connsiteX15" fmla="*/ 411956 w 3581400"/>
                <a:gd name="connsiteY15" fmla="*/ 503396 h 762000"/>
                <a:gd name="connsiteX16" fmla="*/ 442436 w 3581400"/>
                <a:gd name="connsiteY16" fmla="*/ 472916 h 762000"/>
                <a:gd name="connsiteX17" fmla="*/ 469106 w 3581400"/>
                <a:gd name="connsiteY17" fmla="*/ 488156 h 762000"/>
                <a:gd name="connsiteX18" fmla="*/ 768191 w 3581400"/>
                <a:gd name="connsiteY18" fmla="*/ 488156 h 762000"/>
                <a:gd name="connsiteX19" fmla="*/ 846296 w 3581400"/>
                <a:gd name="connsiteY19" fmla="*/ 566261 h 762000"/>
                <a:gd name="connsiteX20" fmla="*/ 1072039 w 3581400"/>
                <a:gd name="connsiteY20" fmla="*/ 566261 h 762000"/>
                <a:gd name="connsiteX21" fmla="*/ 1219676 w 3581400"/>
                <a:gd name="connsiteY21" fmla="*/ 713899 h 762000"/>
                <a:gd name="connsiteX22" fmla="*/ 1376839 w 3581400"/>
                <a:gd name="connsiteY22" fmla="*/ 713899 h 762000"/>
                <a:gd name="connsiteX23" fmla="*/ 1540669 w 3581400"/>
                <a:gd name="connsiteY23" fmla="*/ 550069 h 762000"/>
                <a:gd name="connsiteX24" fmla="*/ 2015014 w 3581400"/>
                <a:gd name="connsiteY24" fmla="*/ 550069 h 762000"/>
                <a:gd name="connsiteX25" fmla="*/ 2253139 w 3581400"/>
                <a:gd name="connsiteY25" fmla="*/ 311944 h 762000"/>
                <a:gd name="connsiteX26" fmla="*/ 2012156 w 3581400"/>
                <a:gd name="connsiteY26" fmla="*/ 311944 h 762000"/>
                <a:gd name="connsiteX27" fmla="*/ 1900714 w 3581400"/>
                <a:gd name="connsiteY27" fmla="*/ 426244 h 762000"/>
                <a:gd name="connsiteX28" fmla="*/ 1742599 w 3581400"/>
                <a:gd name="connsiteY28" fmla="*/ 426244 h 762000"/>
                <a:gd name="connsiteX29" fmla="*/ 1715929 w 3581400"/>
                <a:gd name="connsiteY29" fmla="*/ 441484 h 762000"/>
                <a:gd name="connsiteX30" fmla="*/ 1685449 w 3581400"/>
                <a:gd name="connsiteY30" fmla="*/ 411004 h 762000"/>
                <a:gd name="connsiteX31" fmla="*/ 1715929 w 3581400"/>
                <a:gd name="connsiteY31" fmla="*/ 380524 h 762000"/>
                <a:gd name="connsiteX32" fmla="*/ 1742599 w 3581400"/>
                <a:gd name="connsiteY32" fmla="*/ 395764 h 762000"/>
                <a:gd name="connsiteX33" fmla="*/ 1888331 w 3581400"/>
                <a:gd name="connsiteY33" fmla="*/ 395764 h 762000"/>
                <a:gd name="connsiteX34" fmla="*/ 1970246 w 3581400"/>
                <a:gd name="connsiteY34" fmla="*/ 313849 h 762000"/>
                <a:gd name="connsiteX35" fmla="*/ 1623536 w 3581400"/>
                <a:gd name="connsiteY35" fmla="*/ 313849 h 762000"/>
                <a:gd name="connsiteX36" fmla="*/ 1400651 w 3581400"/>
                <a:gd name="connsiteY36" fmla="*/ 536734 h 762000"/>
                <a:gd name="connsiteX37" fmla="*/ 1393031 w 3581400"/>
                <a:gd name="connsiteY37" fmla="*/ 566261 h 762000"/>
                <a:gd name="connsiteX38" fmla="*/ 1371124 w 3581400"/>
                <a:gd name="connsiteY38" fmla="*/ 574834 h 762000"/>
                <a:gd name="connsiteX39" fmla="*/ 1349216 w 3581400"/>
                <a:gd name="connsiteY39" fmla="*/ 566261 h 762000"/>
                <a:gd name="connsiteX40" fmla="*/ 1340644 w 3581400"/>
                <a:gd name="connsiteY40" fmla="*/ 544354 h 762000"/>
                <a:gd name="connsiteX41" fmla="*/ 1349216 w 3581400"/>
                <a:gd name="connsiteY41" fmla="*/ 522446 h 762000"/>
                <a:gd name="connsiteX42" fmla="*/ 1371124 w 3581400"/>
                <a:gd name="connsiteY42" fmla="*/ 513874 h 762000"/>
                <a:gd name="connsiteX43" fmla="*/ 1379696 w 3581400"/>
                <a:gd name="connsiteY43" fmla="*/ 514826 h 762000"/>
                <a:gd name="connsiteX44" fmla="*/ 1439704 w 3581400"/>
                <a:gd name="connsiteY44" fmla="*/ 454819 h 762000"/>
                <a:gd name="connsiteX45" fmla="*/ 1025366 w 3581400"/>
                <a:gd name="connsiteY45" fmla="*/ 454819 h 762000"/>
                <a:gd name="connsiteX46" fmla="*/ 988219 w 3581400"/>
                <a:gd name="connsiteY46" fmla="*/ 417671 h 762000"/>
                <a:gd name="connsiteX47" fmla="*/ 979646 w 3581400"/>
                <a:gd name="connsiteY47" fmla="*/ 418624 h 762000"/>
                <a:gd name="connsiteX48" fmla="*/ 957739 w 3581400"/>
                <a:gd name="connsiteY48" fmla="*/ 410051 h 762000"/>
                <a:gd name="connsiteX49" fmla="*/ 949166 w 3581400"/>
                <a:gd name="connsiteY49" fmla="*/ 388144 h 762000"/>
                <a:gd name="connsiteX50" fmla="*/ 957739 w 3581400"/>
                <a:gd name="connsiteY50" fmla="*/ 366236 h 762000"/>
                <a:gd name="connsiteX51" fmla="*/ 979646 w 3581400"/>
                <a:gd name="connsiteY51" fmla="*/ 357664 h 762000"/>
                <a:gd name="connsiteX52" fmla="*/ 1001554 w 3581400"/>
                <a:gd name="connsiteY52" fmla="*/ 366236 h 762000"/>
                <a:gd name="connsiteX53" fmla="*/ 1009174 w 3581400"/>
                <a:gd name="connsiteY53" fmla="*/ 395764 h 762000"/>
                <a:gd name="connsiteX54" fmla="*/ 1037749 w 3581400"/>
                <a:gd name="connsiteY54" fmla="*/ 424339 h 762000"/>
                <a:gd name="connsiteX55" fmla="*/ 1470184 w 3581400"/>
                <a:gd name="connsiteY55" fmla="*/ 424339 h 762000"/>
                <a:gd name="connsiteX56" fmla="*/ 1611154 w 3581400"/>
                <a:gd name="connsiteY56" fmla="*/ 283369 h 762000"/>
                <a:gd name="connsiteX57" fmla="*/ 2285524 w 3581400"/>
                <a:gd name="connsiteY57" fmla="*/ 283369 h 762000"/>
                <a:gd name="connsiteX58" fmla="*/ 2289334 w 3581400"/>
                <a:gd name="connsiteY58" fmla="*/ 279559 h 762000"/>
                <a:gd name="connsiteX59" fmla="*/ 2294096 w 3581400"/>
                <a:gd name="connsiteY59" fmla="*/ 283369 h 762000"/>
                <a:gd name="connsiteX60" fmla="*/ 2574131 w 3581400"/>
                <a:gd name="connsiteY60" fmla="*/ 283369 h 762000"/>
                <a:gd name="connsiteX61" fmla="*/ 2774156 w 3581400"/>
                <a:gd name="connsiteY61" fmla="*/ 83344 h 762000"/>
                <a:gd name="connsiteX62" fmla="*/ 2961799 w 3581400"/>
                <a:gd name="connsiteY62" fmla="*/ 83344 h 762000"/>
                <a:gd name="connsiteX63" fmla="*/ 3022759 w 3581400"/>
                <a:gd name="connsiteY63" fmla="*/ 22384 h 762000"/>
                <a:gd name="connsiteX64" fmla="*/ 3525679 w 3581400"/>
                <a:gd name="connsiteY64" fmla="*/ 22384 h 762000"/>
                <a:gd name="connsiteX65" fmla="*/ 3552349 w 3581400"/>
                <a:gd name="connsiteY65" fmla="*/ 7144 h 762000"/>
                <a:gd name="connsiteX66" fmla="*/ 3582829 w 3581400"/>
                <a:gd name="connsiteY66" fmla="*/ 37624 h 762000"/>
                <a:gd name="connsiteX67" fmla="*/ 3552349 w 3581400"/>
                <a:gd name="connsiteY67" fmla="*/ 68104 h 762000"/>
                <a:gd name="connsiteX68" fmla="*/ 3525679 w 3581400"/>
                <a:gd name="connsiteY68" fmla="*/ 52864 h 762000"/>
                <a:gd name="connsiteX69" fmla="*/ 3036094 w 3581400"/>
                <a:gd name="connsiteY69" fmla="*/ 52864 h 762000"/>
                <a:gd name="connsiteX70" fmla="*/ 2975134 w 3581400"/>
                <a:gd name="connsiteY70" fmla="*/ 113824 h 762000"/>
                <a:gd name="connsiteX71" fmla="*/ 2787491 w 3581400"/>
                <a:gd name="connsiteY71" fmla="*/ 113824 h 762000"/>
                <a:gd name="connsiteX72" fmla="*/ 2588419 w 3581400"/>
                <a:gd name="connsiteY72" fmla="*/ 312896 h 762000"/>
                <a:gd name="connsiteX73" fmla="*/ 2299811 w 3581400"/>
                <a:gd name="connsiteY73" fmla="*/ 312896 h 762000"/>
                <a:gd name="connsiteX74" fmla="*/ 2206466 w 3581400"/>
                <a:gd name="connsiteY74" fmla="*/ 406241 h 762000"/>
                <a:gd name="connsiteX75" fmla="*/ 2329339 w 3581400"/>
                <a:gd name="connsiteY75" fmla="*/ 406241 h 762000"/>
                <a:gd name="connsiteX76" fmla="*/ 2387441 w 3581400"/>
                <a:gd name="connsiteY76" fmla="*/ 464344 h 762000"/>
                <a:gd name="connsiteX77" fmla="*/ 2396014 w 3581400"/>
                <a:gd name="connsiteY77" fmla="*/ 463391 h 762000"/>
                <a:gd name="connsiteX78" fmla="*/ 2417921 w 3581400"/>
                <a:gd name="connsiteY78" fmla="*/ 471964 h 762000"/>
                <a:gd name="connsiteX79" fmla="*/ 2426494 w 3581400"/>
                <a:gd name="connsiteY79" fmla="*/ 493871 h 762000"/>
                <a:gd name="connsiteX80" fmla="*/ 2417921 w 3581400"/>
                <a:gd name="connsiteY80" fmla="*/ 515779 h 762000"/>
                <a:gd name="connsiteX81" fmla="*/ 2396014 w 3581400"/>
                <a:gd name="connsiteY81" fmla="*/ 524351 h 762000"/>
                <a:gd name="connsiteX82" fmla="*/ 2374106 w 3581400"/>
                <a:gd name="connsiteY82" fmla="*/ 515779 h 762000"/>
                <a:gd name="connsiteX83" fmla="*/ 2366486 w 3581400"/>
                <a:gd name="connsiteY83" fmla="*/ 486251 h 762000"/>
                <a:gd name="connsiteX84" fmla="*/ 2317909 w 3581400"/>
                <a:gd name="connsiteY84" fmla="*/ 437674 h 762000"/>
                <a:gd name="connsiteX85" fmla="*/ 2176939 w 3581400"/>
                <a:gd name="connsiteY85" fmla="*/ 437674 h 762000"/>
                <a:gd name="connsiteX86" fmla="*/ 2032159 w 3581400"/>
                <a:gd name="connsiteY86" fmla="*/ 582454 h 762000"/>
                <a:gd name="connsiteX87" fmla="*/ 1557814 w 3581400"/>
                <a:gd name="connsiteY87" fmla="*/ 582454 h 762000"/>
                <a:gd name="connsiteX88" fmla="*/ 1393984 w 3581400"/>
                <a:gd name="connsiteY88" fmla="*/ 746284 h 762000"/>
                <a:gd name="connsiteX89" fmla="*/ 64294 w 3581400"/>
                <a:gd name="connsiteY89" fmla="*/ 746284 h 762000"/>
                <a:gd name="connsiteX90" fmla="*/ 37624 w 3581400"/>
                <a:gd name="connsiteY90" fmla="*/ 76152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81400" h="762000">
                  <a:moveTo>
                    <a:pt x="37624" y="761524"/>
                  </a:moveTo>
                  <a:cubicBezTo>
                    <a:pt x="20479" y="761524"/>
                    <a:pt x="7144" y="748189"/>
                    <a:pt x="7144" y="731044"/>
                  </a:cubicBezTo>
                  <a:cubicBezTo>
                    <a:pt x="7144" y="713899"/>
                    <a:pt x="20479" y="700564"/>
                    <a:pt x="37624" y="700564"/>
                  </a:cubicBezTo>
                  <a:cubicBezTo>
                    <a:pt x="49054" y="700564"/>
                    <a:pt x="58579" y="706279"/>
                    <a:pt x="64294" y="715804"/>
                  </a:cubicBezTo>
                  <a:lnTo>
                    <a:pt x="1177766" y="715804"/>
                  </a:lnTo>
                  <a:lnTo>
                    <a:pt x="1060609" y="597694"/>
                  </a:lnTo>
                  <a:lnTo>
                    <a:pt x="376714" y="597694"/>
                  </a:lnTo>
                  <a:cubicBezTo>
                    <a:pt x="370999" y="607219"/>
                    <a:pt x="361474" y="612934"/>
                    <a:pt x="350044" y="612934"/>
                  </a:cubicBezTo>
                  <a:cubicBezTo>
                    <a:pt x="332899" y="612934"/>
                    <a:pt x="319564" y="599599"/>
                    <a:pt x="319564" y="582454"/>
                  </a:cubicBezTo>
                  <a:cubicBezTo>
                    <a:pt x="319564" y="565309"/>
                    <a:pt x="332899" y="551974"/>
                    <a:pt x="350044" y="551974"/>
                  </a:cubicBezTo>
                  <a:cubicBezTo>
                    <a:pt x="361474" y="551974"/>
                    <a:pt x="370999" y="557689"/>
                    <a:pt x="376714" y="567214"/>
                  </a:cubicBezTo>
                  <a:lnTo>
                    <a:pt x="804386" y="567214"/>
                  </a:lnTo>
                  <a:lnTo>
                    <a:pt x="755809" y="518636"/>
                  </a:lnTo>
                  <a:lnTo>
                    <a:pt x="469106" y="518636"/>
                  </a:lnTo>
                  <a:cubicBezTo>
                    <a:pt x="463391" y="528161"/>
                    <a:pt x="453866" y="533876"/>
                    <a:pt x="442436" y="533876"/>
                  </a:cubicBezTo>
                  <a:cubicBezTo>
                    <a:pt x="425291" y="533876"/>
                    <a:pt x="411956" y="520541"/>
                    <a:pt x="411956" y="503396"/>
                  </a:cubicBezTo>
                  <a:cubicBezTo>
                    <a:pt x="411956" y="486251"/>
                    <a:pt x="425291" y="472916"/>
                    <a:pt x="442436" y="472916"/>
                  </a:cubicBezTo>
                  <a:cubicBezTo>
                    <a:pt x="453866" y="472916"/>
                    <a:pt x="463391" y="478631"/>
                    <a:pt x="469106" y="488156"/>
                  </a:cubicBezTo>
                  <a:lnTo>
                    <a:pt x="768191" y="488156"/>
                  </a:lnTo>
                  <a:lnTo>
                    <a:pt x="846296" y="566261"/>
                  </a:lnTo>
                  <a:lnTo>
                    <a:pt x="1072039" y="566261"/>
                  </a:lnTo>
                  <a:lnTo>
                    <a:pt x="1219676" y="713899"/>
                  </a:lnTo>
                  <a:lnTo>
                    <a:pt x="1376839" y="713899"/>
                  </a:lnTo>
                  <a:lnTo>
                    <a:pt x="1540669" y="550069"/>
                  </a:lnTo>
                  <a:lnTo>
                    <a:pt x="2015014" y="550069"/>
                  </a:lnTo>
                  <a:lnTo>
                    <a:pt x="2253139" y="311944"/>
                  </a:lnTo>
                  <a:lnTo>
                    <a:pt x="2012156" y="311944"/>
                  </a:lnTo>
                  <a:lnTo>
                    <a:pt x="1900714" y="426244"/>
                  </a:lnTo>
                  <a:lnTo>
                    <a:pt x="1742599" y="426244"/>
                  </a:lnTo>
                  <a:cubicBezTo>
                    <a:pt x="1736884" y="435769"/>
                    <a:pt x="1727359" y="441484"/>
                    <a:pt x="1715929" y="441484"/>
                  </a:cubicBezTo>
                  <a:cubicBezTo>
                    <a:pt x="1698784" y="441484"/>
                    <a:pt x="1685449" y="428149"/>
                    <a:pt x="1685449" y="411004"/>
                  </a:cubicBezTo>
                  <a:cubicBezTo>
                    <a:pt x="1685449" y="393859"/>
                    <a:pt x="1698784" y="380524"/>
                    <a:pt x="1715929" y="380524"/>
                  </a:cubicBezTo>
                  <a:cubicBezTo>
                    <a:pt x="1727359" y="380524"/>
                    <a:pt x="1736884" y="386239"/>
                    <a:pt x="1742599" y="395764"/>
                  </a:cubicBezTo>
                  <a:lnTo>
                    <a:pt x="1888331" y="395764"/>
                  </a:lnTo>
                  <a:lnTo>
                    <a:pt x="1970246" y="313849"/>
                  </a:lnTo>
                  <a:lnTo>
                    <a:pt x="1623536" y="313849"/>
                  </a:lnTo>
                  <a:lnTo>
                    <a:pt x="1400651" y="536734"/>
                  </a:lnTo>
                  <a:cubicBezTo>
                    <a:pt x="1403509" y="547211"/>
                    <a:pt x="1400651" y="558641"/>
                    <a:pt x="1393031" y="566261"/>
                  </a:cubicBezTo>
                  <a:cubicBezTo>
                    <a:pt x="1387316" y="571976"/>
                    <a:pt x="1379696" y="574834"/>
                    <a:pt x="1371124" y="574834"/>
                  </a:cubicBezTo>
                  <a:cubicBezTo>
                    <a:pt x="1362551" y="574834"/>
                    <a:pt x="1354931" y="571976"/>
                    <a:pt x="1349216" y="566261"/>
                  </a:cubicBezTo>
                  <a:cubicBezTo>
                    <a:pt x="1343501" y="560546"/>
                    <a:pt x="1340644" y="552926"/>
                    <a:pt x="1340644" y="544354"/>
                  </a:cubicBezTo>
                  <a:cubicBezTo>
                    <a:pt x="1340644" y="535781"/>
                    <a:pt x="1343501" y="528161"/>
                    <a:pt x="1349216" y="522446"/>
                  </a:cubicBezTo>
                  <a:cubicBezTo>
                    <a:pt x="1354931" y="516731"/>
                    <a:pt x="1362551" y="513874"/>
                    <a:pt x="1371124" y="513874"/>
                  </a:cubicBezTo>
                  <a:cubicBezTo>
                    <a:pt x="1373981" y="513874"/>
                    <a:pt x="1376839" y="513874"/>
                    <a:pt x="1379696" y="514826"/>
                  </a:cubicBezTo>
                  <a:lnTo>
                    <a:pt x="1439704" y="454819"/>
                  </a:lnTo>
                  <a:lnTo>
                    <a:pt x="1025366" y="454819"/>
                  </a:lnTo>
                  <a:lnTo>
                    <a:pt x="988219" y="417671"/>
                  </a:lnTo>
                  <a:cubicBezTo>
                    <a:pt x="985361" y="418624"/>
                    <a:pt x="982504" y="418624"/>
                    <a:pt x="979646" y="418624"/>
                  </a:cubicBezTo>
                  <a:cubicBezTo>
                    <a:pt x="971074" y="418624"/>
                    <a:pt x="963454" y="415766"/>
                    <a:pt x="957739" y="410051"/>
                  </a:cubicBezTo>
                  <a:cubicBezTo>
                    <a:pt x="952024" y="404336"/>
                    <a:pt x="949166" y="396716"/>
                    <a:pt x="949166" y="388144"/>
                  </a:cubicBezTo>
                  <a:cubicBezTo>
                    <a:pt x="949166" y="379571"/>
                    <a:pt x="952024" y="371951"/>
                    <a:pt x="957739" y="366236"/>
                  </a:cubicBezTo>
                  <a:cubicBezTo>
                    <a:pt x="963454" y="360521"/>
                    <a:pt x="971074" y="357664"/>
                    <a:pt x="979646" y="357664"/>
                  </a:cubicBezTo>
                  <a:cubicBezTo>
                    <a:pt x="988219" y="357664"/>
                    <a:pt x="995839" y="360521"/>
                    <a:pt x="1001554" y="366236"/>
                  </a:cubicBezTo>
                  <a:cubicBezTo>
                    <a:pt x="1009174" y="373856"/>
                    <a:pt x="1012031" y="385286"/>
                    <a:pt x="1009174" y="395764"/>
                  </a:cubicBezTo>
                  <a:lnTo>
                    <a:pt x="1037749" y="424339"/>
                  </a:lnTo>
                  <a:lnTo>
                    <a:pt x="1470184" y="424339"/>
                  </a:lnTo>
                  <a:lnTo>
                    <a:pt x="1611154" y="283369"/>
                  </a:lnTo>
                  <a:lnTo>
                    <a:pt x="2285524" y="283369"/>
                  </a:lnTo>
                  <a:lnTo>
                    <a:pt x="2289334" y="279559"/>
                  </a:lnTo>
                  <a:lnTo>
                    <a:pt x="2294096" y="283369"/>
                  </a:lnTo>
                  <a:lnTo>
                    <a:pt x="2574131" y="283369"/>
                  </a:lnTo>
                  <a:lnTo>
                    <a:pt x="2774156" y="83344"/>
                  </a:lnTo>
                  <a:lnTo>
                    <a:pt x="2961799" y="83344"/>
                  </a:lnTo>
                  <a:lnTo>
                    <a:pt x="3022759" y="22384"/>
                  </a:lnTo>
                  <a:lnTo>
                    <a:pt x="3525679" y="22384"/>
                  </a:lnTo>
                  <a:cubicBezTo>
                    <a:pt x="3531394" y="12859"/>
                    <a:pt x="3540919" y="7144"/>
                    <a:pt x="3552349" y="7144"/>
                  </a:cubicBezTo>
                  <a:cubicBezTo>
                    <a:pt x="3569494" y="7144"/>
                    <a:pt x="3582829" y="20479"/>
                    <a:pt x="3582829" y="37624"/>
                  </a:cubicBezTo>
                  <a:cubicBezTo>
                    <a:pt x="3582829" y="54769"/>
                    <a:pt x="3569494" y="68104"/>
                    <a:pt x="3552349" y="68104"/>
                  </a:cubicBezTo>
                  <a:cubicBezTo>
                    <a:pt x="3540919" y="68104"/>
                    <a:pt x="3531394" y="62389"/>
                    <a:pt x="3525679" y="52864"/>
                  </a:cubicBezTo>
                  <a:lnTo>
                    <a:pt x="3036094" y="52864"/>
                  </a:lnTo>
                  <a:lnTo>
                    <a:pt x="2975134" y="113824"/>
                  </a:lnTo>
                  <a:lnTo>
                    <a:pt x="2787491" y="113824"/>
                  </a:lnTo>
                  <a:lnTo>
                    <a:pt x="2588419" y="312896"/>
                  </a:lnTo>
                  <a:lnTo>
                    <a:pt x="2299811" y="312896"/>
                  </a:lnTo>
                  <a:lnTo>
                    <a:pt x="2206466" y="406241"/>
                  </a:lnTo>
                  <a:lnTo>
                    <a:pt x="2329339" y="406241"/>
                  </a:lnTo>
                  <a:lnTo>
                    <a:pt x="2387441" y="464344"/>
                  </a:lnTo>
                  <a:cubicBezTo>
                    <a:pt x="2390299" y="463391"/>
                    <a:pt x="2393156" y="463391"/>
                    <a:pt x="2396014" y="463391"/>
                  </a:cubicBezTo>
                  <a:cubicBezTo>
                    <a:pt x="2404586" y="463391"/>
                    <a:pt x="2412206" y="466249"/>
                    <a:pt x="2417921" y="471964"/>
                  </a:cubicBezTo>
                  <a:cubicBezTo>
                    <a:pt x="2423636" y="477679"/>
                    <a:pt x="2426494" y="485299"/>
                    <a:pt x="2426494" y="493871"/>
                  </a:cubicBezTo>
                  <a:cubicBezTo>
                    <a:pt x="2426494" y="502444"/>
                    <a:pt x="2423636" y="510064"/>
                    <a:pt x="2417921" y="515779"/>
                  </a:cubicBezTo>
                  <a:cubicBezTo>
                    <a:pt x="2412206" y="521494"/>
                    <a:pt x="2404586" y="524351"/>
                    <a:pt x="2396014" y="524351"/>
                  </a:cubicBezTo>
                  <a:cubicBezTo>
                    <a:pt x="2387441" y="524351"/>
                    <a:pt x="2379821" y="521494"/>
                    <a:pt x="2374106" y="515779"/>
                  </a:cubicBezTo>
                  <a:cubicBezTo>
                    <a:pt x="2366486" y="508159"/>
                    <a:pt x="2363629" y="496729"/>
                    <a:pt x="2366486" y="486251"/>
                  </a:cubicBezTo>
                  <a:lnTo>
                    <a:pt x="2317909" y="437674"/>
                  </a:lnTo>
                  <a:lnTo>
                    <a:pt x="2176939" y="437674"/>
                  </a:lnTo>
                  <a:lnTo>
                    <a:pt x="2032159" y="582454"/>
                  </a:lnTo>
                  <a:lnTo>
                    <a:pt x="1557814" y="582454"/>
                  </a:lnTo>
                  <a:lnTo>
                    <a:pt x="1393984" y="746284"/>
                  </a:lnTo>
                  <a:lnTo>
                    <a:pt x="64294" y="746284"/>
                  </a:lnTo>
                  <a:cubicBezTo>
                    <a:pt x="59531" y="754856"/>
                    <a:pt x="49054" y="761524"/>
                    <a:pt x="37624" y="7615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176">
              <a:extLst>
                <a:ext uri="{FF2B5EF4-FFF2-40B4-BE49-F238E27FC236}">
                  <a16:creationId xmlns="" xmlns:a16="http://schemas.microsoft.com/office/drawing/2014/main" id="{4D0D4DFB-272F-4C6E-81A6-337D9C87ABFE}"/>
                </a:ext>
              </a:extLst>
            </p:cNvPr>
            <p:cNvSpPr/>
            <p:nvPr/>
          </p:nvSpPr>
          <p:spPr>
            <a:xfrm>
              <a:off x="8190407" y="1590385"/>
              <a:ext cx="3562350" cy="742950"/>
            </a:xfrm>
            <a:custGeom>
              <a:avLst/>
              <a:gdLst>
                <a:gd name="connsiteX0" fmla="*/ 2567464 w 3562350"/>
                <a:gd name="connsiteY0" fmla="*/ 282416 h 742950"/>
                <a:gd name="connsiteX1" fmla="*/ 2279809 w 3562350"/>
                <a:gd name="connsiteY1" fmla="*/ 282416 h 742950"/>
                <a:gd name="connsiteX2" fmla="*/ 2278856 w 3562350"/>
                <a:gd name="connsiteY2" fmla="*/ 281464 h 742950"/>
                <a:gd name="connsiteX3" fmla="*/ 2277904 w 3562350"/>
                <a:gd name="connsiteY3" fmla="*/ 282416 h 742950"/>
                <a:gd name="connsiteX4" fmla="*/ 1603534 w 3562350"/>
                <a:gd name="connsiteY4" fmla="*/ 282416 h 742950"/>
                <a:gd name="connsiteX5" fmla="*/ 1461611 w 3562350"/>
                <a:gd name="connsiteY5" fmla="*/ 424339 h 742950"/>
                <a:gd name="connsiteX6" fmla="*/ 1021556 w 3562350"/>
                <a:gd name="connsiteY6" fmla="*/ 424339 h 742950"/>
                <a:gd name="connsiteX7" fmla="*/ 986314 w 3562350"/>
                <a:gd name="connsiteY7" fmla="*/ 389096 h 742950"/>
                <a:gd name="connsiteX8" fmla="*/ 982504 w 3562350"/>
                <a:gd name="connsiteY8" fmla="*/ 363379 h 742950"/>
                <a:gd name="connsiteX9" fmla="*/ 952024 w 3562350"/>
                <a:gd name="connsiteY9" fmla="*/ 363379 h 742950"/>
                <a:gd name="connsiteX10" fmla="*/ 952024 w 3562350"/>
                <a:gd name="connsiteY10" fmla="*/ 392906 h 742950"/>
                <a:gd name="connsiteX11" fmla="*/ 977741 w 3562350"/>
                <a:gd name="connsiteY11" fmla="*/ 396716 h 742950"/>
                <a:gd name="connsiteX12" fmla="*/ 1016794 w 3562350"/>
                <a:gd name="connsiteY12" fmla="*/ 435769 h 742950"/>
                <a:gd name="connsiteX13" fmla="*/ 1450181 w 3562350"/>
                <a:gd name="connsiteY13" fmla="*/ 435769 h 742950"/>
                <a:gd name="connsiteX14" fmla="*/ 1370171 w 3562350"/>
                <a:gd name="connsiteY14" fmla="*/ 515779 h 742950"/>
                <a:gd name="connsiteX15" fmla="*/ 1344454 w 3562350"/>
                <a:gd name="connsiteY15" fmla="*/ 519589 h 742950"/>
                <a:gd name="connsiteX16" fmla="*/ 1344454 w 3562350"/>
                <a:gd name="connsiteY16" fmla="*/ 549116 h 742950"/>
                <a:gd name="connsiteX17" fmla="*/ 1373981 w 3562350"/>
                <a:gd name="connsiteY17" fmla="*/ 549116 h 742950"/>
                <a:gd name="connsiteX18" fmla="*/ 1377791 w 3562350"/>
                <a:gd name="connsiteY18" fmla="*/ 523399 h 742950"/>
                <a:gd name="connsiteX19" fmla="*/ 1608296 w 3562350"/>
                <a:gd name="connsiteY19" fmla="*/ 292894 h 742950"/>
                <a:gd name="connsiteX20" fmla="*/ 1982629 w 3562350"/>
                <a:gd name="connsiteY20" fmla="*/ 292894 h 742950"/>
                <a:gd name="connsiteX21" fmla="*/ 1881664 w 3562350"/>
                <a:gd name="connsiteY21" fmla="*/ 393859 h 742950"/>
                <a:gd name="connsiteX22" fmla="*/ 1726406 w 3562350"/>
                <a:gd name="connsiteY22" fmla="*/ 393859 h 742950"/>
                <a:gd name="connsiteX23" fmla="*/ 1706404 w 3562350"/>
                <a:gd name="connsiteY23" fmla="*/ 378619 h 742950"/>
                <a:gd name="connsiteX24" fmla="*/ 1685449 w 3562350"/>
                <a:gd name="connsiteY24" fmla="*/ 399574 h 742950"/>
                <a:gd name="connsiteX25" fmla="*/ 1706404 w 3562350"/>
                <a:gd name="connsiteY25" fmla="*/ 420529 h 742950"/>
                <a:gd name="connsiteX26" fmla="*/ 1726406 w 3562350"/>
                <a:gd name="connsiteY26" fmla="*/ 405289 h 742950"/>
                <a:gd name="connsiteX27" fmla="*/ 1886426 w 3562350"/>
                <a:gd name="connsiteY27" fmla="*/ 405289 h 742950"/>
                <a:gd name="connsiteX28" fmla="*/ 1998821 w 3562350"/>
                <a:gd name="connsiteY28" fmla="*/ 292894 h 742950"/>
                <a:gd name="connsiteX29" fmla="*/ 2267426 w 3562350"/>
                <a:gd name="connsiteY29" fmla="*/ 292894 h 742950"/>
                <a:gd name="connsiteX30" fmla="*/ 2010251 w 3562350"/>
                <a:gd name="connsiteY30" fmla="*/ 550069 h 742950"/>
                <a:gd name="connsiteX31" fmla="*/ 1535906 w 3562350"/>
                <a:gd name="connsiteY31" fmla="*/ 550069 h 742950"/>
                <a:gd name="connsiteX32" fmla="*/ 1372076 w 3562350"/>
                <a:gd name="connsiteY32" fmla="*/ 713899 h 742950"/>
                <a:gd name="connsiteX33" fmla="*/ 1207294 w 3562350"/>
                <a:gd name="connsiteY33" fmla="*/ 713899 h 742950"/>
                <a:gd name="connsiteX34" fmla="*/ 1059656 w 3562350"/>
                <a:gd name="connsiteY34" fmla="*/ 566261 h 742950"/>
                <a:gd name="connsiteX35" fmla="*/ 833914 w 3562350"/>
                <a:gd name="connsiteY35" fmla="*/ 566261 h 742950"/>
                <a:gd name="connsiteX36" fmla="*/ 833914 w 3562350"/>
                <a:gd name="connsiteY36" fmla="*/ 566261 h 742950"/>
                <a:gd name="connsiteX37" fmla="*/ 755809 w 3562350"/>
                <a:gd name="connsiteY37" fmla="*/ 488156 h 742950"/>
                <a:gd name="connsiteX38" fmla="*/ 453866 w 3562350"/>
                <a:gd name="connsiteY38" fmla="*/ 488156 h 742950"/>
                <a:gd name="connsiteX39" fmla="*/ 433864 w 3562350"/>
                <a:gd name="connsiteY39" fmla="*/ 472916 h 742950"/>
                <a:gd name="connsiteX40" fmla="*/ 412909 w 3562350"/>
                <a:gd name="connsiteY40" fmla="*/ 493871 h 742950"/>
                <a:gd name="connsiteX41" fmla="*/ 433864 w 3562350"/>
                <a:gd name="connsiteY41" fmla="*/ 514826 h 742950"/>
                <a:gd name="connsiteX42" fmla="*/ 453866 w 3562350"/>
                <a:gd name="connsiteY42" fmla="*/ 499586 h 742950"/>
                <a:gd name="connsiteX43" fmla="*/ 750094 w 3562350"/>
                <a:gd name="connsiteY43" fmla="*/ 499586 h 742950"/>
                <a:gd name="connsiteX44" fmla="*/ 817721 w 3562350"/>
                <a:gd name="connsiteY44" fmla="*/ 567214 h 742950"/>
                <a:gd name="connsiteX45" fmla="*/ 360521 w 3562350"/>
                <a:gd name="connsiteY45" fmla="*/ 567214 h 742950"/>
                <a:gd name="connsiteX46" fmla="*/ 340519 w 3562350"/>
                <a:gd name="connsiteY46" fmla="*/ 551974 h 742950"/>
                <a:gd name="connsiteX47" fmla="*/ 319564 w 3562350"/>
                <a:gd name="connsiteY47" fmla="*/ 572929 h 742950"/>
                <a:gd name="connsiteX48" fmla="*/ 340519 w 3562350"/>
                <a:gd name="connsiteY48" fmla="*/ 593884 h 742950"/>
                <a:gd name="connsiteX49" fmla="*/ 360521 w 3562350"/>
                <a:gd name="connsiteY49" fmla="*/ 578644 h 742950"/>
                <a:gd name="connsiteX50" fmla="*/ 1054894 w 3562350"/>
                <a:gd name="connsiteY50" fmla="*/ 578644 h 742950"/>
                <a:gd name="connsiteX51" fmla="*/ 1191101 w 3562350"/>
                <a:gd name="connsiteY51" fmla="*/ 714851 h 742950"/>
                <a:gd name="connsiteX52" fmla="*/ 48101 w 3562350"/>
                <a:gd name="connsiteY52" fmla="*/ 714851 h 742950"/>
                <a:gd name="connsiteX53" fmla="*/ 28099 w 3562350"/>
                <a:gd name="connsiteY53" fmla="*/ 699611 h 742950"/>
                <a:gd name="connsiteX54" fmla="*/ 7144 w 3562350"/>
                <a:gd name="connsiteY54" fmla="*/ 720566 h 742950"/>
                <a:gd name="connsiteX55" fmla="*/ 28099 w 3562350"/>
                <a:gd name="connsiteY55" fmla="*/ 741521 h 742950"/>
                <a:gd name="connsiteX56" fmla="*/ 48101 w 3562350"/>
                <a:gd name="connsiteY56" fmla="*/ 726281 h 742950"/>
                <a:gd name="connsiteX57" fmla="*/ 1376839 w 3562350"/>
                <a:gd name="connsiteY57" fmla="*/ 726281 h 742950"/>
                <a:gd name="connsiteX58" fmla="*/ 1540669 w 3562350"/>
                <a:gd name="connsiteY58" fmla="*/ 561499 h 742950"/>
                <a:gd name="connsiteX59" fmla="*/ 2015014 w 3562350"/>
                <a:gd name="connsiteY59" fmla="*/ 561499 h 742950"/>
                <a:gd name="connsiteX60" fmla="*/ 2159794 w 3562350"/>
                <a:gd name="connsiteY60" fmla="*/ 417671 h 742950"/>
                <a:gd name="connsiteX61" fmla="*/ 2308384 w 3562350"/>
                <a:gd name="connsiteY61" fmla="*/ 417671 h 742950"/>
                <a:gd name="connsiteX62" fmla="*/ 2364581 w 3562350"/>
                <a:gd name="connsiteY62" fmla="*/ 473869 h 742950"/>
                <a:gd name="connsiteX63" fmla="*/ 2368391 w 3562350"/>
                <a:gd name="connsiteY63" fmla="*/ 499586 h 742950"/>
                <a:gd name="connsiteX64" fmla="*/ 2397919 w 3562350"/>
                <a:gd name="connsiteY64" fmla="*/ 499586 h 742950"/>
                <a:gd name="connsiteX65" fmla="*/ 2397919 w 3562350"/>
                <a:gd name="connsiteY65" fmla="*/ 470059 h 742950"/>
                <a:gd name="connsiteX66" fmla="*/ 2372201 w 3562350"/>
                <a:gd name="connsiteY66" fmla="*/ 466249 h 742950"/>
                <a:gd name="connsiteX67" fmla="*/ 2313146 w 3562350"/>
                <a:gd name="connsiteY67" fmla="*/ 407194 h 742950"/>
                <a:gd name="connsiteX68" fmla="*/ 2170271 w 3562350"/>
                <a:gd name="connsiteY68" fmla="*/ 407194 h 742950"/>
                <a:gd name="connsiteX69" fmla="*/ 2283619 w 3562350"/>
                <a:gd name="connsiteY69" fmla="*/ 293846 h 742950"/>
                <a:gd name="connsiteX70" fmla="*/ 2572226 w 3562350"/>
                <a:gd name="connsiteY70" fmla="*/ 293846 h 742950"/>
                <a:gd name="connsiteX71" fmla="*/ 2771299 w 3562350"/>
                <a:gd name="connsiteY71" fmla="*/ 94774 h 742950"/>
                <a:gd name="connsiteX72" fmla="*/ 2959894 w 3562350"/>
                <a:gd name="connsiteY72" fmla="*/ 94774 h 742950"/>
                <a:gd name="connsiteX73" fmla="*/ 3020854 w 3562350"/>
                <a:gd name="connsiteY73" fmla="*/ 33814 h 742950"/>
                <a:gd name="connsiteX74" fmla="*/ 3520916 w 3562350"/>
                <a:gd name="connsiteY74" fmla="*/ 33814 h 742950"/>
                <a:gd name="connsiteX75" fmla="*/ 3540919 w 3562350"/>
                <a:gd name="connsiteY75" fmla="*/ 49054 h 742950"/>
                <a:gd name="connsiteX76" fmla="*/ 3561874 w 3562350"/>
                <a:gd name="connsiteY76" fmla="*/ 28099 h 742950"/>
                <a:gd name="connsiteX77" fmla="*/ 3540919 w 3562350"/>
                <a:gd name="connsiteY77" fmla="*/ 7144 h 742950"/>
                <a:gd name="connsiteX78" fmla="*/ 3520916 w 3562350"/>
                <a:gd name="connsiteY78" fmla="*/ 22384 h 742950"/>
                <a:gd name="connsiteX79" fmla="*/ 3016091 w 3562350"/>
                <a:gd name="connsiteY79" fmla="*/ 22384 h 742950"/>
                <a:gd name="connsiteX80" fmla="*/ 2955131 w 3562350"/>
                <a:gd name="connsiteY80" fmla="*/ 83344 h 742950"/>
                <a:gd name="connsiteX81" fmla="*/ 2767489 w 3562350"/>
                <a:gd name="connsiteY81" fmla="*/ 83344 h 742950"/>
                <a:gd name="connsiteX82" fmla="*/ 2567464 w 3562350"/>
                <a:gd name="connsiteY82" fmla="*/ 282416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562350" h="742950">
                  <a:moveTo>
                    <a:pt x="2567464" y="282416"/>
                  </a:moveTo>
                  <a:lnTo>
                    <a:pt x="2279809" y="282416"/>
                  </a:lnTo>
                  <a:lnTo>
                    <a:pt x="2278856" y="281464"/>
                  </a:lnTo>
                  <a:lnTo>
                    <a:pt x="2277904" y="282416"/>
                  </a:lnTo>
                  <a:lnTo>
                    <a:pt x="1603534" y="282416"/>
                  </a:lnTo>
                  <a:lnTo>
                    <a:pt x="1461611" y="424339"/>
                  </a:lnTo>
                  <a:lnTo>
                    <a:pt x="1021556" y="424339"/>
                  </a:lnTo>
                  <a:lnTo>
                    <a:pt x="986314" y="389096"/>
                  </a:lnTo>
                  <a:cubicBezTo>
                    <a:pt x="991076" y="381476"/>
                    <a:pt x="990124" y="370999"/>
                    <a:pt x="982504" y="363379"/>
                  </a:cubicBezTo>
                  <a:cubicBezTo>
                    <a:pt x="973931" y="354806"/>
                    <a:pt x="960596" y="354806"/>
                    <a:pt x="952024" y="363379"/>
                  </a:cubicBezTo>
                  <a:cubicBezTo>
                    <a:pt x="943451" y="371951"/>
                    <a:pt x="943451" y="385286"/>
                    <a:pt x="952024" y="392906"/>
                  </a:cubicBezTo>
                  <a:cubicBezTo>
                    <a:pt x="958691" y="399574"/>
                    <a:pt x="969169" y="400526"/>
                    <a:pt x="977741" y="396716"/>
                  </a:cubicBezTo>
                  <a:lnTo>
                    <a:pt x="1016794" y="435769"/>
                  </a:lnTo>
                  <a:lnTo>
                    <a:pt x="1450181" y="435769"/>
                  </a:lnTo>
                  <a:lnTo>
                    <a:pt x="1370171" y="515779"/>
                  </a:lnTo>
                  <a:cubicBezTo>
                    <a:pt x="1362551" y="511016"/>
                    <a:pt x="1352074" y="511969"/>
                    <a:pt x="1344454" y="519589"/>
                  </a:cubicBezTo>
                  <a:cubicBezTo>
                    <a:pt x="1335881" y="528161"/>
                    <a:pt x="1335881" y="541496"/>
                    <a:pt x="1344454" y="549116"/>
                  </a:cubicBezTo>
                  <a:cubicBezTo>
                    <a:pt x="1353026" y="557689"/>
                    <a:pt x="1366361" y="557689"/>
                    <a:pt x="1373981" y="549116"/>
                  </a:cubicBezTo>
                  <a:cubicBezTo>
                    <a:pt x="1380649" y="542449"/>
                    <a:pt x="1381601" y="531971"/>
                    <a:pt x="1377791" y="523399"/>
                  </a:cubicBezTo>
                  <a:lnTo>
                    <a:pt x="1608296" y="292894"/>
                  </a:lnTo>
                  <a:lnTo>
                    <a:pt x="1982629" y="292894"/>
                  </a:lnTo>
                  <a:lnTo>
                    <a:pt x="1881664" y="393859"/>
                  </a:lnTo>
                  <a:lnTo>
                    <a:pt x="1726406" y="393859"/>
                  </a:lnTo>
                  <a:cubicBezTo>
                    <a:pt x="1723549" y="385286"/>
                    <a:pt x="1715929" y="378619"/>
                    <a:pt x="1706404" y="378619"/>
                  </a:cubicBezTo>
                  <a:cubicBezTo>
                    <a:pt x="1694974" y="378619"/>
                    <a:pt x="1685449" y="388144"/>
                    <a:pt x="1685449" y="399574"/>
                  </a:cubicBezTo>
                  <a:cubicBezTo>
                    <a:pt x="1685449" y="411004"/>
                    <a:pt x="1694974" y="420529"/>
                    <a:pt x="1706404" y="420529"/>
                  </a:cubicBezTo>
                  <a:cubicBezTo>
                    <a:pt x="1715929" y="420529"/>
                    <a:pt x="1724501" y="413861"/>
                    <a:pt x="1726406" y="405289"/>
                  </a:cubicBezTo>
                  <a:lnTo>
                    <a:pt x="1886426" y="405289"/>
                  </a:lnTo>
                  <a:lnTo>
                    <a:pt x="1998821" y="292894"/>
                  </a:lnTo>
                  <a:lnTo>
                    <a:pt x="2267426" y="292894"/>
                  </a:lnTo>
                  <a:lnTo>
                    <a:pt x="2010251" y="550069"/>
                  </a:lnTo>
                  <a:lnTo>
                    <a:pt x="1535906" y="550069"/>
                  </a:lnTo>
                  <a:lnTo>
                    <a:pt x="1372076" y="713899"/>
                  </a:lnTo>
                  <a:lnTo>
                    <a:pt x="1207294" y="713899"/>
                  </a:lnTo>
                  <a:lnTo>
                    <a:pt x="1059656" y="566261"/>
                  </a:lnTo>
                  <a:lnTo>
                    <a:pt x="833914" y="566261"/>
                  </a:lnTo>
                  <a:lnTo>
                    <a:pt x="833914" y="566261"/>
                  </a:lnTo>
                  <a:lnTo>
                    <a:pt x="755809" y="488156"/>
                  </a:lnTo>
                  <a:lnTo>
                    <a:pt x="453866" y="488156"/>
                  </a:lnTo>
                  <a:cubicBezTo>
                    <a:pt x="451009" y="479584"/>
                    <a:pt x="443389" y="472916"/>
                    <a:pt x="433864" y="472916"/>
                  </a:cubicBezTo>
                  <a:cubicBezTo>
                    <a:pt x="422434" y="472916"/>
                    <a:pt x="412909" y="482441"/>
                    <a:pt x="412909" y="493871"/>
                  </a:cubicBezTo>
                  <a:cubicBezTo>
                    <a:pt x="412909" y="505301"/>
                    <a:pt x="422434" y="514826"/>
                    <a:pt x="433864" y="514826"/>
                  </a:cubicBezTo>
                  <a:cubicBezTo>
                    <a:pt x="443389" y="514826"/>
                    <a:pt x="451961" y="508159"/>
                    <a:pt x="453866" y="499586"/>
                  </a:cubicBezTo>
                  <a:lnTo>
                    <a:pt x="750094" y="499586"/>
                  </a:lnTo>
                  <a:lnTo>
                    <a:pt x="817721" y="567214"/>
                  </a:lnTo>
                  <a:lnTo>
                    <a:pt x="360521" y="567214"/>
                  </a:lnTo>
                  <a:cubicBezTo>
                    <a:pt x="357664" y="558641"/>
                    <a:pt x="350044" y="551974"/>
                    <a:pt x="340519" y="551974"/>
                  </a:cubicBezTo>
                  <a:cubicBezTo>
                    <a:pt x="329089" y="551974"/>
                    <a:pt x="319564" y="561499"/>
                    <a:pt x="319564" y="572929"/>
                  </a:cubicBezTo>
                  <a:cubicBezTo>
                    <a:pt x="319564" y="584359"/>
                    <a:pt x="329089" y="593884"/>
                    <a:pt x="340519" y="593884"/>
                  </a:cubicBezTo>
                  <a:cubicBezTo>
                    <a:pt x="350044" y="593884"/>
                    <a:pt x="358616" y="587216"/>
                    <a:pt x="360521" y="578644"/>
                  </a:cubicBezTo>
                  <a:lnTo>
                    <a:pt x="1054894" y="578644"/>
                  </a:lnTo>
                  <a:lnTo>
                    <a:pt x="1191101" y="714851"/>
                  </a:lnTo>
                  <a:lnTo>
                    <a:pt x="48101" y="714851"/>
                  </a:lnTo>
                  <a:cubicBezTo>
                    <a:pt x="45244" y="706279"/>
                    <a:pt x="37624" y="699611"/>
                    <a:pt x="28099" y="699611"/>
                  </a:cubicBezTo>
                  <a:cubicBezTo>
                    <a:pt x="16669" y="699611"/>
                    <a:pt x="7144" y="709136"/>
                    <a:pt x="7144" y="720566"/>
                  </a:cubicBezTo>
                  <a:cubicBezTo>
                    <a:pt x="7144" y="731996"/>
                    <a:pt x="16669" y="741521"/>
                    <a:pt x="28099" y="741521"/>
                  </a:cubicBezTo>
                  <a:cubicBezTo>
                    <a:pt x="37624" y="741521"/>
                    <a:pt x="46196" y="734854"/>
                    <a:pt x="48101" y="726281"/>
                  </a:cubicBezTo>
                  <a:lnTo>
                    <a:pt x="1376839" y="726281"/>
                  </a:lnTo>
                  <a:lnTo>
                    <a:pt x="1540669" y="561499"/>
                  </a:lnTo>
                  <a:lnTo>
                    <a:pt x="2015014" y="561499"/>
                  </a:lnTo>
                  <a:lnTo>
                    <a:pt x="2159794" y="417671"/>
                  </a:lnTo>
                  <a:lnTo>
                    <a:pt x="2308384" y="417671"/>
                  </a:lnTo>
                  <a:lnTo>
                    <a:pt x="2364581" y="473869"/>
                  </a:lnTo>
                  <a:cubicBezTo>
                    <a:pt x="2359819" y="481489"/>
                    <a:pt x="2360771" y="491966"/>
                    <a:pt x="2368391" y="499586"/>
                  </a:cubicBezTo>
                  <a:cubicBezTo>
                    <a:pt x="2376964" y="508159"/>
                    <a:pt x="2390299" y="508159"/>
                    <a:pt x="2397919" y="499586"/>
                  </a:cubicBezTo>
                  <a:cubicBezTo>
                    <a:pt x="2406491" y="491014"/>
                    <a:pt x="2406491" y="477679"/>
                    <a:pt x="2397919" y="470059"/>
                  </a:cubicBezTo>
                  <a:cubicBezTo>
                    <a:pt x="2391251" y="463391"/>
                    <a:pt x="2380774" y="462439"/>
                    <a:pt x="2372201" y="466249"/>
                  </a:cubicBezTo>
                  <a:lnTo>
                    <a:pt x="2313146" y="407194"/>
                  </a:lnTo>
                  <a:lnTo>
                    <a:pt x="2170271" y="407194"/>
                  </a:lnTo>
                  <a:lnTo>
                    <a:pt x="2283619" y="293846"/>
                  </a:lnTo>
                  <a:lnTo>
                    <a:pt x="2572226" y="293846"/>
                  </a:lnTo>
                  <a:lnTo>
                    <a:pt x="2771299" y="94774"/>
                  </a:lnTo>
                  <a:lnTo>
                    <a:pt x="2959894" y="94774"/>
                  </a:lnTo>
                  <a:lnTo>
                    <a:pt x="3020854" y="33814"/>
                  </a:lnTo>
                  <a:lnTo>
                    <a:pt x="3520916" y="33814"/>
                  </a:lnTo>
                  <a:cubicBezTo>
                    <a:pt x="3523774" y="42386"/>
                    <a:pt x="3531394" y="49054"/>
                    <a:pt x="3540919" y="49054"/>
                  </a:cubicBezTo>
                  <a:cubicBezTo>
                    <a:pt x="3552349" y="49054"/>
                    <a:pt x="3561874" y="39529"/>
                    <a:pt x="3561874" y="28099"/>
                  </a:cubicBezTo>
                  <a:cubicBezTo>
                    <a:pt x="3561874" y="16669"/>
                    <a:pt x="3552349" y="7144"/>
                    <a:pt x="3540919" y="7144"/>
                  </a:cubicBezTo>
                  <a:cubicBezTo>
                    <a:pt x="3531394" y="7144"/>
                    <a:pt x="3522821" y="13811"/>
                    <a:pt x="3520916" y="22384"/>
                  </a:cubicBezTo>
                  <a:lnTo>
                    <a:pt x="3016091" y="22384"/>
                  </a:lnTo>
                  <a:lnTo>
                    <a:pt x="2955131" y="83344"/>
                  </a:lnTo>
                  <a:lnTo>
                    <a:pt x="2767489" y="83344"/>
                  </a:lnTo>
                  <a:lnTo>
                    <a:pt x="2567464" y="28241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177">
              <a:extLst>
                <a:ext uri="{FF2B5EF4-FFF2-40B4-BE49-F238E27FC236}">
                  <a16:creationId xmlns="" xmlns:a16="http://schemas.microsoft.com/office/drawing/2014/main" id="{7C7E5912-AD63-419F-A966-B8785F2AAAB6}"/>
                </a:ext>
              </a:extLst>
            </p:cNvPr>
            <p:cNvSpPr/>
            <p:nvPr/>
          </p:nvSpPr>
          <p:spPr>
            <a:xfrm>
              <a:off x="7533182" y="1351307"/>
              <a:ext cx="3552825" cy="771525"/>
            </a:xfrm>
            <a:custGeom>
              <a:avLst/>
              <a:gdLst>
                <a:gd name="connsiteX0" fmla="*/ 271939 w 3552825"/>
                <a:gd name="connsiteY0" fmla="*/ 772954 h 771525"/>
                <a:gd name="connsiteX1" fmla="*/ 241459 w 3552825"/>
                <a:gd name="connsiteY1" fmla="*/ 742474 h 771525"/>
                <a:gd name="connsiteX2" fmla="*/ 271939 w 3552825"/>
                <a:gd name="connsiteY2" fmla="*/ 711994 h 771525"/>
                <a:gd name="connsiteX3" fmla="*/ 298609 w 3552825"/>
                <a:gd name="connsiteY3" fmla="*/ 727234 h 771525"/>
                <a:gd name="connsiteX4" fmla="*/ 817721 w 3552825"/>
                <a:gd name="connsiteY4" fmla="*/ 727234 h 771525"/>
                <a:gd name="connsiteX5" fmla="*/ 890111 w 3552825"/>
                <a:gd name="connsiteY5" fmla="*/ 653891 h 771525"/>
                <a:gd name="connsiteX6" fmla="*/ 64294 w 3552825"/>
                <a:gd name="connsiteY6" fmla="*/ 653891 h 771525"/>
                <a:gd name="connsiteX7" fmla="*/ 37624 w 3552825"/>
                <a:gd name="connsiteY7" fmla="*/ 669131 h 771525"/>
                <a:gd name="connsiteX8" fmla="*/ 7144 w 3552825"/>
                <a:gd name="connsiteY8" fmla="*/ 638651 h 771525"/>
                <a:gd name="connsiteX9" fmla="*/ 37624 w 3552825"/>
                <a:gd name="connsiteY9" fmla="*/ 608171 h 771525"/>
                <a:gd name="connsiteX10" fmla="*/ 64294 w 3552825"/>
                <a:gd name="connsiteY10" fmla="*/ 623411 h 771525"/>
                <a:gd name="connsiteX11" fmla="*/ 1397794 w 3552825"/>
                <a:gd name="connsiteY11" fmla="*/ 623411 h 771525"/>
                <a:gd name="connsiteX12" fmla="*/ 1762601 w 3552825"/>
                <a:gd name="connsiteY12" fmla="*/ 258604 h 771525"/>
                <a:gd name="connsiteX13" fmla="*/ 2255044 w 3552825"/>
                <a:gd name="connsiteY13" fmla="*/ 258604 h 771525"/>
                <a:gd name="connsiteX14" fmla="*/ 2179796 w 3552825"/>
                <a:gd name="connsiteY14" fmla="*/ 183356 h 771525"/>
                <a:gd name="connsiteX15" fmla="*/ 1637824 w 3552825"/>
                <a:gd name="connsiteY15" fmla="*/ 183356 h 771525"/>
                <a:gd name="connsiteX16" fmla="*/ 1289209 w 3552825"/>
                <a:gd name="connsiteY16" fmla="*/ 531971 h 771525"/>
                <a:gd name="connsiteX17" fmla="*/ 803434 w 3552825"/>
                <a:gd name="connsiteY17" fmla="*/ 531971 h 771525"/>
                <a:gd name="connsiteX18" fmla="*/ 776764 w 3552825"/>
                <a:gd name="connsiteY18" fmla="*/ 547211 h 771525"/>
                <a:gd name="connsiteX19" fmla="*/ 746284 w 3552825"/>
                <a:gd name="connsiteY19" fmla="*/ 516731 h 771525"/>
                <a:gd name="connsiteX20" fmla="*/ 776764 w 3552825"/>
                <a:gd name="connsiteY20" fmla="*/ 486251 h 771525"/>
                <a:gd name="connsiteX21" fmla="*/ 803434 w 3552825"/>
                <a:gd name="connsiteY21" fmla="*/ 501491 h 771525"/>
                <a:gd name="connsiteX22" fmla="*/ 1117759 w 3552825"/>
                <a:gd name="connsiteY22" fmla="*/ 501491 h 771525"/>
                <a:gd name="connsiteX23" fmla="*/ 1021556 w 3552825"/>
                <a:gd name="connsiteY23" fmla="*/ 405289 h 771525"/>
                <a:gd name="connsiteX24" fmla="*/ 211931 w 3552825"/>
                <a:gd name="connsiteY24" fmla="*/ 405289 h 771525"/>
                <a:gd name="connsiteX25" fmla="*/ 100489 w 3552825"/>
                <a:gd name="connsiteY25" fmla="*/ 294799 h 771525"/>
                <a:gd name="connsiteX26" fmla="*/ 91916 w 3552825"/>
                <a:gd name="connsiteY26" fmla="*/ 295751 h 771525"/>
                <a:gd name="connsiteX27" fmla="*/ 70009 w 3552825"/>
                <a:gd name="connsiteY27" fmla="*/ 287179 h 771525"/>
                <a:gd name="connsiteX28" fmla="*/ 70009 w 3552825"/>
                <a:gd name="connsiteY28" fmla="*/ 243364 h 771525"/>
                <a:gd name="connsiteX29" fmla="*/ 91916 w 3552825"/>
                <a:gd name="connsiteY29" fmla="*/ 234791 h 771525"/>
                <a:gd name="connsiteX30" fmla="*/ 113824 w 3552825"/>
                <a:gd name="connsiteY30" fmla="*/ 243364 h 771525"/>
                <a:gd name="connsiteX31" fmla="*/ 121444 w 3552825"/>
                <a:gd name="connsiteY31" fmla="*/ 272891 h 771525"/>
                <a:gd name="connsiteX32" fmla="*/ 224314 w 3552825"/>
                <a:gd name="connsiteY32" fmla="*/ 375761 h 771525"/>
                <a:gd name="connsiteX33" fmla="*/ 1033939 w 3552825"/>
                <a:gd name="connsiteY33" fmla="*/ 375761 h 771525"/>
                <a:gd name="connsiteX34" fmla="*/ 1160621 w 3552825"/>
                <a:gd name="connsiteY34" fmla="*/ 502444 h 771525"/>
                <a:gd name="connsiteX35" fmla="*/ 1276826 w 3552825"/>
                <a:gd name="connsiteY35" fmla="*/ 502444 h 771525"/>
                <a:gd name="connsiteX36" fmla="*/ 1625441 w 3552825"/>
                <a:gd name="connsiteY36" fmla="*/ 153829 h 771525"/>
                <a:gd name="connsiteX37" fmla="*/ 2193131 w 3552825"/>
                <a:gd name="connsiteY37" fmla="*/ 153829 h 771525"/>
                <a:gd name="connsiteX38" fmla="*/ 2298859 w 3552825"/>
                <a:gd name="connsiteY38" fmla="*/ 259556 h 771525"/>
                <a:gd name="connsiteX39" fmla="*/ 2721769 w 3552825"/>
                <a:gd name="connsiteY39" fmla="*/ 259556 h 771525"/>
                <a:gd name="connsiteX40" fmla="*/ 2973229 w 3552825"/>
                <a:gd name="connsiteY40" fmla="*/ 7144 h 771525"/>
                <a:gd name="connsiteX41" fmla="*/ 3548539 w 3552825"/>
                <a:gd name="connsiteY41" fmla="*/ 7144 h 771525"/>
                <a:gd name="connsiteX42" fmla="*/ 3548539 w 3552825"/>
                <a:gd name="connsiteY42" fmla="*/ 37624 h 771525"/>
                <a:gd name="connsiteX43" fmla="*/ 2985611 w 3552825"/>
                <a:gd name="connsiteY43" fmla="*/ 37624 h 771525"/>
                <a:gd name="connsiteX44" fmla="*/ 2733199 w 3552825"/>
                <a:gd name="connsiteY44" fmla="*/ 290036 h 771525"/>
                <a:gd name="connsiteX45" fmla="*/ 1774984 w 3552825"/>
                <a:gd name="connsiteY45" fmla="*/ 290036 h 771525"/>
                <a:gd name="connsiteX46" fmla="*/ 1635919 w 3552825"/>
                <a:gd name="connsiteY46" fmla="*/ 429101 h 771525"/>
                <a:gd name="connsiteX47" fmla="*/ 1871186 w 3552825"/>
                <a:gd name="connsiteY47" fmla="*/ 429101 h 771525"/>
                <a:gd name="connsiteX48" fmla="*/ 1968341 w 3552825"/>
                <a:gd name="connsiteY48" fmla="*/ 526256 h 771525"/>
                <a:gd name="connsiteX49" fmla="*/ 1976914 w 3552825"/>
                <a:gd name="connsiteY49" fmla="*/ 525304 h 771525"/>
                <a:gd name="connsiteX50" fmla="*/ 1998821 w 3552825"/>
                <a:gd name="connsiteY50" fmla="*/ 533876 h 771525"/>
                <a:gd name="connsiteX51" fmla="*/ 2007394 w 3552825"/>
                <a:gd name="connsiteY51" fmla="*/ 555784 h 771525"/>
                <a:gd name="connsiteX52" fmla="*/ 1998821 w 3552825"/>
                <a:gd name="connsiteY52" fmla="*/ 577691 h 771525"/>
                <a:gd name="connsiteX53" fmla="*/ 1976914 w 3552825"/>
                <a:gd name="connsiteY53" fmla="*/ 586264 h 771525"/>
                <a:gd name="connsiteX54" fmla="*/ 1955006 w 3552825"/>
                <a:gd name="connsiteY54" fmla="*/ 577691 h 771525"/>
                <a:gd name="connsiteX55" fmla="*/ 1947386 w 3552825"/>
                <a:gd name="connsiteY55" fmla="*/ 548164 h 771525"/>
                <a:gd name="connsiteX56" fmla="*/ 1859756 w 3552825"/>
                <a:gd name="connsiteY56" fmla="*/ 460534 h 771525"/>
                <a:gd name="connsiteX57" fmla="*/ 1606391 w 3552825"/>
                <a:gd name="connsiteY57" fmla="*/ 460534 h 771525"/>
                <a:gd name="connsiteX58" fmla="*/ 1410176 w 3552825"/>
                <a:gd name="connsiteY58" fmla="*/ 654844 h 771525"/>
                <a:gd name="connsiteX59" fmla="*/ 932974 w 3552825"/>
                <a:gd name="connsiteY59" fmla="*/ 654844 h 771525"/>
                <a:gd name="connsiteX60" fmla="*/ 830104 w 3552825"/>
                <a:gd name="connsiteY60" fmla="*/ 757714 h 771525"/>
                <a:gd name="connsiteX61" fmla="*/ 298609 w 3552825"/>
                <a:gd name="connsiteY61" fmla="*/ 757714 h 771525"/>
                <a:gd name="connsiteX62" fmla="*/ 271939 w 3552825"/>
                <a:gd name="connsiteY62" fmla="*/ 77295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552825" h="771525">
                  <a:moveTo>
                    <a:pt x="271939" y="772954"/>
                  </a:moveTo>
                  <a:cubicBezTo>
                    <a:pt x="254794" y="772954"/>
                    <a:pt x="241459" y="759619"/>
                    <a:pt x="241459" y="742474"/>
                  </a:cubicBezTo>
                  <a:cubicBezTo>
                    <a:pt x="241459" y="725329"/>
                    <a:pt x="254794" y="711994"/>
                    <a:pt x="271939" y="711994"/>
                  </a:cubicBezTo>
                  <a:cubicBezTo>
                    <a:pt x="283369" y="711994"/>
                    <a:pt x="292894" y="717709"/>
                    <a:pt x="298609" y="727234"/>
                  </a:cubicBezTo>
                  <a:lnTo>
                    <a:pt x="817721" y="727234"/>
                  </a:lnTo>
                  <a:lnTo>
                    <a:pt x="890111" y="653891"/>
                  </a:lnTo>
                  <a:lnTo>
                    <a:pt x="64294" y="653891"/>
                  </a:lnTo>
                  <a:cubicBezTo>
                    <a:pt x="58579" y="663416"/>
                    <a:pt x="49054" y="669131"/>
                    <a:pt x="37624" y="669131"/>
                  </a:cubicBezTo>
                  <a:cubicBezTo>
                    <a:pt x="20479" y="669131"/>
                    <a:pt x="7144" y="655796"/>
                    <a:pt x="7144" y="638651"/>
                  </a:cubicBezTo>
                  <a:cubicBezTo>
                    <a:pt x="7144" y="621506"/>
                    <a:pt x="20479" y="608171"/>
                    <a:pt x="37624" y="608171"/>
                  </a:cubicBezTo>
                  <a:cubicBezTo>
                    <a:pt x="49054" y="608171"/>
                    <a:pt x="58579" y="613886"/>
                    <a:pt x="64294" y="623411"/>
                  </a:cubicBezTo>
                  <a:lnTo>
                    <a:pt x="1397794" y="623411"/>
                  </a:lnTo>
                  <a:lnTo>
                    <a:pt x="1762601" y="258604"/>
                  </a:lnTo>
                  <a:lnTo>
                    <a:pt x="2255044" y="258604"/>
                  </a:lnTo>
                  <a:lnTo>
                    <a:pt x="2179796" y="183356"/>
                  </a:lnTo>
                  <a:lnTo>
                    <a:pt x="1637824" y="183356"/>
                  </a:lnTo>
                  <a:lnTo>
                    <a:pt x="1289209" y="531971"/>
                  </a:lnTo>
                  <a:lnTo>
                    <a:pt x="803434" y="531971"/>
                  </a:lnTo>
                  <a:cubicBezTo>
                    <a:pt x="797719" y="541496"/>
                    <a:pt x="788194" y="547211"/>
                    <a:pt x="776764" y="547211"/>
                  </a:cubicBezTo>
                  <a:cubicBezTo>
                    <a:pt x="759619" y="547211"/>
                    <a:pt x="746284" y="533876"/>
                    <a:pt x="746284" y="516731"/>
                  </a:cubicBezTo>
                  <a:cubicBezTo>
                    <a:pt x="746284" y="499586"/>
                    <a:pt x="759619" y="486251"/>
                    <a:pt x="776764" y="486251"/>
                  </a:cubicBezTo>
                  <a:cubicBezTo>
                    <a:pt x="788194" y="486251"/>
                    <a:pt x="797719" y="491966"/>
                    <a:pt x="803434" y="501491"/>
                  </a:cubicBezTo>
                  <a:lnTo>
                    <a:pt x="1117759" y="501491"/>
                  </a:lnTo>
                  <a:lnTo>
                    <a:pt x="1021556" y="405289"/>
                  </a:lnTo>
                  <a:lnTo>
                    <a:pt x="211931" y="405289"/>
                  </a:lnTo>
                  <a:lnTo>
                    <a:pt x="100489" y="294799"/>
                  </a:lnTo>
                  <a:cubicBezTo>
                    <a:pt x="97631" y="295751"/>
                    <a:pt x="94774" y="295751"/>
                    <a:pt x="91916" y="295751"/>
                  </a:cubicBezTo>
                  <a:cubicBezTo>
                    <a:pt x="83344" y="295751"/>
                    <a:pt x="75724" y="292894"/>
                    <a:pt x="70009" y="287179"/>
                  </a:cubicBezTo>
                  <a:cubicBezTo>
                    <a:pt x="57626" y="274796"/>
                    <a:pt x="57626" y="255746"/>
                    <a:pt x="70009" y="243364"/>
                  </a:cubicBezTo>
                  <a:cubicBezTo>
                    <a:pt x="75724" y="237649"/>
                    <a:pt x="83344" y="234791"/>
                    <a:pt x="91916" y="234791"/>
                  </a:cubicBezTo>
                  <a:cubicBezTo>
                    <a:pt x="100489" y="234791"/>
                    <a:pt x="108109" y="237649"/>
                    <a:pt x="113824" y="243364"/>
                  </a:cubicBezTo>
                  <a:cubicBezTo>
                    <a:pt x="121444" y="250984"/>
                    <a:pt x="124301" y="262414"/>
                    <a:pt x="121444" y="272891"/>
                  </a:cubicBezTo>
                  <a:lnTo>
                    <a:pt x="224314" y="375761"/>
                  </a:lnTo>
                  <a:lnTo>
                    <a:pt x="1033939" y="375761"/>
                  </a:lnTo>
                  <a:lnTo>
                    <a:pt x="1160621" y="502444"/>
                  </a:lnTo>
                  <a:lnTo>
                    <a:pt x="1276826" y="502444"/>
                  </a:lnTo>
                  <a:lnTo>
                    <a:pt x="1625441" y="153829"/>
                  </a:lnTo>
                  <a:lnTo>
                    <a:pt x="2193131" y="153829"/>
                  </a:lnTo>
                  <a:lnTo>
                    <a:pt x="2298859" y="259556"/>
                  </a:lnTo>
                  <a:lnTo>
                    <a:pt x="2721769" y="259556"/>
                  </a:lnTo>
                  <a:lnTo>
                    <a:pt x="2973229" y="7144"/>
                  </a:lnTo>
                  <a:lnTo>
                    <a:pt x="3548539" y="7144"/>
                  </a:lnTo>
                  <a:lnTo>
                    <a:pt x="3548539" y="37624"/>
                  </a:lnTo>
                  <a:lnTo>
                    <a:pt x="2985611" y="37624"/>
                  </a:lnTo>
                  <a:lnTo>
                    <a:pt x="2733199" y="290036"/>
                  </a:lnTo>
                  <a:lnTo>
                    <a:pt x="1774984" y="290036"/>
                  </a:lnTo>
                  <a:lnTo>
                    <a:pt x="1635919" y="429101"/>
                  </a:lnTo>
                  <a:lnTo>
                    <a:pt x="1871186" y="429101"/>
                  </a:lnTo>
                  <a:lnTo>
                    <a:pt x="1968341" y="526256"/>
                  </a:lnTo>
                  <a:cubicBezTo>
                    <a:pt x="1971199" y="525304"/>
                    <a:pt x="1974056" y="525304"/>
                    <a:pt x="1976914" y="525304"/>
                  </a:cubicBezTo>
                  <a:cubicBezTo>
                    <a:pt x="1985486" y="525304"/>
                    <a:pt x="1993106" y="528161"/>
                    <a:pt x="1998821" y="533876"/>
                  </a:cubicBezTo>
                  <a:cubicBezTo>
                    <a:pt x="2004536" y="539591"/>
                    <a:pt x="2007394" y="547211"/>
                    <a:pt x="2007394" y="555784"/>
                  </a:cubicBezTo>
                  <a:cubicBezTo>
                    <a:pt x="2007394" y="564356"/>
                    <a:pt x="2004536" y="571976"/>
                    <a:pt x="1998821" y="577691"/>
                  </a:cubicBezTo>
                  <a:cubicBezTo>
                    <a:pt x="1993106" y="583406"/>
                    <a:pt x="1985486" y="586264"/>
                    <a:pt x="1976914" y="586264"/>
                  </a:cubicBezTo>
                  <a:cubicBezTo>
                    <a:pt x="1968341" y="586264"/>
                    <a:pt x="1960721" y="583406"/>
                    <a:pt x="1955006" y="577691"/>
                  </a:cubicBezTo>
                  <a:cubicBezTo>
                    <a:pt x="1947386" y="570071"/>
                    <a:pt x="1944529" y="558641"/>
                    <a:pt x="1947386" y="548164"/>
                  </a:cubicBezTo>
                  <a:lnTo>
                    <a:pt x="1859756" y="460534"/>
                  </a:lnTo>
                  <a:lnTo>
                    <a:pt x="1606391" y="460534"/>
                  </a:lnTo>
                  <a:lnTo>
                    <a:pt x="1410176" y="654844"/>
                  </a:lnTo>
                  <a:lnTo>
                    <a:pt x="932974" y="654844"/>
                  </a:lnTo>
                  <a:lnTo>
                    <a:pt x="830104" y="757714"/>
                  </a:lnTo>
                  <a:lnTo>
                    <a:pt x="298609" y="757714"/>
                  </a:lnTo>
                  <a:cubicBezTo>
                    <a:pt x="292894" y="767239"/>
                    <a:pt x="283369" y="772954"/>
                    <a:pt x="271939" y="772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178">
              <a:extLst>
                <a:ext uri="{FF2B5EF4-FFF2-40B4-BE49-F238E27FC236}">
                  <a16:creationId xmlns="" xmlns:a16="http://schemas.microsoft.com/office/drawing/2014/main" id="{0A2BB73E-D959-4A12-9E64-B37177CF807F}"/>
                </a:ext>
              </a:extLst>
            </p:cNvPr>
            <p:cNvSpPr/>
            <p:nvPr/>
          </p:nvSpPr>
          <p:spPr>
            <a:xfrm>
              <a:off x="7543660" y="1360832"/>
              <a:ext cx="3533775" cy="752475"/>
            </a:xfrm>
            <a:custGeom>
              <a:avLst/>
              <a:gdLst>
                <a:gd name="connsiteX0" fmla="*/ 903446 w 3533775"/>
                <a:gd name="connsiteY0" fmla="*/ 634841 h 752475"/>
                <a:gd name="connsiteX1" fmla="*/ 812006 w 3533775"/>
                <a:gd name="connsiteY1" fmla="*/ 727234 h 752475"/>
                <a:gd name="connsiteX2" fmla="*/ 281464 w 3533775"/>
                <a:gd name="connsiteY2" fmla="*/ 727234 h 752475"/>
                <a:gd name="connsiteX3" fmla="*/ 261461 w 3533775"/>
                <a:gd name="connsiteY3" fmla="*/ 711994 h 752475"/>
                <a:gd name="connsiteX4" fmla="*/ 240506 w 3533775"/>
                <a:gd name="connsiteY4" fmla="*/ 732949 h 752475"/>
                <a:gd name="connsiteX5" fmla="*/ 261461 w 3533775"/>
                <a:gd name="connsiteY5" fmla="*/ 753904 h 752475"/>
                <a:gd name="connsiteX6" fmla="*/ 281464 w 3533775"/>
                <a:gd name="connsiteY6" fmla="*/ 738664 h 752475"/>
                <a:gd name="connsiteX7" fmla="*/ 815816 w 3533775"/>
                <a:gd name="connsiteY7" fmla="*/ 738664 h 752475"/>
                <a:gd name="connsiteX8" fmla="*/ 918686 w 3533775"/>
                <a:gd name="connsiteY8" fmla="*/ 635794 h 752475"/>
                <a:gd name="connsiteX9" fmla="*/ 917734 w 3533775"/>
                <a:gd name="connsiteY9" fmla="*/ 634841 h 752475"/>
                <a:gd name="connsiteX10" fmla="*/ 1395889 w 3533775"/>
                <a:gd name="connsiteY10" fmla="*/ 634841 h 752475"/>
                <a:gd name="connsiteX11" fmla="*/ 1591151 w 3533775"/>
                <a:gd name="connsiteY11" fmla="*/ 439579 h 752475"/>
                <a:gd name="connsiteX12" fmla="*/ 1852136 w 3533775"/>
                <a:gd name="connsiteY12" fmla="*/ 439579 h 752475"/>
                <a:gd name="connsiteX13" fmla="*/ 1947386 w 3533775"/>
                <a:gd name="connsiteY13" fmla="*/ 534829 h 752475"/>
                <a:gd name="connsiteX14" fmla="*/ 1951196 w 3533775"/>
                <a:gd name="connsiteY14" fmla="*/ 560546 h 752475"/>
                <a:gd name="connsiteX15" fmla="*/ 1980724 w 3533775"/>
                <a:gd name="connsiteY15" fmla="*/ 560546 h 752475"/>
                <a:gd name="connsiteX16" fmla="*/ 1980724 w 3533775"/>
                <a:gd name="connsiteY16" fmla="*/ 531019 h 752475"/>
                <a:gd name="connsiteX17" fmla="*/ 1955006 w 3533775"/>
                <a:gd name="connsiteY17" fmla="*/ 527209 h 752475"/>
                <a:gd name="connsiteX18" fmla="*/ 1856899 w 3533775"/>
                <a:gd name="connsiteY18" fmla="*/ 429101 h 752475"/>
                <a:gd name="connsiteX19" fmla="*/ 1602581 w 3533775"/>
                <a:gd name="connsiteY19" fmla="*/ 429101 h 752475"/>
                <a:gd name="connsiteX20" fmla="*/ 1760696 w 3533775"/>
                <a:gd name="connsiteY20" fmla="*/ 270986 h 752475"/>
                <a:gd name="connsiteX21" fmla="*/ 2718911 w 3533775"/>
                <a:gd name="connsiteY21" fmla="*/ 270986 h 752475"/>
                <a:gd name="connsiteX22" fmla="*/ 2971324 w 3533775"/>
                <a:gd name="connsiteY22" fmla="*/ 18574 h 752475"/>
                <a:gd name="connsiteX23" fmla="*/ 3528536 w 3533775"/>
                <a:gd name="connsiteY23" fmla="*/ 18574 h 752475"/>
                <a:gd name="connsiteX24" fmla="*/ 3528536 w 3533775"/>
                <a:gd name="connsiteY24" fmla="*/ 7144 h 752475"/>
                <a:gd name="connsiteX25" fmla="*/ 2966561 w 3533775"/>
                <a:gd name="connsiteY25" fmla="*/ 7144 h 752475"/>
                <a:gd name="connsiteX26" fmla="*/ 2714149 w 3533775"/>
                <a:gd name="connsiteY26" fmla="*/ 259556 h 752475"/>
                <a:gd name="connsiteX27" fmla="*/ 2282666 w 3533775"/>
                <a:gd name="connsiteY27" fmla="*/ 259556 h 752475"/>
                <a:gd name="connsiteX28" fmla="*/ 2282666 w 3533775"/>
                <a:gd name="connsiteY28" fmla="*/ 259556 h 752475"/>
                <a:gd name="connsiteX29" fmla="*/ 2177891 w 3533775"/>
                <a:gd name="connsiteY29" fmla="*/ 153829 h 752475"/>
                <a:gd name="connsiteX30" fmla="*/ 1617821 w 3533775"/>
                <a:gd name="connsiteY30" fmla="*/ 153829 h 752475"/>
                <a:gd name="connsiteX31" fmla="*/ 1270159 w 3533775"/>
                <a:gd name="connsiteY31" fmla="*/ 502444 h 752475"/>
                <a:gd name="connsiteX32" fmla="*/ 1146334 w 3533775"/>
                <a:gd name="connsiteY32" fmla="*/ 502444 h 752475"/>
                <a:gd name="connsiteX33" fmla="*/ 1020604 w 3533775"/>
                <a:gd name="connsiteY33" fmla="*/ 376714 h 752475"/>
                <a:gd name="connsiteX34" fmla="*/ 210979 w 3533775"/>
                <a:gd name="connsiteY34" fmla="*/ 376714 h 752475"/>
                <a:gd name="connsiteX35" fmla="*/ 100489 w 3533775"/>
                <a:gd name="connsiteY35" fmla="*/ 266224 h 752475"/>
                <a:gd name="connsiteX36" fmla="*/ 96679 w 3533775"/>
                <a:gd name="connsiteY36" fmla="*/ 240506 h 752475"/>
                <a:gd name="connsiteX37" fmla="*/ 67151 w 3533775"/>
                <a:gd name="connsiteY37" fmla="*/ 240506 h 752475"/>
                <a:gd name="connsiteX38" fmla="*/ 67151 w 3533775"/>
                <a:gd name="connsiteY38" fmla="*/ 270034 h 752475"/>
                <a:gd name="connsiteX39" fmla="*/ 92869 w 3533775"/>
                <a:gd name="connsiteY39" fmla="*/ 273844 h 752475"/>
                <a:gd name="connsiteX40" fmla="*/ 206216 w 3533775"/>
                <a:gd name="connsiteY40" fmla="*/ 387191 h 752475"/>
                <a:gd name="connsiteX41" fmla="*/ 1015841 w 3533775"/>
                <a:gd name="connsiteY41" fmla="*/ 387191 h 752475"/>
                <a:gd name="connsiteX42" fmla="*/ 1130141 w 3533775"/>
                <a:gd name="connsiteY42" fmla="*/ 502444 h 752475"/>
                <a:gd name="connsiteX43" fmla="*/ 786289 w 3533775"/>
                <a:gd name="connsiteY43" fmla="*/ 502444 h 752475"/>
                <a:gd name="connsiteX44" fmla="*/ 766286 w 3533775"/>
                <a:gd name="connsiteY44" fmla="*/ 487204 h 752475"/>
                <a:gd name="connsiteX45" fmla="*/ 745331 w 3533775"/>
                <a:gd name="connsiteY45" fmla="*/ 508159 h 752475"/>
                <a:gd name="connsiteX46" fmla="*/ 766286 w 3533775"/>
                <a:gd name="connsiteY46" fmla="*/ 529114 h 752475"/>
                <a:gd name="connsiteX47" fmla="*/ 786289 w 3533775"/>
                <a:gd name="connsiteY47" fmla="*/ 513874 h 752475"/>
                <a:gd name="connsiteX48" fmla="*/ 1274921 w 3533775"/>
                <a:gd name="connsiteY48" fmla="*/ 513874 h 752475"/>
                <a:gd name="connsiteX49" fmla="*/ 1623536 w 3533775"/>
                <a:gd name="connsiteY49" fmla="*/ 165259 h 752475"/>
                <a:gd name="connsiteX50" fmla="*/ 2174081 w 3533775"/>
                <a:gd name="connsiteY50" fmla="*/ 165259 h 752475"/>
                <a:gd name="connsiteX51" fmla="*/ 2268379 w 3533775"/>
                <a:gd name="connsiteY51" fmla="*/ 259556 h 752475"/>
                <a:gd name="connsiteX52" fmla="*/ 1756886 w 3533775"/>
                <a:gd name="connsiteY52" fmla="*/ 259556 h 752475"/>
                <a:gd name="connsiteX53" fmla="*/ 1392079 w 3533775"/>
                <a:gd name="connsiteY53" fmla="*/ 624364 h 752475"/>
                <a:gd name="connsiteX54" fmla="*/ 48101 w 3533775"/>
                <a:gd name="connsiteY54" fmla="*/ 624364 h 752475"/>
                <a:gd name="connsiteX55" fmla="*/ 28099 w 3533775"/>
                <a:gd name="connsiteY55" fmla="*/ 609124 h 752475"/>
                <a:gd name="connsiteX56" fmla="*/ 7144 w 3533775"/>
                <a:gd name="connsiteY56" fmla="*/ 630079 h 752475"/>
                <a:gd name="connsiteX57" fmla="*/ 28099 w 3533775"/>
                <a:gd name="connsiteY57" fmla="*/ 651034 h 752475"/>
                <a:gd name="connsiteX58" fmla="*/ 48101 w 3533775"/>
                <a:gd name="connsiteY58" fmla="*/ 635794 h 752475"/>
                <a:gd name="connsiteX59" fmla="*/ 903446 w 3533775"/>
                <a:gd name="connsiteY59" fmla="*/ 63579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533775" h="752475">
                  <a:moveTo>
                    <a:pt x="903446" y="634841"/>
                  </a:moveTo>
                  <a:lnTo>
                    <a:pt x="812006" y="727234"/>
                  </a:lnTo>
                  <a:lnTo>
                    <a:pt x="281464" y="727234"/>
                  </a:lnTo>
                  <a:cubicBezTo>
                    <a:pt x="278606" y="718661"/>
                    <a:pt x="270986" y="711994"/>
                    <a:pt x="261461" y="711994"/>
                  </a:cubicBezTo>
                  <a:cubicBezTo>
                    <a:pt x="250031" y="711994"/>
                    <a:pt x="240506" y="721519"/>
                    <a:pt x="240506" y="732949"/>
                  </a:cubicBezTo>
                  <a:cubicBezTo>
                    <a:pt x="240506" y="744379"/>
                    <a:pt x="250031" y="753904"/>
                    <a:pt x="261461" y="753904"/>
                  </a:cubicBezTo>
                  <a:cubicBezTo>
                    <a:pt x="270986" y="753904"/>
                    <a:pt x="279559" y="747236"/>
                    <a:pt x="281464" y="738664"/>
                  </a:cubicBezTo>
                  <a:lnTo>
                    <a:pt x="815816" y="738664"/>
                  </a:lnTo>
                  <a:lnTo>
                    <a:pt x="918686" y="635794"/>
                  </a:lnTo>
                  <a:lnTo>
                    <a:pt x="917734" y="634841"/>
                  </a:lnTo>
                  <a:lnTo>
                    <a:pt x="1395889" y="634841"/>
                  </a:lnTo>
                  <a:lnTo>
                    <a:pt x="1591151" y="439579"/>
                  </a:lnTo>
                  <a:lnTo>
                    <a:pt x="1852136" y="439579"/>
                  </a:lnTo>
                  <a:lnTo>
                    <a:pt x="1947386" y="534829"/>
                  </a:lnTo>
                  <a:cubicBezTo>
                    <a:pt x="1942624" y="542449"/>
                    <a:pt x="1943576" y="552926"/>
                    <a:pt x="1951196" y="560546"/>
                  </a:cubicBezTo>
                  <a:cubicBezTo>
                    <a:pt x="1959769" y="569119"/>
                    <a:pt x="1973104" y="569119"/>
                    <a:pt x="1980724" y="560546"/>
                  </a:cubicBezTo>
                  <a:cubicBezTo>
                    <a:pt x="1989296" y="551974"/>
                    <a:pt x="1989296" y="538639"/>
                    <a:pt x="1980724" y="531019"/>
                  </a:cubicBezTo>
                  <a:cubicBezTo>
                    <a:pt x="1974056" y="524351"/>
                    <a:pt x="1963579" y="523399"/>
                    <a:pt x="1955006" y="527209"/>
                  </a:cubicBezTo>
                  <a:lnTo>
                    <a:pt x="1856899" y="429101"/>
                  </a:lnTo>
                  <a:lnTo>
                    <a:pt x="1602581" y="429101"/>
                  </a:lnTo>
                  <a:lnTo>
                    <a:pt x="1760696" y="270986"/>
                  </a:lnTo>
                  <a:lnTo>
                    <a:pt x="2718911" y="270986"/>
                  </a:lnTo>
                  <a:lnTo>
                    <a:pt x="2971324" y="18574"/>
                  </a:lnTo>
                  <a:lnTo>
                    <a:pt x="3528536" y="18574"/>
                  </a:lnTo>
                  <a:lnTo>
                    <a:pt x="3528536" y="7144"/>
                  </a:lnTo>
                  <a:lnTo>
                    <a:pt x="2966561" y="7144"/>
                  </a:lnTo>
                  <a:lnTo>
                    <a:pt x="2714149" y="259556"/>
                  </a:lnTo>
                  <a:lnTo>
                    <a:pt x="2282666" y="259556"/>
                  </a:lnTo>
                  <a:lnTo>
                    <a:pt x="2282666" y="259556"/>
                  </a:lnTo>
                  <a:lnTo>
                    <a:pt x="2177891" y="153829"/>
                  </a:lnTo>
                  <a:lnTo>
                    <a:pt x="1617821" y="153829"/>
                  </a:lnTo>
                  <a:lnTo>
                    <a:pt x="1270159" y="502444"/>
                  </a:lnTo>
                  <a:lnTo>
                    <a:pt x="1146334" y="502444"/>
                  </a:lnTo>
                  <a:lnTo>
                    <a:pt x="1020604" y="376714"/>
                  </a:lnTo>
                  <a:lnTo>
                    <a:pt x="210979" y="376714"/>
                  </a:lnTo>
                  <a:lnTo>
                    <a:pt x="100489" y="266224"/>
                  </a:lnTo>
                  <a:cubicBezTo>
                    <a:pt x="105251" y="258604"/>
                    <a:pt x="104299" y="248126"/>
                    <a:pt x="96679" y="240506"/>
                  </a:cubicBezTo>
                  <a:cubicBezTo>
                    <a:pt x="88106" y="231934"/>
                    <a:pt x="74771" y="231934"/>
                    <a:pt x="67151" y="240506"/>
                  </a:cubicBezTo>
                  <a:cubicBezTo>
                    <a:pt x="58579" y="249079"/>
                    <a:pt x="58579" y="262414"/>
                    <a:pt x="67151" y="270034"/>
                  </a:cubicBezTo>
                  <a:cubicBezTo>
                    <a:pt x="73819" y="276701"/>
                    <a:pt x="84296" y="277654"/>
                    <a:pt x="92869" y="273844"/>
                  </a:cubicBezTo>
                  <a:lnTo>
                    <a:pt x="206216" y="387191"/>
                  </a:lnTo>
                  <a:lnTo>
                    <a:pt x="1015841" y="387191"/>
                  </a:lnTo>
                  <a:lnTo>
                    <a:pt x="1130141" y="502444"/>
                  </a:lnTo>
                  <a:lnTo>
                    <a:pt x="786289" y="502444"/>
                  </a:lnTo>
                  <a:cubicBezTo>
                    <a:pt x="783431" y="493871"/>
                    <a:pt x="775811" y="487204"/>
                    <a:pt x="766286" y="487204"/>
                  </a:cubicBezTo>
                  <a:cubicBezTo>
                    <a:pt x="754856" y="487204"/>
                    <a:pt x="745331" y="496729"/>
                    <a:pt x="745331" y="508159"/>
                  </a:cubicBezTo>
                  <a:cubicBezTo>
                    <a:pt x="745331" y="519589"/>
                    <a:pt x="754856" y="529114"/>
                    <a:pt x="766286" y="529114"/>
                  </a:cubicBezTo>
                  <a:cubicBezTo>
                    <a:pt x="775811" y="529114"/>
                    <a:pt x="784384" y="522446"/>
                    <a:pt x="786289" y="513874"/>
                  </a:cubicBezTo>
                  <a:lnTo>
                    <a:pt x="1274921" y="513874"/>
                  </a:lnTo>
                  <a:lnTo>
                    <a:pt x="1623536" y="165259"/>
                  </a:lnTo>
                  <a:lnTo>
                    <a:pt x="2174081" y="165259"/>
                  </a:lnTo>
                  <a:lnTo>
                    <a:pt x="2268379" y="259556"/>
                  </a:lnTo>
                  <a:lnTo>
                    <a:pt x="1756886" y="259556"/>
                  </a:lnTo>
                  <a:lnTo>
                    <a:pt x="1392079" y="624364"/>
                  </a:lnTo>
                  <a:lnTo>
                    <a:pt x="48101" y="624364"/>
                  </a:lnTo>
                  <a:cubicBezTo>
                    <a:pt x="45244" y="615791"/>
                    <a:pt x="37624" y="609124"/>
                    <a:pt x="28099" y="609124"/>
                  </a:cubicBezTo>
                  <a:cubicBezTo>
                    <a:pt x="16669" y="609124"/>
                    <a:pt x="7144" y="618649"/>
                    <a:pt x="7144" y="630079"/>
                  </a:cubicBezTo>
                  <a:cubicBezTo>
                    <a:pt x="7144" y="641509"/>
                    <a:pt x="16669" y="651034"/>
                    <a:pt x="28099" y="651034"/>
                  </a:cubicBezTo>
                  <a:cubicBezTo>
                    <a:pt x="37624" y="651034"/>
                    <a:pt x="46196" y="644366"/>
                    <a:pt x="48101" y="635794"/>
                  </a:cubicBezTo>
                  <a:lnTo>
                    <a:pt x="903446" y="63579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179">
              <a:extLst>
                <a:ext uri="{FF2B5EF4-FFF2-40B4-BE49-F238E27FC236}">
                  <a16:creationId xmlns="" xmlns:a16="http://schemas.microsoft.com/office/drawing/2014/main" id="{6B1BF6AC-8DD1-4308-9457-F078BE5B076B}"/>
                </a:ext>
              </a:extLst>
            </p:cNvPr>
            <p:cNvSpPr/>
            <p:nvPr/>
          </p:nvSpPr>
          <p:spPr>
            <a:xfrm>
              <a:off x="7588427" y="1653250"/>
              <a:ext cx="4210050" cy="1152525"/>
            </a:xfrm>
            <a:custGeom>
              <a:avLst/>
              <a:gdLst>
                <a:gd name="connsiteX0" fmla="*/ 37624 w 4210050"/>
                <a:gd name="connsiteY0" fmla="*/ 1153954 h 1152525"/>
                <a:gd name="connsiteX1" fmla="*/ 15716 w 4210050"/>
                <a:gd name="connsiteY1" fmla="*/ 1145381 h 1152525"/>
                <a:gd name="connsiteX2" fmla="*/ 7144 w 4210050"/>
                <a:gd name="connsiteY2" fmla="*/ 1123474 h 1152525"/>
                <a:gd name="connsiteX3" fmla="*/ 16669 w 4210050"/>
                <a:gd name="connsiteY3" fmla="*/ 1101566 h 1152525"/>
                <a:gd name="connsiteX4" fmla="*/ 38576 w 4210050"/>
                <a:gd name="connsiteY4" fmla="*/ 1092994 h 1152525"/>
                <a:gd name="connsiteX5" fmla="*/ 47149 w 4210050"/>
                <a:gd name="connsiteY5" fmla="*/ 1093946 h 1152525"/>
                <a:gd name="connsiteX6" fmla="*/ 185261 w 4210050"/>
                <a:gd name="connsiteY6" fmla="*/ 955834 h 1152525"/>
                <a:gd name="connsiteX7" fmla="*/ 1015841 w 4210050"/>
                <a:gd name="connsiteY7" fmla="*/ 955834 h 1152525"/>
                <a:gd name="connsiteX8" fmla="*/ 1182529 w 4210050"/>
                <a:gd name="connsiteY8" fmla="*/ 789146 h 1152525"/>
                <a:gd name="connsiteX9" fmla="*/ 524351 w 4210050"/>
                <a:gd name="connsiteY9" fmla="*/ 789146 h 1152525"/>
                <a:gd name="connsiteX10" fmla="*/ 455771 w 4210050"/>
                <a:gd name="connsiteY10" fmla="*/ 720566 h 1152525"/>
                <a:gd name="connsiteX11" fmla="*/ 447199 w 4210050"/>
                <a:gd name="connsiteY11" fmla="*/ 721519 h 1152525"/>
                <a:gd name="connsiteX12" fmla="*/ 425291 w 4210050"/>
                <a:gd name="connsiteY12" fmla="*/ 712946 h 1152525"/>
                <a:gd name="connsiteX13" fmla="*/ 416719 w 4210050"/>
                <a:gd name="connsiteY13" fmla="*/ 691039 h 1152525"/>
                <a:gd name="connsiteX14" fmla="*/ 425291 w 4210050"/>
                <a:gd name="connsiteY14" fmla="*/ 669131 h 1152525"/>
                <a:gd name="connsiteX15" fmla="*/ 447199 w 4210050"/>
                <a:gd name="connsiteY15" fmla="*/ 660559 h 1152525"/>
                <a:gd name="connsiteX16" fmla="*/ 469106 w 4210050"/>
                <a:gd name="connsiteY16" fmla="*/ 669131 h 1152525"/>
                <a:gd name="connsiteX17" fmla="*/ 476726 w 4210050"/>
                <a:gd name="connsiteY17" fmla="*/ 698659 h 1152525"/>
                <a:gd name="connsiteX18" fmla="*/ 536734 w 4210050"/>
                <a:gd name="connsiteY18" fmla="*/ 758666 h 1152525"/>
                <a:gd name="connsiteX19" fmla="*/ 1423511 w 4210050"/>
                <a:gd name="connsiteY19" fmla="*/ 758666 h 1152525"/>
                <a:gd name="connsiteX20" fmla="*/ 1546384 w 4210050"/>
                <a:gd name="connsiteY20" fmla="*/ 881539 h 1152525"/>
                <a:gd name="connsiteX21" fmla="*/ 1890236 w 4210050"/>
                <a:gd name="connsiteY21" fmla="*/ 881539 h 1152525"/>
                <a:gd name="connsiteX22" fmla="*/ 1800701 w 4210050"/>
                <a:gd name="connsiteY22" fmla="*/ 792004 h 1152525"/>
                <a:gd name="connsiteX23" fmla="*/ 1578769 w 4210050"/>
                <a:gd name="connsiteY23" fmla="*/ 792004 h 1152525"/>
                <a:gd name="connsiteX24" fmla="*/ 1552099 w 4210050"/>
                <a:gd name="connsiteY24" fmla="*/ 807244 h 1152525"/>
                <a:gd name="connsiteX25" fmla="*/ 1521619 w 4210050"/>
                <a:gd name="connsiteY25" fmla="*/ 776764 h 1152525"/>
                <a:gd name="connsiteX26" fmla="*/ 1552099 w 4210050"/>
                <a:gd name="connsiteY26" fmla="*/ 746284 h 1152525"/>
                <a:gd name="connsiteX27" fmla="*/ 1578769 w 4210050"/>
                <a:gd name="connsiteY27" fmla="*/ 761524 h 1152525"/>
                <a:gd name="connsiteX28" fmla="*/ 1813084 w 4210050"/>
                <a:gd name="connsiteY28" fmla="*/ 761524 h 1152525"/>
                <a:gd name="connsiteX29" fmla="*/ 1932146 w 4210050"/>
                <a:gd name="connsiteY29" fmla="*/ 880586 h 1152525"/>
                <a:gd name="connsiteX30" fmla="*/ 2062639 w 4210050"/>
                <a:gd name="connsiteY30" fmla="*/ 880586 h 1152525"/>
                <a:gd name="connsiteX31" fmla="*/ 2237899 w 4210050"/>
                <a:gd name="connsiteY31" fmla="*/ 705326 h 1152525"/>
                <a:gd name="connsiteX32" fmla="*/ 2118836 w 4210050"/>
                <a:gd name="connsiteY32" fmla="*/ 705326 h 1152525"/>
                <a:gd name="connsiteX33" fmla="*/ 2095024 w 4210050"/>
                <a:gd name="connsiteY33" fmla="*/ 729139 h 1152525"/>
                <a:gd name="connsiteX34" fmla="*/ 2087404 w 4210050"/>
                <a:gd name="connsiteY34" fmla="*/ 758666 h 1152525"/>
                <a:gd name="connsiteX35" fmla="*/ 2065496 w 4210050"/>
                <a:gd name="connsiteY35" fmla="*/ 767239 h 1152525"/>
                <a:gd name="connsiteX36" fmla="*/ 2043589 w 4210050"/>
                <a:gd name="connsiteY36" fmla="*/ 758666 h 1152525"/>
                <a:gd name="connsiteX37" fmla="*/ 2035016 w 4210050"/>
                <a:gd name="connsiteY37" fmla="*/ 736759 h 1152525"/>
                <a:gd name="connsiteX38" fmla="*/ 2043589 w 4210050"/>
                <a:gd name="connsiteY38" fmla="*/ 714851 h 1152525"/>
                <a:gd name="connsiteX39" fmla="*/ 2065496 w 4210050"/>
                <a:gd name="connsiteY39" fmla="*/ 706279 h 1152525"/>
                <a:gd name="connsiteX40" fmla="*/ 2074069 w 4210050"/>
                <a:gd name="connsiteY40" fmla="*/ 707231 h 1152525"/>
                <a:gd name="connsiteX41" fmla="*/ 2107406 w 4210050"/>
                <a:gd name="connsiteY41" fmla="*/ 673894 h 1152525"/>
                <a:gd name="connsiteX42" fmla="*/ 2380774 w 4210050"/>
                <a:gd name="connsiteY42" fmla="*/ 673894 h 1152525"/>
                <a:gd name="connsiteX43" fmla="*/ 2480786 w 4210050"/>
                <a:gd name="connsiteY43" fmla="*/ 573881 h 1152525"/>
                <a:gd name="connsiteX44" fmla="*/ 2959894 w 4210050"/>
                <a:gd name="connsiteY44" fmla="*/ 573881 h 1152525"/>
                <a:gd name="connsiteX45" fmla="*/ 3093244 w 4210050"/>
                <a:gd name="connsiteY45" fmla="*/ 440531 h 1152525"/>
                <a:gd name="connsiteX46" fmla="*/ 3409474 w 4210050"/>
                <a:gd name="connsiteY46" fmla="*/ 440531 h 1152525"/>
                <a:gd name="connsiteX47" fmla="*/ 3698081 w 4210050"/>
                <a:gd name="connsiteY47" fmla="*/ 151924 h 1152525"/>
                <a:gd name="connsiteX48" fmla="*/ 3527584 w 4210050"/>
                <a:gd name="connsiteY48" fmla="*/ 151924 h 1152525"/>
                <a:gd name="connsiteX49" fmla="*/ 3337084 w 4210050"/>
                <a:gd name="connsiteY49" fmla="*/ 342424 h 1152525"/>
                <a:gd name="connsiteX50" fmla="*/ 3170396 w 4210050"/>
                <a:gd name="connsiteY50" fmla="*/ 342424 h 1152525"/>
                <a:gd name="connsiteX51" fmla="*/ 3143726 w 4210050"/>
                <a:gd name="connsiteY51" fmla="*/ 357664 h 1152525"/>
                <a:gd name="connsiteX52" fmla="*/ 3113246 w 4210050"/>
                <a:gd name="connsiteY52" fmla="*/ 327184 h 1152525"/>
                <a:gd name="connsiteX53" fmla="*/ 3143726 w 4210050"/>
                <a:gd name="connsiteY53" fmla="*/ 296704 h 1152525"/>
                <a:gd name="connsiteX54" fmla="*/ 3170396 w 4210050"/>
                <a:gd name="connsiteY54" fmla="*/ 311944 h 1152525"/>
                <a:gd name="connsiteX55" fmla="*/ 3323749 w 4210050"/>
                <a:gd name="connsiteY55" fmla="*/ 311944 h 1152525"/>
                <a:gd name="connsiteX56" fmla="*/ 3514249 w 4210050"/>
                <a:gd name="connsiteY56" fmla="*/ 121444 h 1152525"/>
                <a:gd name="connsiteX57" fmla="*/ 3727609 w 4210050"/>
                <a:gd name="connsiteY57" fmla="*/ 121444 h 1152525"/>
                <a:gd name="connsiteX58" fmla="*/ 3841909 w 4210050"/>
                <a:gd name="connsiteY58" fmla="*/ 7144 h 1152525"/>
                <a:gd name="connsiteX59" fmla="*/ 4072414 w 4210050"/>
                <a:gd name="connsiteY59" fmla="*/ 7144 h 1152525"/>
                <a:gd name="connsiteX60" fmla="*/ 4172426 w 4210050"/>
                <a:gd name="connsiteY60" fmla="*/ 107156 h 1152525"/>
                <a:gd name="connsiteX61" fmla="*/ 4180999 w 4210050"/>
                <a:gd name="connsiteY61" fmla="*/ 106204 h 1152525"/>
                <a:gd name="connsiteX62" fmla="*/ 4202906 w 4210050"/>
                <a:gd name="connsiteY62" fmla="*/ 114776 h 1152525"/>
                <a:gd name="connsiteX63" fmla="*/ 4211479 w 4210050"/>
                <a:gd name="connsiteY63" fmla="*/ 136684 h 1152525"/>
                <a:gd name="connsiteX64" fmla="*/ 4202906 w 4210050"/>
                <a:gd name="connsiteY64" fmla="*/ 158591 h 1152525"/>
                <a:gd name="connsiteX65" fmla="*/ 4180999 w 4210050"/>
                <a:gd name="connsiteY65" fmla="*/ 167164 h 1152525"/>
                <a:gd name="connsiteX66" fmla="*/ 4159091 w 4210050"/>
                <a:gd name="connsiteY66" fmla="*/ 158591 h 1152525"/>
                <a:gd name="connsiteX67" fmla="*/ 4151471 w 4210050"/>
                <a:gd name="connsiteY67" fmla="*/ 129064 h 1152525"/>
                <a:gd name="connsiteX68" fmla="*/ 4060984 w 4210050"/>
                <a:gd name="connsiteY68" fmla="*/ 38576 h 1152525"/>
                <a:gd name="connsiteX69" fmla="*/ 3856196 w 4210050"/>
                <a:gd name="connsiteY69" fmla="*/ 38576 h 1152525"/>
                <a:gd name="connsiteX70" fmla="*/ 3422809 w 4210050"/>
                <a:gd name="connsiteY70" fmla="*/ 471964 h 1152525"/>
                <a:gd name="connsiteX71" fmla="*/ 3104674 w 4210050"/>
                <a:gd name="connsiteY71" fmla="*/ 471964 h 1152525"/>
                <a:gd name="connsiteX72" fmla="*/ 2767489 w 4210050"/>
                <a:gd name="connsiteY72" fmla="*/ 809149 h 1152525"/>
                <a:gd name="connsiteX73" fmla="*/ 2343626 w 4210050"/>
                <a:gd name="connsiteY73" fmla="*/ 809149 h 1152525"/>
                <a:gd name="connsiteX74" fmla="*/ 2316956 w 4210050"/>
                <a:gd name="connsiteY74" fmla="*/ 824389 h 1152525"/>
                <a:gd name="connsiteX75" fmla="*/ 2286476 w 4210050"/>
                <a:gd name="connsiteY75" fmla="*/ 793909 h 1152525"/>
                <a:gd name="connsiteX76" fmla="*/ 2316956 w 4210050"/>
                <a:gd name="connsiteY76" fmla="*/ 763429 h 1152525"/>
                <a:gd name="connsiteX77" fmla="*/ 2343626 w 4210050"/>
                <a:gd name="connsiteY77" fmla="*/ 778669 h 1152525"/>
                <a:gd name="connsiteX78" fmla="*/ 2755106 w 4210050"/>
                <a:gd name="connsiteY78" fmla="*/ 778669 h 1152525"/>
                <a:gd name="connsiteX79" fmla="*/ 2928461 w 4210050"/>
                <a:gd name="connsiteY79" fmla="*/ 605314 h 1152525"/>
                <a:gd name="connsiteX80" fmla="*/ 2492216 w 4210050"/>
                <a:gd name="connsiteY80" fmla="*/ 605314 h 1152525"/>
                <a:gd name="connsiteX81" fmla="*/ 2392204 w 4210050"/>
                <a:gd name="connsiteY81" fmla="*/ 705326 h 1152525"/>
                <a:gd name="connsiteX82" fmla="*/ 2279809 w 4210050"/>
                <a:gd name="connsiteY82" fmla="*/ 705326 h 1152525"/>
                <a:gd name="connsiteX83" fmla="*/ 2075021 w 4210050"/>
                <a:gd name="connsiteY83" fmla="*/ 910114 h 1152525"/>
                <a:gd name="connsiteX84" fmla="*/ 1533049 w 4210050"/>
                <a:gd name="connsiteY84" fmla="*/ 910114 h 1152525"/>
                <a:gd name="connsiteX85" fmla="*/ 1410176 w 4210050"/>
                <a:gd name="connsiteY85" fmla="*/ 787241 h 1152525"/>
                <a:gd name="connsiteX86" fmla="*/ 1222534 w 4210050"/>
                <a:gd name="connsiteY86" fmla="*/ 787241 h 1152525"/>
                <a:gd name="connsiteX87" fmla="*/ 1026319 w 4210050"/>
                <a:gd name="connsiteY87" fmla="*/ 983456 h 1152525"/>
                <a:gd name="connsiteX88" fmla="*/ 195739 w 4210050"/>
                <a:gd name="connsiteY88" fmla="*/ 983456 h 1152525"/>
                <a:gd name="connsiteX89" fmla="*/ 67151 w 4210050"/>
                <a:gd name="connsiteY89" fmla="*/ 1114901 h 1152525"/>
                <a:gd name="connsiteX90" fmla="*/ 59531 w 4210050"/>
                <a:gd name="connsiteY90" fmla="*/ 1144429 h 1152525"/>
                <a:gd name="connsiteX91" fmla="*/ 37624 w 4210050"/>
                <a:gd name="connsiteY91" fmla="*/ 115395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210050" h="1152525">
                  <a:moveTo>
                    <a:pt x="37624" y="1153954"/>
                  </a:moveTo>
                  <a:cubicBezTo>
                    <a:pt x="29051" y="1153954"/>
                    <a:pt x="21431" y="1151096"/>
                    <a:pt x="15716" y="1145381"/>
                  </a:cubicBezTo>
                  <a:cubicBezTo>
                    <a:pt x="10001" y="1139666"/>
                    <a:pt x="7144" y="1132046"/>
                    <a:pt x="7144" y="1123474"/>
                  </a:cubicBezTo>
                  <a:cubicBezTo>
                    <a:pt x="7144" y="1114901"/>
                    <a:pt x="10001" y="1107281"/>
                    <a:pt x="16669" y="1101566"/>
                  </a:cubicBezTo>
                  <a:cubicBezTo>
                    <a:pt x="22384" y="1095851"/>
                    <a:pt x="30004" y="1092994"/>
                    <a:pt x="38576" y="1092994"/>
                  </a:cubicBezTo>
                  <a:cubicBezTo>
                    <a:pt x="41434" y="1092994"/>
                    <a:pt x="44291" y="1092994"/>
                    <a:pt x="47149" y="1093946"/>
                  </a:cubicBezTo>
                  <a:lnTo>
                    <a:pt x="185261" y="955834"/>
                  </a:lnTo>
                  <a:lnTo>
                    <a:pt x="1015841" y="955834"/>
                  </a:lnTo>
                  <a:lnTo>
                    <a:pt x="1182529" y="789146"/>
                  </a:lnTo>
                  <a:lnTo>
                    <a:pt x="524351" y="789146"/>
                  </a:lnTo>
                  <a:lnTo>
                    <a:pt x="455771" y="720566"/>
                  </a:lnTo>
                  <a:cubicBezTo>
                    <a:pt x="452914" y="721519"/>
                    <a:pt x="450056" y="721519"/>
                    <a:pt x="447199" y="721519"/>
                  </a:cubicBezTo>
                  <a:cubicBezTo>
                    <a:pt x="438626" y="721519"/>
                    <a:pt x="431006" y="718661"/>
                    <a:pt x="425291" y="712946"/>
                  </a:cubicBezTo>
                  <a:cubicBezTo>
                    <a:pt x="419576" y="707231"/>
                    <a:pt x="416719" y="699611"/>
                    <a:pt x="416719" y="691039"/>
                  </a:cubicBezTo>
                  <a:cubicBezTo>
                    <a:pt x="416719" y="682466"/>
                    <a:pt x="419576" y="674846"/>
                    <a:pt x="425291" y="669131"/>
                  </a:cubicBezTo>
                  <a:cubicBezTo>
                    <a:pt x="431006" y="663416"/>
                    <a:pt x="438626" y="660559"/>
                    <a:pt x="447199" y="660559"/>
                  </a:cubicBezTo>
                  <a:cubicBezTo>
                    <a:pt x="455771" y="660559"/>
                    <a:pt x="463391" y="663416"/>
                    <a:pt x="469106" y="669131"/>
                  </a:cubicBezTo>
                  <a:cubicBezTo>
                    <a:pt x="476726" y="676751"/>
                    <a:pt x="479584" y="688181"/>
                    <a:pt x="476726" y="698659"/>
                  </a:cubicBezTo>
                  <a:lnTo>
                    <a:pt x="536734" y="758666"/>
                  </a:lnTo>
                  <a:lnTo>
                    <a:pt x="1423511" y="758666"/>
                  </a:lnTo>
                  <a:lnTo>
                    <a:pt x="1546384" y="881539"/>
                  </a:lnTo>
                  <a:lnTo>
                    <a:pt x="1890236" y="881539"/>
                  </a:lnTo>
                  <a:lnTo>
                    <a:pt x="1800701" y="792004"/>
                  </a:lnTo>
                  <a:lnTo>
                    <a:pt x="1578769" y="792004"/>
                  </a:lnTo>
                  <a:cubicBezTo>
                    <a:pt x="1573054" y="801529"/>
                    <a:pt x="1563529" y="807244"/>
                    <a:pt x="1552099" y="807244"/>
                  </a:cubicBezTo>
                  <a:cubicBezTo>
                    <a:pt x="1534954" y="807244"/>
                    <a:pt x="1521619" y="793909"/>
                    <a:pt x="1521619" y="776764"/>
                  </a:cubicBezTo>
                  <a:cubicBezTo>
                    <a:pt x="1521619" y="759619"/>
                    <a:pt x="1534954" y="746284"/>
                    <a:pt x="1552099" y="746284"/>
                  </a:cubicBezTo>
                  <a:cubicBezTo>
                    <a:pt x="1563529" y="746284"/>
                    <a:pt x="1573054" y="751999"/>
                    <a:pt x="1578769" y="761524"/>
                  </a:cubicBezTo>
                  <a:lnTo>
                    <a:pt x="1813084" y="761524"/>
                  </a:lnTo>
                  <a:lnTo>
                    <a:pt x="1932146" y="880586"/>
                  </a:lnTo>
                  <a:lnTo>
                    <a:pt x="2062639" y="880586"/>
                  </a:lnTo>
                  <a:lnTo>
                    <a:pt x="2237899" y="705326"/>
                  </a:lnTo>
                  <a:lnTo>
                    <a:pt x="2118836" y="705326"/>
                  </a:lnTo>
                  <a:lnTo>
                    <a:pt x="2095024" y="729139"/>
                  </a:lnTo>
                  <a:cubicBezTo>
                    <a:pt x="2097881" y="739616"/>
                    <a:pt x="2095024" y="751046"/>
                    <a:pt x="2087404" y="758666"/>
                  </a:cubicBezTo>
                  <a:cubicBezTo>
                    <a:pt x="2081689" y="764381"/>
                    <a:pt x="2074069" y="767239"/>
                    <a:pt x="2065496" y="767239"/>
                  </a:cubicBezTo>
                  <a:cubicBezTo>
                    <a:pt x="2056924" y="767239"/>
                    <a:pt x="2049304" y="764381"/>
                    <a:pt x="2043589" y="758666"/>
                  </a:cubicBezTo>
                  <a:cubicBezTo>
                    <a:pt x="2037874" y="752951"/>
                    <a:pt x="2035016" y="745331"/>
                    <a:pt x="2035016" y="736759"/>
                  </a:cubicBezTo>
                  <a:cubicBezTo>
                    <a:pt x="2035016" y="728186"/>
                    <a:pt x="2037874" y="720566"/>
                    <a:pt x="2043589" y="714851"/>
                  </a:cubicBezTo>
                  <a:cubicBezTo>
                    <a:pt x="2049304" y="709136"/>
                    <a:pt x="2056924" y="706279"/>
                    <a:pt x="2065496" y="706279"/>
                  </a:cubicBezTo>
                  <a:cubicBezTo>
                    <a:pt x="2068354" y="706279"/>
                    <a:pt x="2071211" y="706279"/>
                    <a:pt x="2074069" y="707231"/>
                  </a:cubicBezTo>
                  <a:lnTo>
                    <a:pt x="2107406" y="673894"/>
                  </a:lnTo>
                  <a:lnTo>
                    <a:pt x="2380774" y="673894"/>
                  </a:lnTo>
                  <a:lnTo>
                    <a:pt x="2480786" y="573881"/>
                  </a:lnTo>
                  <a:lnTo>
                    <a:pt x="2959894" y="573881"/>
                  </a:lnTo>
                  <a:lnTo>
                    <a:pt x="3093244" y="440531"/>
                  </a:lnTo>
                  <a:lnTo>
                    <a:pt x="3409474" y="440531"/>
                  </a:lnTo>
                  <a:lnTo>
                    <a:pt x="3698081" y="151924"/>
                  </a:lnTo>
                  <a:lnTo>
                    <a:pt x="3527584" y="151924"/>
                  </a:lnTo>
                  <a:lnTo>
                    <a:pt x="3337084" y="342424"/>
                  </a:lnTo>
                  <a:lnTo>
                    <a:pt x="3170396" y="342424"/>
                  </a:lnTo>
                  <a:cubicBezTo>
                    <a:pt x="3164681" y="351949"/>
                    <a:pt x="3155156" y="357664"/>
                    <a:pt x="3143726" y="357664"/>
                  </a:cubicBezTo>
                  <a:cubicBezTo>
                    <a:pt x="3126581" y="357664"/>
                    <a:pt x="3113246" y="344329"/>
                    <a:pt x="3113246" y="327184"/>
                  </a:cubicBezTo>
                  <a:cubicBezTo>
                    <a:pt x="3113246" y="310039"/>
                    <a:pt x="3126581" y="296704"/>
                    <a:pt x="3143726" y="296704"/>
                  </a:cubicBezTo>
                  <a:cubicBezTo>
                    <a:pt x="3155156" y="296704"/>
                    <a:pt x="3164681" y="302419"/>
                    <a:pt x="3170396" y="311944"/>
                  </a:cubicBezTo>
                  <a:lnTo>
                    <a:pt x="3323749" y="311944"/>
                  </a:lnTo>
                  <a:lnTo>
                    <a:pt x="3514249" y="121444"/>
                  </a:lnTo>
                  <a:lnTo>
                    <a:pt x="3727609" y="121444"/>
                  </a:lnTo>
                  <a:lnTo>
                    <a:pt x="3841909" y="7144"/>
                  </a:lnTo>
                  <a:lnTo>
                    <a:pt x="4072414" y="7144"/>
                  </a:lnTo>
                  <a:lnTo>
                    <a:pt x="4172426" y="107156"/>
                  </a:lnTo>
                  <a:cubicBezTo>
                    <a:pt x="4175284" y="106204"/>
                    <a:pt x="4178141" y="106204"/>
                    <a:pt x="4180999" y="106204"/>
                  </a:cubicBezTo>
                  <a:cubicBezTo>
                    <a:pt x="4189571" y="106204"/>
                    <a:pt x="4197192" y="109061"/>
                    <a:pt x="4202906" y="114776"/>
                  </a:cubicBezTo>
                  <a:cubicBezTo>
                    <a:pt x="4208621" y="120491"/>
                    <a:pt x="4211479" y="128111"/>
                    <a:pt x="4211479" y="136684"/>
                  </a:cubicBezTo>
                  <a:cubicBezTo>
                    <a:pt x="4211479" y="145256"/>
                    <a:pt x="4208621" y="152876"/>
                    <a:pt x="4202906" y="158591"/>
                  </a:cubicBezTo>
                  <a:cubicBezTo>
                    <a:pt x="4197192" y="164306"/>
                    <a:pt x="4189571" y="167164"/>
                    <a:pt x="4180999" y="167164"/>
                  </a:cubicBezTo>
                  <a:cubicBezTo>
                    <a:pt x="4172426" y="167164"/>
                    <a:pt x="4164806" y="164306"/>
                    <a:pt x="4159091" y="158591"/>
                  </a:cubicBezTo>
                  <a:cubicBezTo>
                    <a:pt x="4151471" y="150971"/>
                    <a:pt x="4148614" y="139541"/>
                    <a:pt x="4151471" y="129064"/>
                  </a:cubicBezTo>
                  <a:lnTo>
                    <a:pt x="4060984" y="38576"/>
                  </a:lnTo>
                  <a:lnTo>
                    <a:pt x="3856196" y="38576"/>
                  </a:lnTo>
                  <a:lnTo>
                    <a:pt x="3422809" y="471964"/>
                  </a:lnTo>
                  <a:lnTo>
                    <a:pt x="3104674" y="471964"/>
                  </a:lnTo>
                  <a:lnTo>
                    <a:pt x="2767489" y="809149"/>
                  </a:lnTo>
                  <a:lnTo>
                    <a:pt x="2343626" y="809149"/>
                  </a:lnTo>
                  <a:cubicBezTo>
                    <a:pt x="2337911" y="818674"/>
                    <a:pt x="2328386" y="824389"/>
                    <a:pt x="2316956" y="824389"/>
                  </a:cubicBezTo>
                  <a:cubicBezTo>
                    <a:pt x="2299811" y="824389"/>
                    <a:pt x="2286476" y="811054"/>
                    <a:pt x="2286476" y="793909"/>
                  </a:cubicBezTo>
                  <a:cubicBezTo>
                    <a:pt x="2286476" y="776764"/>
                    <a:pt x="2299811" y="763429"/>
                    <a:pt x="2316956" y="763429"/>
                  </a:cubicBezTo>
                  <a:cubicBezTo>
                    <a:pt x="2328386" y="763429"/>
                    <a:pt x="2337911" y="769144"/>
                    <a:pt x="2343626" y="778669"/>
                  </a:cubicBezTo>
                  <a:lnTo>
                    <a:pt x="2755106" y="778669"/>
                  </a:lnTo>
                  <a:lnTo>
                    <a:pt x="2928461" y="605314"/>
                  </a:lnTo>
                  <a:lnTo>
                    <a:pt x="2492216" y="605314"/>
                  </a:lnTo>
                  <a:lnTo>
                    <a:pt x="2392204" y="705326"/>
                  </a:lnTo>
                  <a:lnTo>
                    <a:pt x="2279809" y="705326"/>
                  </a:lnTo>
                  <a:lnTo>
                    <a:pt x="2075021" y="910114"/>
                  </a:lnTo>
                  <a:lnTo>
                    <a:pt x="1533049" y="910114"/>
                  </a:lnTo>
                  <a:lnTo>
                    <a:pt x="1410176" y="787241"/>
                  </a:lnTo>
                  <a:lnTo>
                    <a:pt x="1222534" y="787241"/>
                  </a:lnTo>
                  <a:lnTo>
                    <a:pt x="1026319" y="983456"/>
                  </a:lnTo>
                  <a:lnTo>
                    <a:pt x="195739" y="983456"/>
                  </a:lnTo>
                  <a:lnTo>
                    <a:pt x="67151" y="1114901"/>
                  </a:lnTo>
                  <a:cubicBezTo>
                    <a:pt x="70009" y="1125379"/>
                    <a:pt x="67151" y="1136809"/>
                    <a:pt x="59531" y="1144429"/>
                  </a:cubicBezTo>
                  <a:cubicBezTo>
                    <a:pt x="52864" y="1150144"/>
                    <a:pt x="45244" y="1153954"/>
                    <a:pt x="37624" y="1153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180">
              <a:extLst>
                <a:ext uri="{FF2B5EF4-FFF2-40B4-BE49-F238E27FC236}">
                  <a16:creationId xmlns="" xmlns:a16="http://schemas.microsoft.com/office/drawing/2014/main" id="{8165C2AC-40C3-430B-A878-F573CC97FA0C}"/>
                </a:ext>
              </a:extLst>
            </p:cNvPr>
            <p:cNvSpPr/>
            <p:nvPr/>
          </p:nvSpPr>
          <p:spPr>
            <a:xfrm>
              <a:off x="7596285" y="1665632"/>
              <a:ext cx="4200525" cy="1133475"/>
            </a:xfrm>
            <a:custGeom>
              <a:avLst/>
              <a:gdLst>
                <a:gd name="connsiteX0" fmla="*/ 4187428 w 4200525"/>
                <a:gd name="connsiteY0" fmla="*/ 111919 h 1133475"/>
                <a:gd name="connsiteX1" fmla="*/ 4161711 w 4200525"/>
                <a:gd name="connsiteY1" fmla="*/ 108109 h 1133475"/>
                <a:gd name="connsiteX2" fmla="*/ 4060746 w 4200525"/>
                <a:gd name="connsiteY2" fmla="*/ 7144 h 1133475"/>
                <a:gd name="connsiteX3" fmla="*/ 3838813 w 4200525"/>
                <a:gd name="connsiteY3" fmla="*/ 7144 h 1133475"/>
                <a:gd name="connsiteX4" fmla="*/ 3724513 w 4200525"/>
                <a:gd name="connsiteY4" fmla="*/ 121444 h 1133475"/>
                <a:gd name="connsiteX5" fmla="*/ 3511153 w 4200525"/>
                <a:gd name="connsiteY5" fmla="*/ 121444 h 1133475"/>
                <a:gd name="connsiteX6" fmla="*/ 3320653 w 4200525"/>
                <a:gd name="connsiteY6" fmla="*/ 311944 h 1133475"/>
                <a:gd name="connsiteX7" fmla="*/ 3155871 w 4200525"/>
                <a:gd name="connsiteY7" fmla="*/ 311944 h 1133475"/>
                <a:gd name="connsiteX8" fmla="*/ 3135868 w 4200525"/>
                <a:gd name="connsiteY8" fmla="*/ 296704 h 1133475"/>
                <a:gd name="connsiteX9" fmla="*/ 3114913 w 4200525"/>
                <a:gd name="connsiteY9" fmla="*/ 317659 h 1133475"/>
                <a:gd name="connsiteX10" fmla="*/ 3135868 w 4200525"/>
                <a:gd name="connsiteY10" fmla="*/ 338614 h 1133475"/>
                <a:gd name="connsiteX11" fmla="*/ 3155871 w 4200525"/>
                <a:gd name="connsiteY11" fmla="*/ 323374 h 1133475"/>
                <a:gd name="connsiteX12" fmla="*/ 3325416 w 4200525"/>
                <a:gd name="connsiteY12" fmla="*/ 323374 h 1133475"/>
                <a:gd name="connsiteX13" fmla="*/ 3515916 w 4200525"/>
                <a:gd name="connsiteY13" fmla="*/ 132874 h 1133475"/>
                <a:gd name="connsiteX14" fmla="*/ 3713083 w 4200525"/>
                <a:gd name="connsiteY14" fmla="*/ 132874 h 1133475"/>
                <a:gd name="connsiteX15" fmla="*/ 3405426 w 4200525"/>
                <a:gd name="connsiteY15" fmla="*/ 440531 h 1133475"/>
                <a:gd name="connsiteX16" fmla="*/ 3089196 w 4200525"/>
                <a:gd name="connsiteY16" fmla="*/ 440531 h 1133475"/>
                <a:gd name="connsiteX17" fmla="*/ 2955846 w 4200525"/>
                <a:gd name="connsiteY17" fmla="*/ 573881 h 1133475"/>
                <a:gd name="connsiteX18" fmla="*/ 2476738 w 4200525"/>
                <a:gd name="connsiteY18" fmla="*/ 573881 h 1133475"/>
                <a:gd name="connsiteX19" fmla="*/ 2376726 w 4200525"/>
                <a:gd name="connsiteY19" fmla="*/ 673894 h 1133475"/>
                <a:gd name="connsiteX20" fmla="*/ 2102406 w 4200525"/>
                <a:gd name="connsiteY20" fmla="*/ 673894 h 1133475"/>
                <a:gd name="connsiteX21" fmla="*/ 2067163 w 4200525"/>
                <a:gd name="connsiteY21" fmla="*/ 709136 h 1133475"/>
                <a:gd name="connsiteX22" fmla="*/ 2041446 w 4200525"/>
                <a:gd name="connsiteY22" fmla="*/ 712946 h 1133475"/>
                <a:gd name="connsiteX23" fmla="*/ 2041446 w 4200525"/>
                <a:gd name="connsiteY23" fmla="*/ 742474 h 1133475"/>
                <a:gd name="connsiteX24" fmla="*/ 2070973 w 4200525"/>
                <a:gd name="connsiteY24" fmla="*/ 742474 h 1133475"/>
                <a:gd name="connsiteX25" fmla="*/ 2074783 w 4200525"/>
                <a:gd name="connsiteY25" fmla="*/ 716756 h 1133475"/>
                <a:gd name="connsiteX26" fmla="*/ 2106216 w 4200525"/>
                <a:gd name="connsiteY26" fmla="*/ 685324 h 1133475"/>
                <a:gd name="connsiteX27" fmla="*/ 2251948 w 4200525"/>
                <a:gd name="connsiteY27" fmla="*/ 685324 h 1133475"/>
                <a:gd name="connsiteX28" fmla="*/ 2058591 w 4200525"/>
                <a:gd name="connsiteY28" fmla="*/ 878681 h 1133475"/>
                <a:gd name="connsiteX29" fmla="*/ 1920478 w 4200525"/>
                <a:gd name="connsiteY29" fmla="*/ 878681 h 1133475"/>
                <a:gd name="connsiteX30" fmla="*/ 1801416 w 4200525"/>
                <a:gd name="connsiteY30" fmla="*/ 759619 h 1133475"/>
                <a:gd name="connsiteX31" fmla="*/ 1564243 w 4200525"/>
                <a:gd name="connsiteY31" fmla="*/ 759619 h 1133475"/>
                <a:gd name="connsiteX32" fmla="*/ 1544241 w 4200525"/>
                <a:gd name="connsiteY32" fmla="*/ 744379 h 1133475"/>
                <a:gd name="connsiteX33" fmla="*/ 1523286 w 4200525"/>
                <a:gd name="connsiteY33" fmla="*/ 765334 h 1133475"/>
                <a:gd name="connsiteX34" fmla="*/ 1544241 w 4200525"/>
                <a:gd name="connsiteY34" fmla="*/ 786289 h 1133475"/>
                <a:gd name="connsiteX35" fmla="*/ 1564243 w 4200525"/>
                <a:gd name="connsiteY35" fmla="*/ 771049 h 1133475"/>
                <a:gd name="connsiteX36" fmla="*/ 1796653 w 4200525"/>
                <a:gd name="connsiteY36" fmla="*/ 771049 h 1133475"/>
                <a:gd name="connsiteX37" fmla="*/ 1905238 w 4200525"/>
                <a:gd name="connsiteY37" fmla="*/ 879634 h 1133475"/>
                <a:gd name="connsiteX38" fmla="*/ 1533763 w 4200525"/>
                <a:gd name="connsiteY38" fmla="*/ 879634 h 1133475"/>
                <a:gd name="connsiteX39" fmla="*/ 1410891 w 4200525"/>
                <a:gd name="connsiteY39" fmla="*/ 755809 h 1133475"/>
                <a:gd name="connsiteX40" fmla="*/ 525066 w 4200525"/>
                <a:gd name="connsiteY40" fmla="*/ 755809 h 1133475"/>
                <a:gd name="connsiteX41" fmla="*/ 458391 w 4200525"/>
                <a:gd name="connsiteY41" fmla="*/ 689134 h 1133475"/>
                <a:gd name="connsiteX42" fmla="*/ 454581 w 4200525"/>
                <a:gd name="connsiteY42" fmla="*/ 663416 h 1133475"/>
                <a:gd name="connsiteX43" fmla="*/ 425053 w 4200525"/>
                <a:gd name="connsiteY43" fmla="*/ 663416 h 1133475"/>
                <a:gd name="connsiteX44" fmla="*/ 425053 w 4200525"/>
                <a:gd name="connsiteY44" fmla="*/ 692944 h 1133475"/>
                <a:gd name="connsiteX45" fmla="*/ 450771 w 4200525"/>
                <a:gd name="connsiteY45" fmla="*/ 696754 h 1133475"/>
                <a:gd name="connsiteX46" fmla="*/ 521256 w 4200525"/>
                <a:gd name="connsiteY46" fmla="*/ 767239 h 1133475"/>
                <a:gd name="connsiteX47" fmla="*/ 1195626 w 4200525"/>
                <a:gd name="connsiteY47" fmla="*/ 767239 h 1133475"/>
                <a:gd name="connsiteX48" fmla="*/ 1009888 w 4200525"/>
                <a:gd name="connsiteY48" fmla="*/ 952976 h 1133475"/>
                <a:gd name="connsiteX49" fmla="*/ 179308 w 4200525"/>
                <a:gd name="connsiteY49" fmla="*/ 952976 h 1133475"/>
                <a:gd name="connsiteX50" fmla="*/ 39291 w 4200525"/>
                <a:gd name="connsiteY50" fmla="*/ 1092041 h 1133475"/>
                <a:gd name="connsiteX51" fmla="*/ 13573 w 4200525"/>
                <a:gd name="connsiteY51" fmla="*/ 1095851 h 1133475"/>
                <a:gd name="connsiteX52" fmla="*/ 13573 w 4200525"/>
                <a:gd name="connsiteY52" fmla="*/ 1125379 h 1133475"/>
                <a:gd name="connsiteX53" fmla="*/ 43101 w 4200525"/>
                <a:gd name="connsiteY53" fmla="*/ 1125379 h 1133475"/>
                <a:gd name="connsiteX54" fmla="*/ 46911 w 4200525"/>
                <a:gd name="connsiteY54" fmla="*/ 1099661 h 1133475"/>
                <a:gd name="connsiteX55" fmla="*/ 183118 w 4200525"/>
                <a:gd name="connsiteY55" fmla="*/ 963454 h 1133475"/>
                <a:gd name="connsiteX56" fmla="*/ 1013698 w 4200525"/>
                <a:gd name="connsiteY56" fmla="*/ 963454 h 1133475"/>
                <a:gd name="connsiteX57" fmla="*/ 1209913 w 4200525"/>
                <a:gd name="connsiteY57" fmla="*/ 767239 h 1133475"/>
                <a:gd name="connsiteX58" fmla="*/ 1405176 w 4200525"/>
                <a:gd name="connsiteY58" fmla="*/ 767239 h 1133475"/>
                <a:gd name="connsiteX59" fmla="*/ 1528048 w 4200525"/>
                <a:gd name="connsiteY59" fmla="*/ 890111 h 1133475"/>
                <a:gd name="connsiteX60" fmla="*/ 2062401 w 4200525"/>
                <a:gd name="connsiteY60" fmla="*/ 890111 h 1133475"/>
                <a:gd name="connsiteX61" fmla="*/ 2267188 w 4200525"/>
                <a:gd name="connsiteY61" fmla="*/ 685324 h 1133475"/>
                <a:gd name="connsiteX62" fmla="*/ 2379583 w 4200525"/>
                <a:gd name="connsiteY62" fmla="*/ 685324 h 1133475"/>
                <a:gd name="connsiteX63" fmla="*/ 2479596 w 4200525"/>
                <a:gd name="connsiteY63" fmla="*/ 585311 h 1133475"/>
                <a:gd name="connsiteX64" fmla="*/ 2944416 w 4200525"/>
                <a:gd name="connsiteY64" fmla="*/ 585311 h 1133475"/>
                <a:gd name="connsiteX65" fmla="*/ 2752011 w 4200525"/>
                <a:gd name="connsiteY65" fmla="*/ 777716 h 1133475"/>
                <a:gd name="connsiteX66" fmla="*/ 2330053 w 4200525"/>
                <a:gd name="connsiteY66" fmla="*/ 777716 h 1133475"/>
                <a:gd name="connsiteX67" fmla="*/ 2310051 w 4200525"/>
                <a:gd name="connsiteY67" fmla="*/ 762476 h 1133475"/>
                <a:gd name="connsiteX68" fmla="*/ 2289096 w 4200525"/>
                <a:gd name="connsiteY68" fmla="*/ 783431 h 1133475"/>
                <a:gd name="connsiteX69" fmla="*/ 2310051 w 4200525"/>
                <a:gd name="connsiteY69" fmla="*/ 804386 h 1133475"/>
                <a:gd name="connsiteX70" fmla="*/ 2330053 w 4200525"/>
                <a:gd name="connsiteY70" fmla="*/ 789146 h 1133475"/>
                <a:gd name="connsiteX71" fmla="*/ 2756773 w 4200525"/>
                <a:gd name="connsiteY71" fmla="*/ 789146 h 1133475"/>
                <a:gd name="connsiteX72" fmla="*/ 3093958 w 4200525"/>
                <a:gd name="connsiteY72" fmla="*/ 451961 h 1133475"/>
                <a:gd name="connsiteX73" fmla="*/ 3410188 w 4200525"/>
                <a:gd name="connsiteY73" fmla="*/ 451961 h 1133475"/>
                <a:gd name="connsiteX74" fmla="*/ 3843576 w 4200525"/>
                <a:gd name="connsiteY74" fmla="*/ 18574 h 1133475"/>
                <a:gd name="connsiteX75" fmla="*/ 4056936 w 4200525"/>
                <a:gd name="connsiteY75" fmla="*/ 18574 h 1133475"/>
                <a:gd name="connsiteX76" fmla="*/ 4154091 w 4200525"/>
                <a:gd name="connsiteY76" fmla="*/ 116681 h 1133475"/>
                <a:gd name="connsiteX77" fmla="*/ 4157901 w 4200525"/>
                <a:gd name="connsiteY77" fmla="*/ 142399 h 1133475"/>
                <a:gd name="connsiteX78" fmla="*/ 4187428 w 4200525"/>
                <a:gd name="connsiteY78" fmla="*/ 142399 h 1133475"/>
                <a:gd name="connsiteX79" fmla="*/ 4187428 w 4200525"/>
                <a:gd name="connsiteY79" fmla="*/ 111919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200525" h="1133475">
                  <a:moveTo>
                    <a:pt x="4187428" y="111919"/>
                  </a:moveTo>
                  <a:cubicBezTo>
                    <a:pt x="4180761" y="105251"/>
                    <a:pt x="4170283" y="104299"/>
                    <a:pt x="4161711" y="108109"/>
                  </a:cubicBezTo>
                  <a:lnTo>
                    <a:pt x="4060746" y="7144"/>
                  </a:lnTo>
                  <a:lnTo>
                    <a:pt x="3838813" y="7144"/>
                  </a:lnTo>
                  <a:lnTo>
                    <a:pt x="3724513" y="121444"/>
                  </a:lnTo>
                  <a:lnTo>
                    <a:pt x="3511153" y="121444"/>
                  </a:lnTo>
                  <a:lnTo>
                    <a:pt x="3320653" y="311944"/>
                  </a:lnTo>
                  <a:lnTo>
                    <a:pt x="3155871" y="311944"/>
                  </a:lnTo>
                  <a:cubicBezTo>
                    <a:pt x="3153013" y="303371"/>
                    <a:pt x="3145393" y="296704"/>
                    <a:pt x="3135868" y="296704"/>
                  </a:cubicBezTo>
                  <a:cubicBezTo>
                    <a:pt x="3124438" y="296704"/>
                    <a:pt x="3114913" y="306229"/>
                    <a:pt x="3114913" y="317659"/>
                  </a:cubicBezTo>
                  <a:cubicBezTo>
                    <a:pt x="3114913" y="329089"/>
                    <a:pt x="3124438" y="338614"/>
                    <a:pt x="3135868" y="338614"/>
                  </a:cubicBezTo>
                  <a:cubicBezTo>
                    <a:pt x="3145393" y="338614"/>
                    <a:pt x="3153966" y="331946"/>
                    <a:pt x="3155871" y="323374"/>
                  </a:cubicBezTo>
                  <a:lnTo>
                    <a:pt x="3325416" y="323374"/>
                  </a:lnTo>
                  <a:lnTo>
                    <a:pt x="3515916" y="132874"/>
                  </a:lnTo>
                  <a:lnTo>
                    <a:pt x="3713083" y="132874"/>
                  </a:lnTo>
                  <a:lnTo>
                    <a:pt x="3405426" y="440531"/>
                  </a:lnTo>
                  <a:lnTo>
                    <a:pt x="3089196" y="440531"/>
                  </a:lnTo>
                  <a:lnTo>
                    <a:pt x="2955846" y="573881"/>
                  </a:lnTo>
                  <a:lnTo>
                    <a:pt x="2476738" y="573881"/>
                  </a:lnTo>
                  <a:lnTo>
                    <a:pt x="2376726" y="673894"/>
                  </a:lnTo>
                  <a:lnTo>
                    <a:pt x="2102406" y="673894"/>
                  </a:lnTo>
                  <a:lnTo>
                    <a:pt x="2067163" y="709136"/>
                  </a:lnTo>
                  <a:cubicBezTo>
                    <a:pt x="2059543" y="704374"/>
                    <a:pt x="2049066" y="705326"/>
                    <a:pt x="2041446" y="712946"/>
                  </a:cubicBezTo>
                  <a:cubicBezTo>
                    <a:pt x="2032873" y="721519"/>
                    <a:pt x="2032873" y="734854"/>
                    <a:pt x="2041446" y="742474"/>
                  </a:cubicBezTo>
                  <a:cubicBezTo>
                    <a:pt x="2050018" y="751046"/>
                    <a:pt x="2063353" y="751046"/>
                    <a:pt x="2070973" y="742474"/>
                  </a:cubicBezTo>
                  <a:cubicBezTo>
                    <a:pt x="2077641" y="735806"/>
                    <a:pt x="2078593" y="725329"/>
                    <a:pt x="2074783" y="716756"/>
                  </a:cubicBezTo>
                  <a:lnTo>
                    <a:pt x="2106216" y="685324"/>
                  </a:lnTo>
                  <a:lnTo>
                    <a:pt x="2251948" y="685324"/>
                  </a:lnTo>
                  <a:lnTo>
                    <a:pt x="2058591" y="878681"/>
                  </a:lnTo>
                  <a:lnTo>
                    <a:pt x="1920478" y="878681"/>
                  </a:lnTo>
                  <a:lnTo>
                    <a:pt x="1801416" y="759619"/>
                  </a:lnTo>
                  <a:lnTo>
                    <a:pt x="1564243" y="759619"/>
                  </a:lnTo>
                  <a:cubicBezTo>
                    <a:pt x="1561386" y="751046"/>
                    <a:pt x="1553766" y="744379"/>
                    <a:pt x="1544241" y="744379"/>
                  </a:cubicBezTo>
                  <a:cubicBezTo>
                    <a:pt x="1532811" y="744379"/>
                    <a:pt x="1523286" y="753904"/>
                    <a:pt x="1523286" y="765334"/>
                  </a:cubicBezTo>
                  <a:cubicBezTo>
                    <a:pt x="1523286" y="776764"/>
                    <a:pt x="1532811" y="786289"/>
                    <a:pt x="1544241" y="786289"/>
                  </a:cubicBezTo>
                  <a:cubicBezTo>
                    <a:pt x="1553766" y="786289"/>
                    <a:pt x="1562338" y="779621"/>
                    <a:pt x="1564243" y="771049"/>
                  </a:cubicBezTo>
                  <a:lnTo>
                    <a:pt x="1796653" y="771049"/>
                  </a:lnTo>
                  <a:lnTo>
                    <a:pt x="1905238" y="879634"/>
                  </a:lnTo>
                  <a:lnTo>
                    <a:pt x="1533763" y="879634"/>
                  </a:lnTo>
                  <a:lnTo>
                    <a:pt x="1410891" y="755809"/>
                  </a:lnTo>
                  <a:lnTo>
                    <a:pt x="525066" y="755809"/>
                  </a:lnTo>
                  <a:lnTo>
                    <a:pt x="458391" y="689134"/>
                  </a:lnTo>
                  <a:cubicBezTo>
                    <a:pt x="463153" y="681514"/>
                    <a:pt x="462201" y="671036"/>
                    <a:pt x="454581" y="663416"/>
                  </a:cubicBezTo>
                  <a:cubicBezTo>
                    <a:pt x="446008" y="654844"/>
                    <a:pt x="432673" y="654844"/>
                    <a:pt x="425053" y="663416"/>
                  </a:cubicBezTo>
                  <a:cubicBezTo>
                    <a:pt x="416481" y="671989"/>
                    <a:pt x="416481" y="685324"/>
                    <a:pt x="425053" y="692944"/>
                  </a:cubicBezTo>
                  <a:cubicBezTo>
                    <a:pt x="431721" y="699611"/>
                    <a:pt x="442198" y="700564"/>
                    <a:pt x="450771" y="696754"/>
                  </a:cubicBezTo>
                  <a:lnTo>
                    <a:pt x="521256" y="767239"/>
                  </a:lnTo>
                  <a:lnTo>
                    <a:pt x="1195626" y="767239"/>
                  </a:lnTo>
                  <a:lnTo>
                    <a:pt x="1009888" y="952976"/>
                  </a:lnTo>
                  <a:lnTo>
                    <a:pt x="179308" y="952976"/>
                  </a:lnTo>
                  <a:lnTo>
                    <a:pt x="39291" y="1092041"/>
                  </a:lnTo>
                  <a:cubicBezTo>
                    <a:pt x="31671" y="1087279"/>
                    <a:pt x="21193" y="1088231"/>
                    <a:pt x="13573" y="1095851"/>
                  </a:cubicBezTo>
                  <a:cubicBezTo>
                    <a:pt x="5001" y="1104424"/>
                    <a:pt x="5001" y="1117759"/>
                    <a:pt x="13573" y="1125379"/>
                  </a:cubicBezTo>
                  <a:cubicBezTo>
                    <a:pt x="22146" y="1133951"/>
                    <a:pt x="35481" y="1133951"/>
                    <a:pt x="43101" y="1125379"/>
                  </a:cubicBezTo>
                  <a:cubicBezTo>
                    <a:pt x="49768" y="1118711"/>
                    <a:pt x="50721" y="1108234"/>
                    <a:pt x="46911" y="1099661"/>
                  </a:cubicBezTo>
                  <a:lnTo>
                    <a:pt x="183118" y="963454"/>
                  </a:lnTo>
                  <a:lnTo>
                    <a:pt x="1013698" y="963454"/>
                  </a:lnTo>
                  <a:lnTo>
                    <a:pt x="1209913" y="767239"/>
                  </a:lnTo>
                  <a:lnTo>
                    <a:pt x="1405176" y="767239"/>
                  </a:lnTo>
                  <a:lnTo>
                    <a:pt x="1528048" y="890111"/>
                  </a:lnTo>
                  <a:lnTo>
                    <a:pt x="2062401" y="890111"/>
                  </a:lnTo>
                  <a:lnTo>
                    <a:pt x="2267188" y="685324"/>
                  </a:lnTo>
                  <a:lnTo>
                    <a:pt x="2379583" y="685324"/>
                  </a:lnTo>
                  <a:lnTo>
                    <a:pt x="2479596" y="585311"/>
                  </a:lnTo>
                  <a:lnTo>
                    <a:pt x="2944416" y="585311"/>
                  </a:lnTo>
                  <a:lnTo>
                    <a:pt x="2752011" y="777716"/>
                  </a:lnTo>
                  <a:lnTo>
                    <a:pt x="2330053" y="777716"/>
                  </a:lnTo>
                  <a:cubicBezTo>
                    <a:pt x="2327196" y="769144"/>
                    <a:pt x="2319576" y="762476"/>
                    <a:pt x="2310051" y="762476"/>
                  </a:cubicBezTo>
                  <a:cubicBezTo>
                    <a:pt x="2298621" y="762476"/>
                    <a:pt x="2289096" y="772001"/>
                    <a:pt x="2289096" y="783431"/>
                  </a:cubicBezTo>
                  <a:cubicBezTo>
                    <a:pt x="2289096" y="794861"/>
                    <a:pt x="2298621" y="804386"/>
                    <a:pt x="2310051" y="804386"/>
                  </a:cubicBezTo>
                  <a:cubicBezTo>
                    <a:pt x="2319576" y="804386"/>
                    <a:pt x="2328148" y="797719"/>
                    <a:pt x="2330053" y="789146"/>
                  </a:cubicBezTo>
                  <a:lnTo>
                    <a:pt x="2756773" y="789146"/>
                  </a:lnTo>
                  <a:lnTo>
                    <a:pt x="3093958" y="451961"/>
                  </a:lnTo>
                  <a:lnTo>
                    <a:pt x="3410188" y="451961"/>
                  </a:lnTo>
                  <a:lnTo>
                    <a:pt x="3843576" y="18574"/>
                  </a:lnTo>
                  <a:lnTo>
                    <a:pt x="4056936" y="18574"/>
                  </a:lnTo>
                  <a:lnTo>
                    <a:pt x="4154091" y="116681"/>
                  </a:lnTo>
                  <a:cubicBezTo>
                    <a:pt x="4149328" y="124301"/>
                    <a:pt x="4150281" y="134779"/>
                    <a:pt x="4157901" y="142399"/>
                  </a:cubicBezTo>
                  <a:cubicBezTo>
                    <a:pt x="4166473" y="150971"/>
                    <a:pt x="4179808" y="150971"/>
                    <a:pt x="4187428" y="142399"/>
                  </a:cubicBezTo>
                  <a:cubicBezTo>
                    <a:pt x="4196001" y="133826"/>
                    <a:pt x="4196001" y="120491"/>
                    <a:pt x="4187428" y="1119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altLang="ko-KR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1714877"/>
            <a:ext cx="5143520" cy="18170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привычные вещи, которые мы видим вокруг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себя каждый день, появились на свет благодаря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упорному труду ученых. Любая вещь обязана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своему появлению на свет человеку, в один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прекрасный миг озаренному идеей, поверившему в нее и добившемуся ее реализации.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3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476647" y="4857766"/>
            <a:ext cx="8167319" cy="142202"/>
            <a:chOff x="3632040" y="5304907"/>
            <a:chExt cx="8559959" cy="137006"/>
          </a:xfrm>
        </p:grpSpPr>
        <p:grpSp>
          <p:nvGrpSpPr>
            <p:cNvPr id="154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159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56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88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>
            <a:off x="1317356" y="3746202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093" name="Прямая соединительная линия 1092"/>
          <p:cNvCxnSpPr/>
          <p:nvPr/>
        </p:nvCxnSpPr>
        <p:spPr>
          <a:xfrm>
            <a:off x="2714612" y="3889078"/>
            <a:ext cx="464347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94" name="Прямая соединительная линия 1093"/>
          <p:cNvCxnSpPr/>
          <p:nvPr/>
        </p:nvCxnSpPr>
        <p:spPr>
          <a:xfrm>
            <a:off x="1571604" y="1315722"/>
            <a:ext cx="464347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96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 rot="10800000">
            <a:off x="7103834" y="1174434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Freeform: Shape 41">
            <a:extLst>
              <a:ext uri="{FF2B5EF4-FFF2-40B4-BE49-F238E27FC236}">
                <a16:creationId xmlns="" xmlns:a16="http://schemas.microsoft.com/office/drawing/2014/main" id="{0E610511-EE8B-44ED-9350-531131A0C5BE}"/>
              </a:ext>
            </a:extLst>
          </p:cNvPr>
          <p:cNvSpPr>
            <a:spLocks/>
          </p:cNvSpPr>
          <p:nvPr/>
        </p:nvSpPr>
        <p:spPr bwMode="auto">
          <a:xfrm>
            <a:off x="1500166" y="3736103"/>
            <a:ext cx="5921925" cy="1121663"/>
          </a:xfrm>
          <a:custGeom>
            <a:avLst/>
            <a:gdLst>
              <a:gd name="connsiteX0" fmla="*/ 1649375 w 8882887"/>
              <a:gd name="connsiteY0" fmla="*/ 0 h 1682495"/>
              <a:gd name="connsiteX1" fmla="*/ 1652414 w 8882887"/>
              <a:gd name="connsiteY1" fmla="*/ 369665 h 1682495"/>
              <a:gd name="connsiteX2" fmla="*/ 1710174 w 8882887"/>
              <a:gd name="connsiteY2" fmla="*/ 489644 h 1682495"/>
              <a:gd name="connsiteX3" fmla="*/ 1713215 w 8882887"/>
              <a:gd name="connsiteY3" fmla="*/ 489644 h 1682495"/>
              <a:gd name="connsiteX4" fmla="*/ 1734495 w 8882887"/>
              <a:gd name="connsiteY4" fmla="*/ 489644 h 1682495"/>
              <a:gd name="connsiteX5" fmla="*/ 1734495 w 8882887"/>
              <a:gd name="connsiteY5" fmla="*/ 525312 h 1682495"/>
              <a:gd name="connsiteX6" fmla="*/ 1735256 w 8882887"/>
              <a:gd name="connsiteY6" fmla="*/ 526529 h 1682495"/>
              <a:gd name="connsiteX7" fmla="*/ 1740575 w 8882887"/>
              <a:gd name="connsiteY7" fmla="*/ 535041 h 1682495"/>
              <a:gd name="connsiteX8" fmla="*/ 1740575 w 8882887"/>
              <a:gd name="connsiteY8" fmla="*/ 706902 h 1682495"/>
              <a:gd name="connsiteX9" fmla="*/ 1743995 w 8882887"/>
              <a:gd name="connsiteY9" fmla="*/ 706902 h 1682495"/>
              <a:gd name="connsiteX10" fmla="*/ 1767936 w 8882887"/>
              <a:gd name="connsiteY10" fmla="*/ 706902 h 1682495"/>
              <a:gd name="connsiteX11" fmla="*/ 1767936 w 8882887"/>
              <a:gd name="connsiteY11" fmla="*/ 917675 h 1682495"/>
              <a:gd name="connsiteX12" fmla="*/ 1770216 w 8882887"/>
              <a:gd name="connsiteY12" fmla="*/ 917270 h 1682495"/>
              <a:gd name="connsiteX13" fmla="*/ 1786176 w 8882887"/>
              <a:gd name="connsiteY13" fmla="*/ 914433 h 1682495"/>
              <a:gd name="connsiteX14" fmla="*/ 1783136 w 8882887"/>
              <a:gd name="connsiteY14" fmla="*/ 1047381 h 1682495"/>
              <a:gd name="connsiteX15" fmla="*/ 1785416 w 8882887"/>
              <a:gd name="connsiteY15" fmla="*/ 1047788 h 1682495"/>
              <a:gd name="connsiteX16" fmla="*/ 1801376 w 8882887"/>
              <a:gd name="connsiteY16" fmla="*/ 1050624 h 1682495"/>
              <a:gd name="connsiteX17" fmla="*/ 1801755 w 8882887"/>
              <a:gd name="connsiteY17" fmla="*/ 1051841 h 1682495"/>
              <a:gd name="connsiteX18" fmla="*/ 1804416 w 8882887"/>
              <a:gd name="connsiteY18" fmla="*/ 1060353 h 1682495"/>
              <a:gd name="connsiteX19" fmla="*/ 1805556 w 8882887"/>
              <a:gd name="connsiteY19" fmla="*/ 1056705 h 1682495"/>
              <a:gd name="connsiteX20" fmla="*/ 1813536 w 8882887"/>
              <a:gd name="connsiteY20" fmla="*/ 1031169 h 1682495"/>
              <a:gd name="connsiteX21" fmla="*/ 1816196 w 8882887"/>
              <a:gd name="connsiteY21" fmla="*/ 1031169 h 1682495"/>
              <a:gd name="connsiteX22" fmla="*/ 1834817 w 8882887"/>
              <a:gd name="connsiteY22" fmla="*/ 1031169 h 1682495"/>
              <a:gd name="connsiteX23" fmla="*/ 1834817 w 8882887"/>
              <a:gd name="connsiteY23" fmla="*/ 1079808 h 1682495"/>
              <a:gd name="connsiteX24" fmla="*/ 1836336 w 8882887"/>
              <a:gd name="connsiteY24" fmla="*/ 1080620 h 1682495"/>
              <a:gd name="connsiteX25" fmla="*/ 1846977 w 8882887"/>
              <a:gd name="connsiteY25" fmla="*/ 1086294 h 1682495"/>
              <a:gd name="connsiteX26" fmla="*/ 1846977 w 8882887"/>
              <a:gd name="connsiteY26" fmla="*/ 1088321 h 1682495"/>
              <a:gd name="connsiteX27" fmla="*/ 1846977 w 8882887"/>
              <a:gd name="connsiteY27" fmla="*/ 1102508 h 1682495"/>
              <a:gd name="connsiteX28" fmla="*/ 1913858 w 8882887"/>
              <a:gd name="connsiteY28" fmla="*/ 1102508 h 1682495"/>
              <a:gd name="connsiteX29" fmla="*/ 1913858 w 8882887"/>
              <a:gd name="connsiteY29" fmla="*/ 1104129 h 1682495"/>
              <a:gd name="connsiteX30" fmla="*/ 1913858 w 8882887"/>
              <a:gd name="connsiteY30" fmla="*/ 1115478 h 1682495"/>
              <a:gd name="connsiteX31" fmla="*/ 1916897 w 8882887"/>
              <a:gd name="connsiteY31" fmla="*/ 1115478 h 1682495"/>
              <a:gd name="connsiteX32" fmla="*/ 1938177 w 8882887"/>
              <a:gd name="connsiteY32" fmla="*/ 1115478 h 1682495"/>
              <a:gd name="connsiteX33" fmla="*/ 1938177 w 8882887"/>
              <a:gd name="connsiteY33" fmla="*/ 1070081 h 1682495"/>
              <a:gd name="connsiteX34" fmla="*/ 2005058 w 8882887"/>
              <a:gd name="connsiteY34" fmla="*/ 1070081 h 1682495"/>
              <a:gd name="connsiteX35" fmla="*/ 2005058 w 8882887"/>
              <a:gd name="connsiteY35" fmla="*/ 1068054 h 1682495"/>
              <a:gd name="connsiteX36" fmla="*/ 2005058 w 8882887"/>
              <a:gd name="connsiteY36" fmla="*/ 1053867 h 1682495"/>
              <a:gd name="connsiteX37" fmla="*/ 2006579 w 8882887"/>
              <a:gd name="connsiteY37" fmla="*/ 1053867 h 1682495"/>
              <a:gd name="connsiteX38" fmla="*/ 2017218 w 8882887"/>
              <a:gd name="connsiteY38" fmla="*/ 1053867 h 1682495"/>
              <a:gd name="connsiteX39" fmla="*/ 2017218 w 8882887"/>
              <a:gd name="connsiteY39" fmla="*/ 1051031 h 1682495"/>
              <a:gd name="connsiteX40" fmla="*/ 2017218 w 8882887"/>
              <a:gd name="connsiteY40" fmla="*/ 1031169 h 1682495"/>
              <a:gd name="connsiteX41" fmla="*/ 2018358 w 8882887"/>
              <a:gd name="connsiteY41" fmla="*/ 1031169 h 1682495"/>
              <a:gd name="connsiteX42" fmla="*/ 2026338 w 8882887"/>
              <a:gd name="connsiteY42" fmla="*/ 1031169 h 1682495"/>
              <a:gd name="connsiteX43" fmla="*/ 2026338 w 8882887"/>
              <a:gd name="connsiteY43" fmla="*/ 1029548 h 1682495"/>
              <a:gd name="connsiteX44" fmla="*/ 2026338 w 8882887"/>
              <a:gd name="connsiteY44" fmla="*/ 1018197 h 1682495"/>
              <a:gd name="connsiteX45" fmla="*/ 2029379 w 8882887"/>
              <a:gd name="connsiteY45" fmla="*/ 1018197 h 1682495"/>
              <a:gd name="connsiteX46" fmla="*/ 2050659 w 8882887"/>
              <a:gd name="connsiteY46" fmla="*/ 1018197 h 1682495"/>
              <a:gd name="connsiteX47" fmla="*/ 2050659 w 8882887"/>
              <a:gd name="connsiteY47" fmla="*/ 1019819 h 1682495"/>
              <a:gd name="connsiteX48" fmla="*/ 2050659 w 8882887"/>
              <a:gd name="connsiteY48" fmla="*/ 1031169 h 1682495"/>
              <a:gd name="connsiteX49" fmla="*/ 2084099 w 8882887"/>
              <a:gd name="connsiteY49" fmla="*/ 1031169 h 1682495"/>
              <a:gd name="connsiteX50" fmla="*/ 2084099 w 8882887"/>
              <a:gd name="connsiteY50" fmla="*/ 1028331 h 1682495"/>
              <a:gd name="connsiteX51" fmla="*/ 2084099 w 8882887"/>
              <a:gd name="connsiteY51" fmla="*/ 1008470 h 1682495"/>
              <a:gd name="connsiteX52" fmla="*/ 2086760 w 8882887"/>
              <a:gd name="connsiteY52" fmla="*/ 1008470 h 1682495"/>
              <a:gd name="connsiteX53" fmla="*/ 2105379 w 8882887"/>
              <a:gd name="connsiteY53" fmla="*/ 1008470 h 1682495"/>
              <a:gd name="connsiteX54" fmla="*/ 2105379 w 8882887"/>
              <a:gd name="connsiteY54" fmla="*/ 1044140 h 1682495"/>
              <a:gd name="connsiteX55" fmla="*/ 2106900 w 8882887"/>
              <a:gd name="connsiteY55" fmla="*/ 1044140 h 1682495"/>
              <a:gd name="connsiteX56" fmla="*/ 2117540 w 8882887"/>
              <a:gd name="connsiteY56" fmla="*/ 1044140 h 1682495"/>
              <a:gd name="connsiteX57" fmla="*/ 2117540 w 8882887"/>
              <a:gd name="connsiteY57" fmla="*/ 1042518 h 1682495"/>
              <a:gd name="connsiteX58" fmla="*/ 2117540 w 8882887"/>
              <a:gd name="connsiteY58" fmla="*/ 1031169 h 1682495"/>
              <a:gd name="connsiteX59" fmla="*/ 2120199 w 8882887"/>
              <a:gd name="connsiteY59" fmla="*/ 1031169 h 1682495"/>
              <a:gd name="connsiteX60" fmla="*/ 2138820 w 8882887"/>
              <a:gd name="connsiteY60" fmla="*/ 1031169 h 1682495"/>
              <a:gd name="connsiteX61" fmla="*/ 2138820 w 8882887"/>
              <a:gd name="connsiteY61" fmla="*/ 1070081 h 1682495"/>
              <a:gd name="connsiteX62" fmla="*/ 2141861 w 8882887"/>
              <a:gd name="connsiteY62" fmla="*/ 1070081 h 1682495"/>
              <a:gd name="connsiteX63" fmla="*/ 2163140 w 8882887"/>
              <a:gd name="connsiteY63" fmla="*/ 1070081 h 1682495"/>
              <a:gd name="connsiteX64" fmla="*/ 2163140 w 8882887"/>
              <a:gd name="connsiteY64" fmla="*/ 1072512 h 1682495"/>
              <a:gd name="connsiteX65" fmla="*/ 2163140 w 8882887"/>
              <a:gd name="connsiteY65" fmla="*/ 1089537 h 1682495"/>
              <a:gd name="connsiteX66" fmla="*/ 2164280 w 8882887"/>
              <a:gd name="connsiteY66" fmla="*/ 1089537 h 1682495"/>
              <a:gd name="connsiteX67" fmla="*/ 2172261 w 8882887"/>
              <a:gd name="connsiteY67" fmla="*/ 1089537 h 1682495"/>
              <a:gd name="connsiteX68" fmla="*/ 2172261 w 8882887"/>
              <a:gd name="connsiteY68" fmla="*/ 1088321 h 1682495"/>
              <a:gd name="connsiteX69" fmla="*/ 2172261 w 8882887"/>
              <a:gd name="connsiteY69" fmla="*/ 1079808 h 1682495"/>
              <a:gd name="connsiteX70" fmla="*/ 2217861 w 8882887"/>
              <a:gd name="connsiteY70" fmla="*/ 1079808 h 1682495"/>
              <a:gd name="connsiteX71" fmla="*/ 2217861 w 8882887"/>
              <a:gd name="connsiteY71" fmla="*/ 1115478 h 1682495"/>
              <a:gd name="connsiteX72" fmla="*/ 2219381 w 8882887"/>
              <a:gd name="connsiteY72" fmla="*/ 1115478 h 1682495"/>
              <a:gd name="connsiteX73" fmla="*/ 2230022 w 8882887"/>
              <a:gd name="connsiteY73" fmla="*/ 1115478 h 1682495"/>
              <a:gd name="connsiteX74" fmla="*/ 2230022 w 8882887"/>
              <a:gd name="connsiteY74" fmla="*/ 1117100 h 1682495"/>
              <a:gd name="connsiteX75" fmla="*/ 2230022 w 8882887"/>
              <a:gd name="connsiteY75" fmla="*/ 1128449 h 1682495"/>
              <a:gd name="connsiteX76" fmla="*/ 2231162 w 8882887"/>
              <a:gd name="connsiteY76" fmla="*/ 1128449 h 1682495"/>
              <a:gd name="connsiteX77" fmla="*/ 2239142 w 8882887"/>
              <a:gd name="connsiteY77" fmla="*/ 1128449 h 1682495"/>
              <a:gd name="connsiteX78" fmla="*/ 2239142 w 8882887"/>
              <a:gd name="connsiteY78" fmla="*/ 1125206 h 1682495"/>
              <a:gd name="connsiteX79" fmla="*/ 2239142 w 8882887"/>
              <a:gd name="connsiteY79" fmla="*/ 1102508 h 1682495"/>
              <a:gd name="connsiteX80" fmla="*/ 2240661 w 8882887"/>
              <a:gd name="connsiteY80" fmla="*/ 1102508 h 1682495"/>
              <a:gd name="connsiteX81" fmla="*/ 2251302 w 8882887"/>
              <a:gd name="connsiteY81" fmla="*/ 1102508 h 1682495"/>
              <a:gd name="connsiteX82" fmla="*/ 2251302 w 8882887"/>
              <a:gd name="connsiteY82" fmla="*/ 1104129 h 1682495"/>
              <a:gd name="connsiteX83" fmla="*/ 2251302 w 8882887"/>
              <a:gd name="connsiteY83" fmla="*/ 1115478 h 1682495"/>
              <a:gd name="connsiteX84" fmla="*/ 2259282 w 8882887"/>
              <a:gd name="connsiteY84" fmla="*/ 1112489 h 1682495"/>
              <a:gd name="connsiteX85" fmla="*/ 2260422 w 8882887"/>
              <a:gd name="connsiteY85" fmla="*/ 1111019 h 1682495"/>
              <a:gd name="connsiteX86" fmla="*/ 2260422 w 8882887"/>
              <a:gd name="connsiteY86" fmla="*/ 1102508 h 1682495"/>
              <a:gd name="connsiteX87" fmla="*/ 2318183 w 8882887"/>
              <a:gd name="connsiteY87" fmla="*/ 1102508 h 1682495"/>
              <a:gd name="connsiteX88" fmla="*/ 2318183 w 8882887"/>
              <a:gd name="connsiteY88" fmla="*/ 1138176 h 1682495"/>
              <a:gd name="connsiteX89" fmla="*/ 2321222 w 8882887"/>
              <a:gd name="connsiteY89" fmla="*/ 1138176 h 1682495"/>
              <a:gd name="connsiteX90" fmla="*/ 2342502 w 8882887"/>
              <a:gd name="connsiteY90" fmla="*/ 1138176 h 1682495"/>
              <a:gd name="connsiteX91" fmla="*/ 2342502 w 8882887"/>
              <a:gd name="connsiteY91" fmla="*/ 1139798 h 1682495"/>
              <a:gd name="connsiteX92" fmla="*/ 2342502 w 8882887"/>
              <a:gd name="connsiteY92" fmla="*/ 1151147 h 1682495"/>
              <a:gd name="connsiteX93" fmla="*/ 2345163 w 8882887"/>
              <a:gd name="connsiteY93" fmla="*/ 1151147 h 1682495"/>
              <a:gd name="connsiteX94" fmla="*/ 2363783 w 8882887"/>
              <a:gd name="connsiteY94" fmla="*/ 1151147 h 1682495"/>
              <a:gd name="connsiteX95" fmla="*/ 2363783 w 8882887"/>
              <a:gd name="connsiteY95" fmla="*/ 1115478 h 1682495"/>
              <a:gd name="connsiteX96" fmla="*/ 2365302 w 8882887"/>
              <a:gd name="connsiteY96" fmla="*/ 1115478 h 1682495"/>
              <a:gd name="connsiteX97" fmla="*/ 2375943 w 8882887"/>
              <a:gd name="connsiteY97" fmla="*/ 1115478 h 1682495"/>
              <a:gd name="connsiteX98" fmla="*/ 2375943 w 8882887"/>
              <a:gd name="connsiteY98" fmla="*/ 1066838 h 1682495"/>
              <a:gd name="connsiteX99" fmla="*/ 2377463 w 8882887"/>
              <a:gd name="connsiteY99" fmla="*/ 1066838 h 1682495"/>
              <a:gd name="connsiteX100" fmla="*/ 2388104 w 8882887"/>
              <a:gd name="connsiteY100" fmla="*/ 1066838 h 1682495"/>
              <a:gd name="connsiteX101" fmla="*/ 2388104 w 8882887"/>
              <a:gd name="connsiteY101" fmla="*/ 1064001 h 1682495"/>
              <a:gd name="connsiteX102" fmla="*/ 2388104 w 8882887"/>
              <a:gd name="connsiteY102" fmla="*/ 1044140 h 1682495"/>
              <a:gd name="connsiteX103" fmla="*/ 2386203 w 8882887"/>
              <a:gd name="connsiteY103" fmla="*/ 1041707 h 1682495"/>
              <a:gd name="connsiteX104" fmla="*/ 2394183 w 8882887"/>
              <a:gd name="connsiteY104" fmla="*/ 1024683 h 1682495"/>
              <a:gd name="connsiteX105" fmla="*/ 2406344 w 8882887"/>
              <a:gd name="connsiteY105" fmla="*/ 1066838 h 1682495"/>
              <a:gd name="connsiteX106" fmla="*/ 2407484 w 8882887"/>
              <a:gd name="connsiteY106" fmla="*/ 1066838 h 1682495"/>
              <a:gd name="connsiteX107" fmla="*/ 2415464 w 8882887"/>
              <a:gd name="connsiteY107" fmla="*/ 1066838 h 1682495"/>
              <a:gd name="connsiteX108" fmla="*/ 2415464 w 8882887"/>
              <a:gd name="connsiteY108" fmla="*/ 907947 h 1682495"/>
              <a:gd name="connsiteX109" fmla="*/ 2417744 w 8882887"/>
              <a:gd name="connsiteY109" fmla="*/ 907947 h 1682495"/>
              <a:gd name="connsiteX110" fmla="*/ 2433704 w 8882887"/>
              <a:gd name="connsiteY110" fmla="*/ 907947 h 1682495"/>
              <a:gd name="connsiteX111" fmla="*/ 2433704 w 8882887"/>
              <a:gd name="connsiteY111" fmla="*/ 836609 h 1682495"/>
              <a:gd name="connsiteX112" fmla="*/ 2473224 w 8882887"/>
              <a:gd name="connsiteY112" fmla="*/ 836609 h 1682495"/>
              <a:gd name="connsiteX113" fmla="*/ 2473224 w 8882887"/>
              <a:gd name="connsiteY113" fmla="*/ 804182 h 1682495"/>
              <a:gd name="connsiteX114" fmla="*/ 2524905 w 8882887"/>
              <a:gd name="connsiteY114" fmla="*/ 804182 h 1682495"/>
              <a:gd name="connsiteX115" fmla="*/ 2524905 w 8882887"/>
              <a:gd name="connsiteY115" fmla="*/ 807830 h 1682495"/>
              <a:gd name="connsiteX116" fmla="*/ 2524905 w 8882887"/>
              <a:gd name="connsiteY116" fmla="*/ 833366 h 1682495"/>
              <a:gd name="connsiteX117" fmla="*/ 2528325 w 8882887"/>
              <a:gd name="connsiteY117" fmla="*/ 833366 h 1682495"/>
              <a:gd name="connsiteX118" fmla="*/ 2552265 w 8882887"/>
              <a:gd name="connsiteY118" fmla="*/ 833366 h 1682495"/>
              <a:gd name="connsiteX119" fmla="*/ 2552265 w 8882887"/>
              <a:gd name="connsiteY119" fmla="*/ 904704 h 1682495"/>
              <a:gd name="connsiteX120" fmla="*/ 2553785 w 8882887"/>
              <a:gd name="connsiteY120" fmla="*/ 904704 h 1682495"/>
              <a:gd name="connsiteX121" fmla="*/ 2564426 w 8882887"/>
              <a:gd name="connsiteY121" fmla="*/ 904704 h 1682495"/>
              <a:gd name="connsiteX122" fmla="*/ 2585706 w 8882887"/>
              <a:gd name="connsiteY122" fmla="*/ 911190 h 1682495"/>
              <a:gd name="connsiteX123" fmla="*/ 2585706 w 8882887"/>
              <a:gd name="connsiteY123" fmla="*/ 969558 h 1682495"/>
              <a:gd name="connsiteX124" fmla="*/ 2587226 w 8882887"/>
              <a:gd name="connsiteY124" fmla="*/ 969558 h 1682495"/>
              <a:gd name="connsiteX125" fmla="*/ 2597865 w 8882887"/>
              <a:gd name="connsiteY125" fmla="*/ 969558 h 1682495"/>
              <a:gd name="connsiteX126" fmla="*/ 2597865 w 8882887"/>
              <a:gd name="connsiteY126" fmla="*/ 971990 h 1682495"/>
              <a:gd name="connsiteX127" fmla="*/ 2597865 w 8882887"/>
              <a:gd name="connsiteY127" fmla="*/ 989013 h 1682495"/>
              <a:gd name="connsiteX128" fmla="*/ 2600906 w 8882887"/>
              <a:gd name="connsiteY128" fmla="*/ 989013 h 1682495"/>
              <a:gd name="connsiteX129" fmla="*/ 2622186 w 8882887"/>
              <a:gd name="connsiteY129" fmla="*/ 989013 h 1682495"/>
              <a:gd name="connsiteX130" fmla="*/ 2631306 w 8882887"/>
              <a:gd name="connsiteY130" fmla="*/ 998742 h 1682495"/>
              <a:gd name="connsiteX131" fmla="*/ 2631306 w 8882887"/>
              <a:gd name="connsiteY131" fmla="*/ 1031169 h 1682495"/>
              <a:gd name="connsiteX132" fmla="*/ 2634726 w 8882887"/>
              <a:gd name="connsiteY132" fmla="*/ 1031169 h 1682495"/>
              <a:gd name="connsiteX133" fmla="*/ 2658666 w 8882887"/>
              <a:gd name="connsiteY133" fmla="*/ 1031169 h 1682495"/>
              <a:gd name="connsiteX134" fmla="*/ 2658666 w 8882887"/>
              <a:gd name="connsiteY134" fmla="*/ 1032789 h 1682495"/>
              <a:gd name="connsiteX135" fmla="*/ 2658666 w 8882887"/>
              <a:gd name="connsiteY135" fmla="*/ 1044140 h 1682495"/>
              <a:gd name="connsiteX136" fmla="*/ 2660567 w 8882887"/>
              <a:gd name="connsiteY136" fmla="*/ 1044140 h 1682495"/>
              <a:gd name="connsiteX137" fmla="*/ 2673867 w 8882887"/>
              <a:gd name="connsiteY137" fmla="*/ 1044140 h 1682495"/>
              <a:gd name="connsiteX138" fmla="*/ 2673867 w 8882887"/>
              <a:gd name="connsiteY138" fmla="*/ 1047381 h 1682495"/>
              <a:gd name="connsiteX139" fmla="*/ 2673867 w 8882887"/>
              <a:gd name="connsiteY139" fmla="*/ 1070081 h 1682495"/>
              <a:gd name="connsiteX140" fmla="*/ 2679947 w 8882887"/>
              <a:gd name="connsiteY140" fmla="*/ 1067243 h 1682495"/>
              <a:gd name="connsiteX141" fmla="*/ 2679947 w 8882887"/>
              <a:gd name="connsiteY141" fmla="*/ 1047381 h 1682495"/>
              <a:gd name="connsiteX142" fmla="*/ 2681466 w 8882887"/>
              <a:gd name="connsiteY142" fmla="*/ 1047381 h 1682495"/>
              <a:gd name="connsiteX143" fmla="*/ 2692107 w 8882887"/>
              <a:gd name="connsiteY143" fmla="*/ 1047381 h 1682495"/>
              <a:gd name="connsiteX144" fmla="*/ 2692107 w 8882887"/>
              <a:gd name="connsiteY144" fmla="*/ 1049814 h 1682495"/>
              <a:gd name="connsiteX145" fmla="*/ 2692107 w 8882887"/>
              <a:gd name="connsiteY145" fmla="*/ 1066838 h 1682495"/>
              <a:gd name="connsiteX146" fmla="*/ 2693247 w 8882887"/>
              <a:gd name="connsiteY146" fmla="*/ 1066838 h 1682495"/>
              <a:gd name="connsiteX147" fmla="*/ 2701227 w 8882887"/>
              <a:gd name="connsiteY147" fmla="*/ 1066838 h 1682495"/>
              <a:gd name="connsiteX148" fmla="*/ 2774187 w 8882887"/>
              <a:gd name="connsiteY148" fmla="*/ 1060353 h 1682495"/>
              <a:gd name="connsiteX149" fmla="*/ 2774187 w 8882887"/>
              <a:gd name="connsiteY149" fmla="*/ 1062380 h 1682495"/>
              <a:gd name="connsiteX150" fmla="*/ 2774187 w 8882887"/>
              <a:gd name="connsiteY150" fmla="*/ 1076565 h 1682495"/>
              <a:gd name="connsiteX151" fmla="*/ 2775327 w 8882887"/>
              <a:gd name="connsiteY151" fmla="*/ 1076565 h 1682495"/>
              <a:gd name="connsiteX152" fmla="*/ 2783309 w 8882887"/>
              <a:gd name="connsiteY152" fmla="*/ 1076565 h 1682495"/>
              <a:gd name="connsiteX153" fmla="*/ 2783309 w 8882887"/>
              <a:gd name="connsiteY153" fmla="*/ 1079808 h 1682495"/>
              <a:gd name="connsiteX154" fmla="*/ 2783309 w 8882887"/>
              <a:gd name="connsiteY154" fmla="*/ 1102508 h 1682495"/>
              <a:gd name="connsiteX155" fmla="*/ 2786348 w 8882887"/>
              <a:gd name="connsiteY155" fmla="*/ 1100481 h 1682495"/>
              <a:gd name="connsiteX156" fmla="*/ 2807628 w 8882887"/>
              <a:gd name="connsiteY156" fmla="*/ 1086294 h 1682495"/>
              <a:gd name="connsiteX157" fmla="*/ 2816748 w 8882887"/>
              <a:gd name="connsiteY157" fmla="*/ 1024683 h 1682495"/>
              <a:gd name="connsiteX158" fmla="*/ 2817888 w 8882887"/>
              <a:gd name="connsiteY158" fmla="*/ 1024278 h 1682495"/>
              <a:gd name="connsiteX159" fmla="*/ 2825868 w 8882887"/>
              <a:gd name="connsiteY159" fmla="*/ 1021440 h 1682495"/>
              <a:gd name="connsiteX160" fmla="*/ 2828909 w 8882887"/>
              <a:gd name="connsiteY160" fmla="*/ 917675 h 1682495"/>
              <a:gd name="connsiteX161" fmla="*/ 2831949 w 8882887"/>
              <a:gd name="connsiteY161" fmla="*/ 1021440 h 1682495"/>
              <a:gd name="connsiteX162" fmla="*/ 2833089 w 8882887"/>
              <a:gd name="connsiteY162" fmla="*/ 1021845 h 1682495"/>
              <a:gd name="connsiteX163" fmla="*/ 2841069 w 8882887"/>
              <a:gd name="connsiteY163" fmla="*/ 1024683 h 1682495"/>
              <a:gd name="connsiteX164" fmla="*/ 2841069 w 8882887"/>
              <a:gd name="connsiteY164" fmla="*/ 894977 h 1682495"/>
              <a:gd name="connsiteX165" fmla="*/ 2847149 w 8882887"/>
              <a:gd name="connsiteY165" fmla="*/ 846336 h 1682495"/>
              <a:gd name="connsiteX166" fmla="*/ 2904909 w 8882887"/>
              <a:gd name="connsiteY166" fmla="*/ 846336 h 1682495"/>
              <a:gd name="connsiteX167" fmla="*/ 2904909 w 8882887"/>
              <a:gd name="connsiteY167" fmla="*/ 894977 h 1682495"/>
              <a:gd name="connsiteX168" fmla="*/ 2906049 w 8882887"/>
              <a:gd name="connsiteY168" fmla="*/ 894977 h 1682495"/>
              <a:gd name="connsiteX169" fmla="*/ 2914029 w 8882887"/>
              <a:gd name="connsiteY169" fmla="*/ 894977 h 1682495"/>
              <a:gd name="connsiteX170" fmla="*/ 2914029 w 8882887"/>
              <a:gd name="connsiteY170" fmla="*/ 771755 h 1682495"/>
              <a:gd name="connsiteX171" fmla="*/ 2916690 w 8882887"/>
              <a:gd name="connsiteY171" fmla="*/ 771755 h 1682495"/>
              <a:gd name="connsiteX172" fmla="*/ 2935310 w 8882887"/>
              <a:gd name="connsiteY172" fmla="*/ 771755 h 1682495"/>
              <a:gd name="connsiteX173" fmla="*/ 2935310 w 8882887"/>
              <a:gd name="connsiteY173" fmla="*/ 768918 h 1682495"/>
              <a:gd name="connsiteX174" fmla="*/ 2935310 w 8882887"/>
              <a:gd name="connsiteY174" fmla="*/ 749057 h 1682495"/>
              <a:gd name="connsiteX175" fmla="*/ 2968751 w 8882887"/>
              <a:gd name="connsiteY175" fmla="*/ 749057 h 1682495"/>
              <a:gd name="connsiteX176" fmla="*/ 2968751 w 8882887"/>
              <a:gd name="connsiteY176" fmla="*/ 747435 h 1682495"/>
              <a:gd name="connsiteX177" fmla="*/ 2968751 w 8882887"/>
              <a:gd name="connsiteY177" fmla="*/ 736086 h 1682495"/>
              <a:gd name="connsiteX178" fmla="*/ 2971410 w 8882887"/>
              <a:gd name="connsiteY178" fmla="*/ 736086 h 1682495"/>
              <a:gd name="connsiteX179" fmla="*/ 2990031 w 8882887"/>
              <a:gd name="connsiteY179" fmla="*/ 736086 h 1682495"/>
              <a:gd name="connsiteX180" fmla="*/ 2990031 w 8882887"/>
              <a:gd name="connsiteY180" fmla="*/ 737708 h 1682495"/>
              <a:gd name="connsiteX181" fmla="*/ 2990031 w 8882887"/>
              <a:gd name="connsiteY181" fmla="*/ 749057 h 1682495"/>
              <a:gd name="connsiteX182" fmla="*/ 2991171 w 8882887"/>
              <a:gd name="connsiteY182" fmla="*/ 749057 h 1682495"/>
              <a:gd name="connsiteX183" fmla="*/ 2999151 w 8882887"/>
              <a:gd name="connsiteY183" fmla="*/ 749057 h 1682495"/>
              <a:gd name="connsiteX184" fmla="*/ 3014351 w 8882887"/>
              <a:gd name="connsiteY184" fmla="*/ 742571 h 1682495"/>
              <a:gd name="connsiteX185" fmla="*/ 3020430 w 8882887"/>
              <a:gd name="connsiteY185" fmla="*/ 747435 h 1682495"/>
              <a:gd name="connsiteX186" fmla="*/ 3020430 w 8882887"/>
              <a:gd name="connsiteY186" fmla="*/ 736086 h 1682495"/>
              <a:gd name="connsiteX187" fmla="*/ 3023850 w 8882887"/>
              <a:gd name="connsiteY187" fmla="*/ 736086 h 1682495"/>
              <a:gd name="connsiteX188" fmla="*/ 3047792 w 8882887"/>
              <a:gd name="connsiteY188" fmla="*/ 736086 h 1682495"/>
              <a:gd name="connsiteX189" fmla="*/ 3047792 w 8882887"/>
              <a:gd name="connsiteY189" fmla="*/ 737708 h 1682495"/>
              <a:gd name="connsiteX190" fmla="*/ 3047792 w 8882887"/>
              <a:gd name="connsiteY190" fmla="*/ 749057 h 1682495"/>
              <a:gd name="connsiteX191" fmla="*/ 3093392 w 8882887"/>
              <a:gd name="connsiteY191" fmla="*/ 749057 h 1682495"/>
              <a:gd name="connsiteX192" fmla="*/ 3093392 w 8882887"/>
              <a:gd name="connsiteY192" fmla="*/ 751488 h 1682495"/>
              <a:gd name="connsiteX193" fmla="*/ 3093392 w 8882887"/>
              <a:gd name="connsiteY193" fmla="*/ 768513 h 1682495"/>
              <a:gd name="connsiteX194" fmla="*/ 3132912 w 8882887"/>
              <a:gd name="connsiteY194" fmla="*/ 768513 h 1682495"/>
              <a:gd name="connsiteX195" fmla="*/ 3132912 w 8882887"/>
              <a:gd name="connsiteY195" fmla="*/ 813909 h 1682495"/>
              <a:gd name="connsiteX196" fmla="*/ 3134052 w 8882887"/>
              <a:gd name="connsiteY196" fmla="*/ 813909 h 1682495"/>
              <a:gd name="connsiteX197" fmla="*/ 3142032 w 8882887"/>
              <a:gd name="connsiteY197" fmla="*/ 813909 h 1682495"/>
              <a:gd name="connsiteX198" fmla="*/ 3142032 w 8882887"/>
              <a:gd name="connsiteY198" fmla="*/ 815531 h 1682495"/>
              <a:gd name="connsiteX199" fmla="*/ 3142032 w 8882887"/>
              <a:gd name="connsiteY199" fmla="*/ 826881 h 1682495"/>
              <a:gd name="connsiteX200" fmla="*/ 3148113 w 8882887"/>
              <a:gd name="connsiteY200" fmla="*/ 872277 h 1682495"/>
              <a:gd name="connsiteX201" fmla="*/ 3149253 w 8882887"/>
              <a:gd name="connsiteY201" fmla="*/ 872277 h 1682495"/>
              <a:gd name="connsiteX202" fmla="*/ 3157233 w 8882887"/>
              <a:gd name="connsiteY202" fmla="*/ 872277 h 1682495"/>
              <a:gd name="connsiteX203" fmla="*/ 3157233 w 8882887"/>
              <a:gd name="connsiteY203" fmla="*/ 873494 h 1682495"/>
              <a:gd name="connsiteX204" fmla="*/ 3157233 w 8882887"/>
              <a:gd name="connsiteY204" fmla="*/ 882006 h 1682495"/>
              <a:gd name="connsiteX205" fmla="*/ 3158753 w 8882887"/>
              <a:gd name="connsiteY205" fmla="*/ 882006 h 1682495"/>
              <a:gd name="connsiteX206" fmla="*/ 3169392 w 8882887"/>
              <a:gd name="connsiteY206" fmla="*/ 882006 h 1682495"/>
              <a:gd name="connsiteX207" fmla="*/ 3169392 w 8882887"/>
              <a:gd name="connsiteY207" fmla="*/ 927404 h 1682495"/>
              <a:gd name="connsiteX208" fmla="*/ 3172433 w 8882887"/>
              <a:gd name="connsiteY208" fmla="*/ 927404 h 1682495"/>
              <a:gd name="connsiteX209" fmla="*/ 3193713 w 8882887"/>
              <a:gd name="connsiteY209" fmla="*/ 927404 h 1682495"/>
              <a:gd name="connsiteX210" fmla="*/ 3193713 w 8882887"/>
              <a:gd name="connsiteY210" fmla="*/ 963072 h 1682495"/>
              <a:gd name="connsiteX211" fmla="*/ 3196754 w 8882887"/>
              <a:gd name="connsiteY211" fmla="*/ 965504 h 1682495"/>
              <a:gd name="connsiteX212" fmla="*/ 3196754 w 8882887"/>
              <a:gd name="connsiteY212" fmla="*/ 982529 h 1682495"/>
              <a:gd name="connsiteX213" fmla="*/ 3197894 w 8882887"/>
              <a:gd name="connsiteY213" fmla="*/ 982529 h 1682495"/>
              <a:gd name="connsiteX214" fmla="*/ 3205874 w 8882887"/>
              <a:gd name="connsiteY214" fmla="*/ 982529 h 1682495"/>
              <a:gd name="connsiteX215" fmla="*/ 3205874 w 8882887"/>
              <a:gd name="connsiteY215" fmla="*/ 1018197 h 1682495"/>
              <a:gd name="connsiteX216" fmla="*/ 3207773 w 8882887"/>
              <a:gd name="connsiteY216" fmla="*/ 1018197 h 1682495"/>
              <a:gd name="connsiteX217" fmla="*/ 3221073 w 8882887"/>
              <a:gd name="connsiteY217" fmla="*/ 1018197 h 1682495"/>
              <a:gd name="connsiteX218" fmla="*/ 3224114 w 8882887"/>
              <a:gd name="connsiteY218" fmla="*/ 1024278 h 1682495"/>
              <a:gd name="connsiteX219" fmla="*/ 3224114 w 8882887"/>
              <a:gd name="connsiteY219" fmla="*/ 1044140 h 1682495"/>
              <a:gd name="connsiteX220" fmla="*/ 3226394 w 8882887"/>
              <a:gd name="connsiteY220" fmla="*/ 1041302 h 1682495"/>
              <a:gd name="connsiteX221" fmla="*/ 3242354 w 8882887"/>
              <a:gd name="connsiteY221" fmla="*/ 1021440 h 1682495"/>
              <a:gd name="connsiteX222" fmla="*/ 3284915 w 8882887"/>
              <a:gd name="connsiteY222" fmla="*/ 1021440 h 1682495"/>
              <a:gd name="connsiteX223" fmla="*/ 3284915 w 8882887"/>
              <a:gd name="connsiteY223" fmla="*/ 1151147 h 1682495"/>
              <a:gd name="connsiteX224" fmla="*/ 3286055 w 8882887"/>
              <a:gd name="connsiteY224" fmla="*/ 1151147 h 1682495"/>
              <a:gd name="connsiteX225" fmla="*/ 3294035 w 8882887"/>
              <a:gd name="connsiteY225" fmla="*/ 1151147 h 1682495"/>
              <a:gd name="connsiteX226" fmla="*/ 3295175 w 8882887"/>
              <a:gd name="connsiteY226" fmla="*/ 1149120 h 1682495"/>
              <a:gd name="connsiteX227" fmla="*/ 3303155 w 8882887"/>
              <a:gd name="connsiteY227" fmla="*/ 1134933 h 1682495"/>
              <a:gd name="connsiteX228" fmla="*/ 3303155 w 8882887"/>
              <a:gd name="connsiteY228" fmla="*/ 1137771 h 1682495"/>
              <a:gd name="connsiteX229" fmla="*/ 3303155 w 8882887"/>
              <a:gd name="connsiteY229" fmla="*/ 1157633 h 1682495"/>
              <a:gd name="connsiteX230" fmla="*/ 3309234 w 8882887"/>
              <a:gd name="connsiteY230" fmla="*/ 1089537 h 1682495"/>
              <a:gd name="connsiteX231" fmla="*/ 3310374 w 8882887"/>
              <a:gd name="connsiteY231" fmla="*/ 1089537 h 1682495"/>
              <a:gd name="connsiteX232" fmla="*/ 3318354 w 8882887"/>
              <a:gd name="connsiteY232" fmla="*/ 1089537 h 1682495"/>
              <a:gd name="connsiteX233" fmla="*/ 3318354 w 8882887"/>
              <a:gd name="connsiteY233" fmla="*/ 992256 h 1682495"/>
              <a:gd name="connsiteX234" fmla="*/ 3319875 w 8882887"/>
              <a:gd name="connsiteY234" fmla="*/ 992256 h 1682495"/>
              <a:gd name="connsiteX235" fmla="*/ 3330515 w 8882887"/>
              <a:gd name="connsiteY235" fmla="*/ 992256 h 1682495"/>
              <a:gd name="connsiteX236" fmla="*/ 3348755 w 8882887"/>
              <a:gd name="connsiteY236" fmla="*/ 927404 h 1682495"/>
              <a:gd name="connsiteX237" fmla="*/ 3350655 w 8882887"/>
              <a:gd name="connsiteY237" fmla="*/ 927404 h 1682495"/>
              <a:gd name="connsiteX238" fmla="*/ 3363956 w 8882887"/>
              <a:gd name="connsiteY238" fmla="*/ 927404 h 1682495"/>
              <a:gd name="connsiteX239" fmla="*/ 3379155 w 8882887"/>
              <a:gd name="connsiteY239" fmla="*/ 992256 h 1682495"/>
              <a:gd name="connsiteX240" fmla="*/ 3380675 w 8882887"/>
              <a:gd name="connsiteY240" fmla="*/ 992256 h 1682495"/>
              <a:gd name="connsiteX241" fmla="*/ 3391316 w 8882887"/>
              <a:gd name="connsiteY241" fmla="*/ 992256 h 1682495"/>
              <a:gd name="connsiteX242" fmla="*/ 3391316 w 8882887"/>
              <a:gd name="connsiteY242" fmla="*/ 1050624 h 1682495"/>
              <a:gd name="connsiteX243" fmla="*/ 3393975 w 8882887"/>
              <a:gd name="connsiteY243" fmla="*/ 1050624 h 1682495"/>
              <a:gd name="connsiteX244" fmla="*/ 3412596 w 8882887"/>
              <a:gd name="connsiteY244" fmla="*/ 1050624 h 1682495"/>
              <a:gd name="connsiteX245" fmla="*/ 3412596 w 8882887"/>
              <a:gd name="connsiteY245" fmla="*/ 1053867 h 1682495"/>
              <a:gd name="connsiteX246" fmla="*/ 3412596 w 8882887"/>
              <a:gd name="connsiteY246" fmla="*/ 1076565 h 1682495"/>
              <a:gd name="connsiteX247" fmla="*/ 3418676 w 8882887"/>
              <a:gd name="connsiteY247" fmla="*/ 1073324 h 1682495"/>
              <a:gd name="connsiteX248" fmla="*/ 3418676 w 8882887"/>
              <a:gd name="connsiteY248" fmla="*/ 1050624 h 1682495"/>
              <a:gd name="connsiteX249" fmla="*/ 3420956 w 8882887"/>
              <a:gd name="connsiteY249" fmla="*/ 1050624 h 1682495"/>
              <a:gd name="connsiteX250" fmla="*/ 3436916 w 8882887"/>
              <a:gd name="connsiteY250" fmla="*/ 1050624 h 1682495"/>
              <a:gd name="connsiteX251" fmla="*/ 3436916 w 8882887"/>
              <a:gd name="connsiteY251" fmla="*/ 1053056 h 1682495"/>
              <a:gd name="connsiteX252" fmla="*/ 3436916 w 8882887"/>
              <a:gd name="connsiteY252" fmla="*/ 1070081 h 1682495"/>
              <a:gd name="connsiteX253" fmla="*/ 3482517 w 8882887"/>
              <a:gd name="connsiteY253" fmla="*/ 1070081 h 1682495"/>
              <a:gd name="connsiteX254" fmla="*/ 3482517 w 8882887"/>
              <a:gd name="connsiteY254" fmla="*/ 1014956 h 1682495"/>
              <a:gd name="connsiteX255" fmla="*/ 3484416 w 8882887"/>
              <a:gd name="connsiteY255" fmla="*/ 1014956 h 1682495"/>
              <a:gd name="connsiteX256" fmla="*/ 3497717 w 8882887"/>
              <a:gd name="connsiteY256" fmla="*/ 1014956 h 1682495"/>
              <a:gd name="connsiteX257" fmla="*/ 3497717 w 8882887"/>
              <a:gd name="connsiteY257" fmla="*/ 1047381 h 1682495"/>
              <a:gd name="connsiteX258" fmla="*/ 3500757 w 8882887"/>
              <a:gd name="connsiteY258" fmla="*/ 998742 h 1682495"/>
              <a:gd name="connsiteX259" fmla="*/ 3534197 w 8882887"/>
              <a:gd name="connsiteY259" fmla="*/ 998742 h 1682495"/>
              <a:gd name="connsiteX260" fmla="*/ 3534197 w 8882887"/>
              <a:gd name="connsiteY260" fmla="*/ 996309 h 1682495"/>
              <a:gd name="connsiteX261" fmla="*/ 3534197 w 8882887"/>
              <a:gd name="connsiteY261" fmla="*/ 979286 h 1682495"/>
              <a:gd name="connsiteX262" fmla="*/ 3535337 w 8882887"/>
              <a:gd name="connsiteY262" fmla="*/ 979286 h 1682495"/>
              <a:gd name="connsiteX263" fmla="*/ 3543317 w 8882887"/>
              <a:gd name="connsiteY263" fmla="*/ 979286 h 1682495"/>
              <a:gd name="connsiteX264" fmla="*/ 3543317 w 8882887"/>
              <a:gd name="connsiteY264" fmla="*/ 976449 h 1682495"/>
              <a:gd name="connsiteX265" fmla="*/ 3543317 w 8882887"/>
              <a:gd name="connsiteY265" fmla="*/ 956588 h 1682495"/>
              <a:gd name="connsiteX266" fmla="*/ 3549398 w 8882887"/>
              <a:gd name="connsiteY266" fmla="*/ 966315 h 1682495"/>
              <a:gd name="connsiteX267" fmla="*/ 3552818 w 8882887"/>
              <a:gd name="connsiteY267" fmla="*/ 966315 h 1682495"/>
              <a:gd name="connsiteX268" fmla="*/ 3576758 w 8882887"/>
              <a:gd name="connsiteY268" fmla="*/ 966315 h 1682495"/>
              <a:gd name="connsiteX269" fmla="*/ 3576758 w 8882887"/>
              <a:gd name="connsiteY269" fmla="*/ 965099 h 1682495"/>
              <a:gd name="connsiteX270" fmla="*/ 3576758 w 8882887"/>
              <a:gd name="connsiteY270" fmla="*/ 956588 h 1682495"/>
              <a:gd name="connsiteX271" fmla="*/ 3577898 w 8882887"/>
              <a:gd name="connsiteY271" fmla="*/ 956588 h 1682495"/>
              <a:gd name="connsiteX272" fmla="*/ 3585878 w 8882887"/>
              <a:gd name="connsiteY272" fmla="*/ 956588 h 1682495"/>
              <a:gd name="connsiteX273" fmla="*/ 3585878 w 8882887"/>
              <a:gd name="connsiteY273" fmla="*/ 958614 h 1682495"/>
              <a:gd name="connsiteX274" fmla="*/ 3585878 w 8882887"/>
              <a:gd name="connsiteY274" fmla="*/ 972801 h 1682495"/>
              <a:gd name="connsiteX275" fmla="*/ 3643638 w 8882887"/>
              <a:gd name="connsiteY275" fmla="*/ 972801 h 1682495"/>
              <a:gd name="connsiteX276" fmla="*/ 3643638 w 8882887"/>
              <a:gd name="connsiteY276" fmla="*/ 1180331 h 1682495"/>
              <a:gd name="connsiteX277" fmla="*/ 3645918 w 8882887"/>
              <a:gd name="connsiteY277" fmla="*/ 1180331 h 1682495"/>
              <a:gd name="connsiteX278" fmla="*/ 3661878 w 8882887"/>
              <a:gd name="connsiteY278" fmla="*/ 1180331 h 1682495"/>
              <a:gd name="connsiteX279" fmla="*/ 3661878 w 8882887"/>
              <a:gd name="connsiteY279" fmla="*/ 1160876 h 1682495"/>
              <a:gd name="connsiteX280" fmla="*/ 3667959 w 8882887"/>
              <a:gd name="connsiteY280" fmla="*/ 1160876 h 1682495"/>
              <a:gd name="connsiteX281" fmla="*/ 3667959 w 8882887"/>
              <a:gd name="connsiteY281" fmla="*/ 1180331 h 1682495"/>
              <a:gd name="connsiteX282" fmla="*/ 3713559 w 8882887"/>
              <a:gd name="connsiteY282" fmla="*/ 1180331 h 1682495"/>
              <a:gd name="connsiteX283" fmla="*/ 3713559 w 8882887"/>
              <a:gd name="connsiteY283" fmla="*/ 1134933 h 1682495"/>
              <a:gd name="connsiteX284" fmla="*/ 3731799 w 8882887"/>
              <a:gd name="connsiteY284" fmla="*/ 1134933 h 1682495"/>
              <a:gd name="connsiteX285" fmla="*/ 3750039 w 8882887"/>
              <a:gd name="connsiteY285" fmla="*/ 1131692 h 1682495"/>
              <a:gd name="connsiteX286" fmla="*/ 3756120 w 8882887"/>
              <a:gd name="connsiteY286" fmla="*/ 1134933 h 1682495"/>
              <a:gd name="connsiteX287" fmla="*/ 3771320 w 8882887"/>
              <a:gd name="connsiteY287" fmla="*/ 1134933 h 1682495"/>
              <a:gd name="connsiteX288" fmla="*/ 3771320 w 8882887"/>
              <a:gd name="connsiteY288" fmla="*/ 1180331 h 1682495"/>
              <a:gd name="connsiteX289" fmla="*/ 3783480 w 8882887"/>
              <a:gd name="connsiteY289" fmla="*/ 1180331 h 1682495"/>
              <a:gd name="connsiteX290" fmla="*/ 3783480 w 8882887"/>
              <a:gd name="connsiteY290" fmla="*/ 1206273 h 1682495"/>
              <a:gd name="connsiteX291" fmla="*/ 3797484 w 8882887"/>
              <a:gd name="connsiteY291" fmla="*/ 1207631 h 1682495"/>
              <a:gd name="connsiteX292" fmla="*/ 3816921 w 8882887"/>
              <a:gd name="connsiteY292" fmla="*/ 1207631 h 1682495"/>
              <a:gd name="connsiteX293" fmla="*/ 3816921 w 8882887"/>
              <a:gd name="connsiteY293" fmla="*/ 1183574 h 1682495"/>
              <a:gd name="connsiteX294" fmla="*/ 3918855 w 8882887"/>
              <a:gd name="connsiteY294" fmla="*/ 1183574 h 1682495"/>
              <a:gd name="connsiteX295" fmla="*/ 3918855 w 8882887"/>
              <a:gd name="connsiteY295" fmla="*/ 1055694 h 1682495"/>
              <a:gd name="connsiteX296" fmla="*/ 4026867 w 8882887"/>
              <a:gd name="connsiteY296" fmla="*/ 1055694 h 1682495"/>
              <a:gd name="connsiteX297" fmla="*/ 4026867 w 8882887"/>
              <a:gd name="connsiteY297" fmla="*/ 1173846 h 1682495"/>
              <a:gd name="connsiteX298" fmla="*/ 4029723 w 8882887"/>
              <a:gd name="connsiteY298" fmla="*/ 1173846 h 1682495"/>
              <a:gd name="connsiteX299" fmla="*/ 4031586 w 8882887"/>
              <a:gd name="connsiteY299" fmla="*/ 1207631 h 1682495"/>
              <a:gd name="connsiteX300" fmla="*/ 4046100 w 8882887"/>
              <a:gd name="connsiteY300" fmla="*/ 1207631 h 1682495"/>
              <a:gd name="connsiteX301" fmla="*/ 4047963 w 8882887"/>
              <a:gd name="connsiteY301" fmla="*/ 1173846 h 1682495"/>
              <a:gd name="connsiteX302" fmla="*/ 4057083 w 8882887"/>
              <a:gd name="connsiteY302" fmla="*/ 1173846 h 1682495"/>
              <a:gd name="connsiteX303" fmla="*/ 4058946 w 8882887"/>
              <a:gd name="connsiteY303" fmla="*/ 1207631 h 1682495"/>
              <a:gd name="connsiteX304" fmla="*/ 4134879 w 8882887"/>
              <a:gd name="connsiteY304" fmla="*/ 1207631 h 1682495"/>
              <a:gd name="connsiteX305" fmla="*/ 4134879 w 8882887"/>
              <a:gd name="connsiteY305" fmla="*/ 963089 h 1682495"/>
              <a:gd name="connsiteX306" fmla="*/ 4430870 w 8882887"/>
              <a:gd name="connsiteY306" fmla="*/ 963089 h 1682495"/>
              <a:gd name="connsiteX307" fmla="*/ 4430870 w 8882887"/>
              <a:gd name="connsiteY307" fmla="*/ 1207631 h 1682495"/>
              <a:gd name="connsiteX308" fmla="*/ 4458915 w 8882887"/>
              <a:gd name="connsiteY308" fmla="*/ 1207631 h 1682495"/>
              <a:gd name="connsiteX309" fmla="*/ 4458915 w 8882887"/>
              <a:gd name="connsiteY309" fmla="*/ 1083591 h 1682495"/>
              <a:gd name="connsiteX310" fmla="*/ 4601595 w 8882887"/>
              <a:gd name="connsiteY310" fmla="*/ 1083591 h 1682495"/>
              <a:gd name="connsiteX311" fmla="*/ 4619491 w 8882887"/>
              <a:gd name="connsiteY311" fmla="*/ 606380 h 1682495"/>
              <a:gd name="connsiteX312" fmla="*/ 4601251 w 8882887"/>
              <a:gd name="connsiteY312" fmla="*/ 573953 h 1682495"/>
              <a:gd name="connsiteX313" fmla="*/ 4592131 w 8882887"/>
              <a:gd name="connsiteY313" fmla="*/ 567467 h 1682495"/>
              <a:gd name="connsiteX314" fmla="*/ 4604291 w 8882887"/>
              <a:gd name="connsiteY314" fmla="*/ 531798 h 1682495"/>
              <a:gd name="connsiteX315" fmla="*/ 4604291 w 8882887"/>
              <a:gd name="connsiteY315" fmla="*/ 505857 h 1682495"/>
              <a:gd name="connsiteX316" fmla="*/ 4625571 w 8882887"/>
              <a:gd name="connsiteY316" fmla="*/ 505857 h 1682495"/>
              <a:gd name="connsiteX317" fmla="*/ 4625571 w 8882887"/>
              <a:gd name="connsiteY317" fmla="*/ 473430 h 1682495"/>
              <a:gd name="connsiteX318" fmla="*/ 4628611 w 8882887"/>
              <a:gd name="connsiteY318" fmla="*/ 466944 h 1682495"/>
              <a:gd name="connsiteX319" fmla="*/ 4628611 w 8882887"/>
              <a:gd name="connsiteY319" fmla="*/ 350208 h 1682495"/>
              <a:gd name="connsiteX320" fmla="*/ 4625571 w 8882887"/>
              <a:gd name="connsiteY320" fmla="*/ 340481 h 1682495"/>
              <a:gd name="connsiteX321" fmla="*/ 4634691 w 8882887"/>
              <a:gd name="connsiteY321" fmla="*/ 330752 h 1682495"/>
              <a:gd name="connsiteX322" fmla="*/ 4634691 w 8882887"/>
              <a:gd name="connsiteY322" fmla="*/ 243200 h 1682495"/>
              <a:gd name="connsiteX323" fmla="*/ 4637731 w 8882887"/>
              <a:gd name="connsiteY323" fmla="*/ 236715 h 1682495"/>
              <a:gd name="connsiteX324" fmla="*/ 4637731 w 8882887"/>
              <a:gd name="connsiteY324" fmla="*/ 152406 h 1682495"/>
              <a:gd name="connsiteX325" fmla="*/ 4640771 w 8882887"/>
              <a:gd name="connsiteY325" fmla="*/ 123222 h 1682495"/>
              <a:gd name="connsiteX326" fmla="*/ 4646851 w 8882887"/>
              <a:gd name="connsiteY326" fmla="*/ 149163 h 1682495"/>
              <a:gd name="connsiteX327" fmla="*/ 4649891 w 8882887"/>
              <a:gd name="connsiteY327" fmla="*/ 236715 h 1682495"/>
              <a:gd name="connsiteX328" fmla="*/ 4652931 w 8882887"/>
              <a:gd name="connsiteY328" fmla="*/ 330752 h 1682495"/>
              <a:gd name="connsiteX329" fmla="*/ 4662051 w 8882887"/>
              <a:gd name="connsiteY329" fmla="*/ 340481 h 1682495"/>
              <a:gd name="connsiteX330" fmla="*/ 4659011 w 8882887"/>
              <a:gd name="connsiteY330" fmla="*/ 350208 h 1682495"/>
              <a:gd name="connsiteX331" fmla="*/ 4659011 w 8882887"/>
              <a:gd name="connsiteY331" fmla="*/ 466944 h 1682495"/>
              <a:gd name="connsiteX332" fmla="*/ 4662051 w 8882887"/>
              <a:gd name="connsiteY332" fmla="*/ 473430 h 1682495"/>
              <a:gd name="connsiteX333" fmla="*/ 4662051 w 8882887"/>
              <a:gd name="connsiteY333" fmla="*/ 505857 h 1682495"/>
              <a:gd name="connsiteX334" fmla="*/ 4683331 w 8882887"/>
              <a:gd name="connsiteY334" fmla="*/ 505857 h 1682495"/>
              <a:gd name="connsiteX335" fmla="*/ 4683331 w 8882887"/>
              <a:gd name="connsiteY335" fmla="*/ 531798 h 1682495"/>
              <a:gd name="connsiteX336" fmla="*/ 4695493 w 8882887"/>
              <a:gd name="connsiteY336" fmla="*/ 567467 h 1682495"/>
              <a:gd name="connsiteX337" fmla="*/ 4686373 w 8882887"/>
              <a:gd name="connsiteY337" fmla="*/ 573953 h 1682495"/>
              <a:gd name="connsiteX338" fmla="*/ 4668131 w 8882887"/>
              <a:gd name="connsiteY338" fmla="*/ 606380 h 1682495"/>
              <a:gd name="connsiteX339" fmla="*/ 4680291 w 8882887"/>
              <a:gd name="connsiteY339" fmla="*/ 985772 h 1682495"/>
              <a:gd name="connsiteX340" fmla="*/ 4777573 w 8882887"/>
              <a:gd name="connsiteY340" fmla="*/ 985772 h 1682495"/>
              <a:gd name="connsiteX341" fmla="*/ 4777573 w 8882887"/>
              <a:gd name="connsiteY341" fmla="*/ 1099265 h 1682495"/>
              <a:gd name="connsiteX342" fmla="*/ 4789733 w 8882887"/>
              <a:gd name="connsiteY342" fmla="*/ 1099265 h 1682495"/>
              <a:gd name="connsiteX343" fmla="*/ 4792773 w 8882887"/>
              <a:gd name="connsiteY343" fmla="*/ 1089537 h 1682495"/>
              <a:gd name="connsiteX344" fmla="*/ 4801893 w 8882887"/>
              <a:gd name="connsiteY344" fmla="*/ 1089537 h 1682495"/>
              <a:gd name="connsiteX345" fmla="*/ 4804935 w 8882887"/>
              <a:gd name="connsiteY345" fmla="*/ 1102508 h 1682495"/>
              <a:gd name="connsiteX346" fmla="*/ 4823175 w 8882887"/>
              <a:gd name="connsiteY346" fmla="*/ 1102508 h 1682495"/>
              <a:gd name="connsiteX347" fmla="*/ 4823175 w 8882887"/>
              <a:gd name="connsiteY347" fmla="*/ 1092779 h 1682495"/>
              <a:gd name="connsiteX348" fmla="*/ 4856613 w 8882887"/>
              <a:gd name="connsiteY348" fmla="*/ 1092779 h 1682495"/>
              <a:gd name="connsiteX349" fmla="*/ 4856613 w 8882887"/>
              <a:gd name="connsiteY349" fmla="*/ 1102508 h 1682495"/>
              <a:gd name="connsiteX350" fmla="*/ 4887015 w 8882887"/>
              <a:gd name="connsiteY350" fmla="*/ 1102508 h 1682495"/>
              <a:gd name="connsiteX351" fmla="*/ 4887015 w 8882887"/>
              <a:gd name="connsiteY351" fmla="*/ 1170603 h 1682495"/>
              <a:gd name="connsiteX352" fmla="*/ 4908295 w 8882887"/>
              <a:gd name="connsiteY352" fmla="*/ 1170603 h 1682495"/>
              <a:gd name="connsiteX353" fmla="*/ 4908295 w 8882887"/>
              <a:gd name="connsiteY353" fmla="*/ 1151147 h 1682495"/>
              <a:gd name="connsiteX354" fmla="*/ 4932615 w 8882887"/>
              <a:gd name="connsiteY354" fmla="*/ 1151147 h 1682495"/>
              <a:gd name="connsiteX355" fmla="*/ 4932615 w 8882887"/>
              <a:gd name="connsiteY355" fmla="*/ 882006 h 1682495"/>
              <a:gd name="connsiteX356" fmla="*/ 4941735 w 8882887"/>
              <a:gd name="connsiteY356" fmla="*/ 872277 h 1682495"/>
              <a:gd name="connsiteX357" fmla="*/ 5051177 w 8882887"/>
              <a:gd name="connsiteY357" fmla="*/ 872277 h 1682495"/>
              <a:gd name="connsiteX358" fmla="*/ 5051177 w 8882887"/>
              <a:gd name="connsiteY358" fmla="*/ 885249 h 1682495"/>
              <a:gd name="connsiteX359" fmla="*/ 5066377 w 8882887"/>
              <a:gd name="connsiteY359" fmla="*/ 885249 h 1682495"/>
              <a:gd name="connsiteX360" fmla="*/ 5066377 w 8882887"/>
              <a:gd name="connsiteY360" fmla="*/ 1057110 h 1682495"/>
              <a:gd name="connsiteX361" fmla="*/ 5099817 w 8882887"/>
              <a:gd name="connsiteY361" fmla="*/ 1057110 h 1682495"/>
              <a:gd name="connsiteX362" fmla="*/ 5099817 w 8882887"/>
              <a:gd name="connsiteY362" fmla="*/ 956588 h 1682495"/>
              <a:gd name="connsiteX363" fmla="*/ 5139339 w 8882887"/>
              <a:gd name="connsiteY363" fmla="*/ 956588 h 1682495"/>
              <a:gd name="connsiteX364" fmla="*/ 5145417 w 8882887"/>
              <a:gd name="connsiteY364" fmla="*/ 950102 h 1682495"/>
              <a:gd name="connsiteX365" fmla="*/ 5157579 w 8882887"/>
              <a:gd name="connsiteY365" fmla="*/ 950102 h 1682495"/>
              <a:gd name="connsiteX366" fmla="*/ 5163657 w 8882887"/>
              <a:gd name="connsiteY366" fmla="*/ 956588 h 1682495"/>
              <a:gd name="connsiteX367" fmla="*/ 5197099 w 8882887"/>
              <a:gd name="connsiteY367" fmla="*/ 956588 h 1682495"/>
              <a:gd name="connsiteX368" fmla="*/ 5197099 w 8882887"/>
              <a:gd name="connsiteY368" fmla="*/ 781484 h 1682495"/>
              <a:gd name="connsiteX369" fmla="*/ 5282219 w 8882887"/>
              <a:gd name="connsiteY369" fmla="*/ 765270 h 1682495"/>
              <a:gd name="connsiteX370" fmla="*/ 5282219 w 8882887"/>
              <a:gd name="connsiteY370" fmla="*/ 766892 h 1682495"/>
              <a:gd name="connsiteX371" fmla="*/ 5282219 w 8882887"/>
              <a:gd name="connsiteY371" fmla="*/ 778241 h 1682495"/>
              <a:gd name="connsiteX372" fmla="*/ 5321739 w 8882887"/>
              <a:gd name="connsiteY372" fmla="*/ 778241 h 1682495"/>
              <a:gd name="connsiteX373" fmla="*/ 5321739 w 8882887"/>
              <a:gd name="connsiteY373" fmla="*/ 1160876 h 1682495"/>
              <a:gd name="connsiteX374" fmla="*/ 5355181 w 8882887"/>
              <a:gd name="connsiteY374" fmla="*/ 1160876 h 1682495"/>
              <a:gd name="connsiteX375" fmla="*/ 5355181 w 8882887"/>
              <a:gd name="connsiteY375" fmla="*/ 1154390 h 1682495"/>
              <a:gd name="connsiteX376" fmla="*/ 5373421 w 8882887"/>
              <a:gd name="connsiteY376" fmla="*/ 1154390 h 1682495"/>
              <a:gd name="connsiteX377" fmla="*/ 5373421 w 8882887"/>
              <a:gd name="connsiteY377" fmla="*/ 1160876 h 1682495"/>
              <a:gd name="connsiteX378" fmla="*/ 5409901 w 8882887"/>
              <a:gd name="connsiteY378" fmla="*/ 1160876 h 1682495"/>
              <a:gd name="connsiteX379" fmla="*/ 5409901 w 8882887"/>
              <a:gd name="connsiteY379" fmla="*/ 1141419 h 1682495"/>
              <a:gd name="connsiteX380" fmla="*/ 5452461 w 8882887"/>
              <a:gd name="connsiteY380" fmla="*/ 1141419 h 1682495"/>
              <a:gd name="connsiteX381" fmla="*/ 5470701 w 8882887"/>
              <a:gd name="connsiteY381" fmla="*/ 1134933 h 1682495"/>
              <a:gd name="connsiteX382" fmla="*/ 5501103 w 8882887"/>
              <a:gd name="connsiteY382" fmla="*/ 1141419 h 1682495"/>
              <a:gd name="connsiteX383" fmla="*/ 5501103 w 8882887"/>
              <a:gd name="connsiteY383" fmla="*/ 1115478 h 1682495"/>
              <a:gd name="connsiteX384" fmla="*/ 5513263 w 8882887"/>
              <a:gd name="connsiteY384" fmla="*/ 1115478 h 1682495"/>
              <a:gd name="connsiteX385" fmla="*/ 5513263 w 8882887"/>
              <a:gd name="connsiteY385" fmla="*/ 1096022 h 1682495"/>
              <a:gd name="connsiteX386" fmla="*/ 5598383 w 8882887"/>
              <a:gd name="connsiteY386" fmla="*/ 1096022 h 1682495"/>
              <a:gd name="connsiteX387" fmla="*/ 5598383 w 8882887"/>
              <a:gd name="connsiteY387" fmla="*/ 1050624 h 1682495"/>
              <a:gd name="connsiteX388" fmla="*/ 5625743 w 8882887"/>
              <a:gd name="connsiteY388" fmla="*/ 1050624 h 1682495"/>
              <a:gd name="connsiteX389" fmla="*/ 5625743 w 8882887"/>
              <a:gd name="connsiteY389" fmla="*/ 1040897 h 1682495"/>
              <a:gd name="connsiteX390" fmla="*/ 5643983 w 8882887"/>
              <a:gd name="connsiteY390" fmla="*/ 1040897 h 1682495"/>
              <a:gd name="connsiteX391" fmla="*/ 5643983 w 8882887"/>
              <a:gd name="connsiteY391" fmla="*/ 1050624 h 1682495"/>
              <a:gd name="connsiteX392" fmla="*/ 5668303 w 8882887"/>
              <a:gd name="connsiteY392" fmla="*/ 1050624 h 1682495"/>
              <a:gd name="connsiteX393" fmla="*/ 5668303 w 8882887"/>
              <a:gd name="connsiteY393" fmla="*/ 1125206 h 1682495"/>
              <a:gd name="connsiteX394" fmla="*/ 5716945 w 8882887"/>
              <a:gd name="connsiteY394" fmla="*/ 1125206 h 1682495"/>
              <a:gd name="connsiteX395" fmla="*/ 5716945 w 8882887"/>
              <a:gd name="connsiteY395" fmla="*/ 1086294 h 1682495"/>
              <a:gd name="connsiteX396" fmla="*/ 5774705 w 8882887"/>
              <a:gd name="connsiteY396" fmla="*/ 1086294 h 1682495"/>
              <a:gd name="connsiteX397" fmla="*/ 5774705 w 8882887"/>
              <a:gd name="connsiteY397" fmla="*/ 1040897 h 1682495"/>
              <a:gd name="connsiteX398" fmla="*/ 5847667 w 8882887"/>
              <a:gd name="connsiteY398" fmla="*/ 1040897 h 1682495"/>
              <a:gd name="connsiteX399" fmla="*/ 5847667 w 8882887"/>
              <a:gd name="connsiteY399" fmla="*/ 1207631 h 1682495"/>
              <a:gd name="connsiteX400" fmla="*/ 5847667 w 8882887"/>
              <a:gd name="connsiteY400" fmla="*/ 1228299 h 1682495"/>
              <a:gd name="connsiteX401" fmla="*/ 5946479 w 8882887"/>
              <a:gd name="connsiteY401" fmla="*/ 1228299 h 1682495"/>
              <a:gd name="connsiteX402" fmla="*/ 5946479 w 8882887"/>
              <a:gd name="connsiteY402" fmla="*/ 1386957 h 1682495"/>
              <a:gd name="connsiteX403" fmla="*/ 5946479 w 8882887"/>
              <a:gd name="connsiteY403" fmla="*/ 1421828 h 1682495"/>
              <a:gd name="connsiteX404" fmla="*/ 5968919 w 8882887"/>
              <a:gd name="connsiteY404" fmla="*/ 1421828 h 1682495"/>
              <a:gd name="connsiteX405" fmla="*/ 5968919 w 8882887"/>
              <a:gd name="connsiteY405" fmla="*/ 1420085 h 1682495"/>
              <a:gd name="connsiteX406" fmla="*/ 5968919 w 8882887"/>
              <a:gd name="connsiteY406" fmla="*/ 1407881 h 1682495"/>
              <a:gd name="connsiteX407" fmla="*/ 6035789 w 8882887"/>
              <a:gd name="connsiteY407" fmla="*/ 1407881 h 1682495"/>
              <a:gd name="connsiteX408" fmla="*/ 6035789 w 8882887"/>
              <a:gd name="connsiteY408" fmla="*/ 1439262 h 1682495"/>
              <a:gd name="connsiteX409" fmla="*/ 6039131 w 8882887"/>
              <a:gd name="connsiteY409" fmla="*/ 1441007 h 1682495"/>
              <a:gd name="connsiteX410" fmla="*/ 6062537 w 8882887"/>
              <a:gd name="connsiteY410" fmla="*/ 1453211 h 1682495"/>
              <a:gd name="connsiteX411" fmla="*/ 6062537 w 8882887"/>
              <a:gd name="connsiteY411" fmla="*/ 1498541 h 1682495"/>
              <a:gd name="connsiteX412" fmla="*/ 6064627 w 8882887"/>
              <a:gd name="connsiteY412" fmla="*/ 1499414 h 1682495"/>
              <a:gd name="connsiteX413" fmla="*/ 6079255 w 8882887"/>
              <a:gd name="connsiteY413" fmla="*/ 1505516 h 1682495"/>
              <a:gd name="connsiteX414" fmla="*/ 6079255 w 8882887"/>
              <a:gd name="connsiteY414" fmla="*/ 1503773 h 1682495"/>
              <a:gd name="connsiteX415" fmla="*/ 6079255 w 8882887"/>
              <a:gd name="connsiteY415" fmla="*/ 1491567 h 1682495"/>
              <a:gd name="connsiteX416" fmla="*/ 6080927 w 8882887"/>
              <a:gd name="connsiteY416" fmla="*/ 1491567 h 1682495"/>
              <a:gd name="connsiteX417" fmla="*/ 6092629 w 8882887"/>
              <a:gd name="connsiteY417" fmla="*/ 1491567 h 1682495"/>
              <a:gd name="connsiteX418" fmla="*/ 6092629 w 8882887"/>
              <a:gd name="connsiteY418" fmla="*/ 1490259 h 1682495"/>
              <a:gd name="connsiteX419" fmla="*/ 6092629 w 8882887"/>
              <a:gd name="connsiteY419" fmla="*/ 1481106 h 1682495"/>
              <a:gd name="connsiteX420" fmla="*/ 6090957 w 8882887"/>
              <a:gd name="connsiteY420" fmla="*/ 1481106 h 1682495"/>
              <a:gd name="connsiteX421" fmla="*/ 6079255 w 8882887"/>
              <a:gd name="connsiteY421" fmla="*/ 1481106 h 1682495"/>
              <a:gd name="connsiteX422" fmla="*/ 6079255 w 8882887"/>
              <a:gd name="connsiteY422" fmla="*/ 1479363 h 1682495"/>
              <a:gd name="connsiteX423" fmla="*/ 6079255 w 8882887"/>
              <a:gd name="connsiteY423" fmla="*/ 1467159 h 1682495"/>
              <a:gd name="connsiteX424" fmla="*/ 6080927 w 8882887"/>
              <a:gd name="connsiteY424" fmla="*/ 1467159 h 1682495"/>
              <a:gd name="connsiteX425" fmla="*/ 6092629 w 8882887"/>
              <a:gd name="connsiteY425" fmla="*/ 1467159 h 1682495"/>
              <a:gd name="connsiteX426" fmla="*/ 6092629 w 8882887"/>
              <a:gd name="connsiteY426" fmla="*/ 1465415 h 1682495"/>
              <a:gd name="connsiteX427" fmla="*/ 6092629 w 8882887"/>
              <a:gd name="connsiteY427" fmla="*/ 1453211 h 1682495"/>
              <a:gd name="connsiteX428" fmla="*/ 6090957 w 8882887"/>
              <a:gd name="connsiteY428" fmla="*/ 1453211 h 1682495"/>
              <a:gd name="connsiteX429" fmla="*/ 6079255 w 8882887"/>
              <a:gd name="connsiteY429" fmla="*/ 1453211 h 1682495"/>
              <a:gd name="connsiteX430" fmla="*/ 6079255 w 8882887"/>
              <a:gd name="connsiteY430" fmla="*/ 1451468 h 1682495"/>
              <a:gd name="connsiteX431" fmla="*/ 6079255 w 8882887"/>
              <a:gd name="connsiteY431" fmla="*/ 1439262 h 1682495"/>
              <a:gd name="connsiteX432" fmla="*/ 6080927 w 8882887"/>
              <a:gd name="connsiteY432" fmla="*/ 1439262 h 1682495"/>
              <a:gd name="connsiteX433" fmla="*/ 6092629 w 8882887"/>
              <a:gd name="connsiteY433" fmla="*/ 1439262 h 1682495"/>
              <a:gd name="connsiteX434" fmla="*/ 6092629 w 8882887"/>
              <a:gd name="connsiteY434" fmla="*/ 1437956 h 1682495"/>
              <a:gd name="connsiteX435" fmla="*/ 6092629 w 8882887"/>
              <a:gd name="connsiteY435" fmla="*/ 1428803 h 1682495"/>
              <a:gd name="connsiteX436" fmla="*/ 6090957 w 8882887"/>
              <a:gd name="connsiteY436" fmla="*/ 1428803 h 1682495"/>
              <a:gd name="connsiteX437" fmla="*/ 6079255 w 8882887"/>
              <a:gd name="connsiteY437" fmla="*/ 1428803 h 1682495"/>
              <a:gd name="connsiteX438" fmla="*/ 6079255 w 8882887"/>
              <a:gd name="connsiteY438" fmla="*/ 1427058 h 1682495"/>
              <a:gd name="connsiteX439" fmla="*/ 6079255 w 8882887"/>
              <a:gd name="connsiteY439" fmla="*/ 1414854 h 1682495"/>
              <a:gd name="connsiteX440" fmla="*/ 6080927 w 8882887"/>
              <a:gd name="connsiteY440" fmla="*/ 1414854 h 1682495"/>
              <a:gd name="connsiteX441" fmla="*/ 6092629 w 8882887"/>
              <a:gd name="connsiteY441" fmla="*/ 1414854 h 1682495"/>
              <a:gd name="connsiteX442" fmla="*/ 6092629 w 8882887"/>
              <a:gd name="connsiteY442" fmla="*/ 1413111 h 1682495"/>
              <a:gd name="connsiteX443" fmla="*/ 6092629 w 8882887"/>
              <a:gd name="connsiteY443" fmla="*/ 1400906 h 1682495"/>
              <a:gd name="connsiteX444" fmla="*/ 6090957 w 8882887"/>
              <a:gd name="connsiteY444" fmla="*/ 1400906 h 1682495"/>
              <a:gd name="connsiteX445" fmla="*/ 6079255 w 8882887"/>
              <a:gd name="connsiteY445" fmla="*/ 1400906 h 1682495"/>
              <a:gd name="connsiteX446" fmla="*/ 6079255 w 8882887"/>
              <a:gd name="connsiteY446" fmla="*/ 1399599 h 1682495"/>
              <a:gd name="connsiteX447" fmla="*/ 6079255 w 8882887"/>
              <a:gd name="connsiteY447" fmla="*/ 1390445 h 1682495"/>
              <a:gd name="connsiteX448" fmla="*/ 6080927 w 8882887"/>
              <a:gd name="connsiteY448" fmla="*/ 1390445 h 1682495"/>
              <a:gd name="connsiteX449" fmla="*/ 6092629 w 8882887"/>
              <a:gd name="connsiteY449" fmla="*/ 1390445 h 1682495"/>
              <a:gd name="connsiteX450" fmla="*/ 6092629 w 8882887"/>
              <a:gd name="connsiteY450" fmla="*/ 1388702 h 1682495"/>
              <a:gd name="connsiteX451" fmla="*/ 6092629 w 8882887"/>
              <a:gd name="connsiteY451" fmla="*/ 1376498 h 1682495"/>
              <a:gd name="connsiteX452" fmla="*/ 6090957 w 8882887"/>
              <a:gd name="connsiteY452" fmla="*/ 1376498 h 1682495"/>
              <a:gd name="connsiteX453" fmla="*/ 6079255 w 8882887"/>
              <a:gd name="connsiteY453" fmla="*/ 1376498 h 1682495"/>
              <a:gd name="connsiteX454" fmla="*/ 6079255 w 8882887"/>
              <a:gd name="connsiteY454" fmla="*/ 1374755 h 1682495"/>
              <a:gd name="connsiteX455" fmla="*/ 6079255 w 8882887"/>
              <a:gd name="connsiteY455" fmla="*/ 1362549 h 1682495"/>
              <a:gd name="connsiteX456" fmla="*/ 6080927 w 8882887"/>
              <a:gd name="connsiteY456" fmla="*/ 1362549 h 1682495"/>
              <a:gd name="connsiteX457" fmla="*/ 6092629 w 8882887"/>
              <a:gd name="connsiteY457" fmla="*/ 1362549 h 1682495"/>
              <a:gd name="connsiteX458" fmla="*/ 6092629 w 8882887"/>
              <a:gd name="connsiteY458" fmla="*/ 1360806 h 1682495"/>
              <a:gd name="connsiteX459" fmla="*/ 6092629 w 8882887"/>
              <a:gd name="connsiteY459" fmla="*/ 1348602 h 1682495"/>
              <a:gd name="connsiteX460" fmla="*/ 6090957 w 8882887"/>
              <a:gd name="connsiteY460" fmla="*/ 1348602 h 1682495"/>
              <a:gd name="connsiteX461" fmla="*/ 6079255 w 8882887"/>
              <a:gd name="connsiteY461" fmla="*/ 1348602 h 1682495"/>
              <a:gd name="connsiteX462" fmla="*/ 6079255 w 8882887"/>
              <a:gd name="connsiteY462" fmla="*/ 1347294 h 1682495"/>
              <a:gd name="connsiteX463" fmla="*/ 6079255 w 8882887"/>
              <a:gd name="connsiteY463" fmla="*/ 1338141 h 1682495"/>
              <a:gd name="connsiteX464" fmla="*/ 6080927 w 8882887"/>
              <a:gd name="connsiteY464" fmla="*/ 1338141 h 1682495"/>
              <a:gd name="connsiteX465" fmla="*/ 6092629 w 8882887"/>
              <a:gd name="connsiteY465" fmla="*/ 1338141 h 1682495"/>
              <a:gd name="connsiteX466" fmla="*/ 6092629 w 8882887"/>
              <a:gd name="connsiteY466" fmla="*/ 1336397 h 1682495"/>
              <a:gd name="connsiteX467" fmla="*/ 6092629 w 8882887"/>
              <a:gd name="connsiteY467" fmla="*/ 1324193 h 1682495"/>
              <a:gd name="connsiteX468" fmla="*/ 6090957 w 8882887"/>
              <a:gd name="connsiteY468" fmla="*/ 1324193 h 1682495"/>
              <a:gd name="connsiteX469" fmla="*/ 6079255 w 8882887"/>
              <a:gd name="connsiteY469" fmla="*/ 1324193 h 1682495"/>
              <a:gd name="connsiteX470" fmla="*/ 6079255 w 8882887"/>
              <a:gd name="connsiteY470" fmla="*/ 1322450 h 1682495"/>
              <a:gd name="connsiteX471" fmla="*/ 6079255 w 8882887"/>
              <a:gd name="connsiteY471" fmla="*/ 1310244 h 1682495"/>
              <a:gd name="connsiteX472" fmla="*/ 6080927 w 8882887"/>
              <a:gd name="connsiteY472" fmla="*/ 1310244 h 1682495"/>
              <a:gd name="connsiteX473" fmla="*/ 6092629 w 8882887"/>
              <a:gd name="connsiteY473" fmla="*/ 1310244 h 1682495"/>
              <a:gd name="connsiteX474" fmla="*/ 6092629 w 8882887"/>
              <a:gd name="connsiteY474" fmla="*/ 1308938 h 1682495"/>
              <a:gd name="connsiteX475" fmla="*/ 6092629 w 8882887"/>
              <a:gd name="connsiteY475" fmla="*/ 1299785 h 1682495"/>
              <a:gd name="connsiteX476" fmla="*/ 6090957 w 8882887"/>
              <a:gd name="connsiteY476" fmla="*/ 1299785 h 1682495"/>
              <a:gd name="connsiteX477" fmla="*/ 6079255 w 8882887"/>
              <a:gd name="connsiteY477" fmla="*/ 1299785 h 1682495"/>
              <a:gd name="connsiteX478" fmla="*/ 6079255 w 8882887"/>
              <a:gd name="connsiteY478" fmla="*/ 1298040 h 1682495"/>
              <a:gd name="connsiteX479" fmla="*/ 6079255 w 8882887"/>
              <a:gd name="connsiteY479" fmla="*/ 1285836 h 1682495"/>
              <a:gd name="connsiteX480" fmla="*/ 6080927 w 8882887"/>
              <a:gd name="connsiteY480" fmla="*/ 1285836 h 1682495"/>
              <a:gd name="connsiteX481" fmla="*/ 6092629 w 8882887"/>
              <a:gd name="connsiteY481" fmla="*/ 1285836 h 1682495"/>
              <a:gd name="connsiteX482" fmla="*/ 6092629 w 8882887"/>
              <a:gd name="connsiteY482" fmla="*/ 1284093 h 1682495"/>
              <a:gd name="connsiteX483" fmla="*/ 6092629 w 8882887"/>
              <a:gd name="connsiteY483" fmla="*/ 1271888 h 1682495"/>
              <a:gd name="connsiteX484" fmla="*/ 6090957 w 8882887"/>
              <a:gd name="connsiteY484" fmla="*/ 1271888 h 1682495"/>
              <a:gd name="connsiteX485" fmla="*/ 6079255 w 8882887"/>
              <a:gd name="connsiteY485" fmla="*/ 1271888 h 1682495"/>
              <a:gd name="connsiteX486" fmla="*/ 6079255 w 8882887"/>
              <a:gd name="connsiteY486" fmla="*/ 1270145 h 1682495"/>
              <a:gd name="connsiteX487" fmla="*/ 6079255 w 8882887"/>
              <a:gd name="connsiteY487" fmla="*/ 1257941 h 1682495"/>
              <a:gd name="connsiteX488" fmla="*/ 6080927 w 8882887"/>
              <a:gd name="connsiteY488" fmla="*/ 1257941 h 1682495"/>
              <a:gd name="connsiteX489" fmla="*/ 6092629 w 8882887"/>
              <a:gd name="connsiteY489" fmla="*/ 1257941 h 1682495"/>
              <a:gd name="connsiteX490" fmla="*/ 6092629 w 8882887"/>
              <a:gd name="connsiteY490" fmla="*/ 1256633 h 1682495"/>
              <a:gd name="connsiteX491" fmla="*/ 6092629 w 8882887"/>
              <a:gd name="connsiteY491" fmla="*/ 1247480 h 1682495"/>
              <a:gd name="connsiteX492" fmla="*/ 6090957 w 8882887"/>
              <a:gd name="connsiteY492" fmla="*/ 1247480 h 1682495"/>
              <a:gd name="connsiteX493" fmla="*/ 6079255 w 8882887"/>
              <a:gd name="connsiteY493" fmla="*/ 1247480 h 1682495"/>
              <a:gd name="connsiteX494" fmla="*/ 6079255 w 8882887"/>
              <a:gd name="connsiteY494" fmla="*/ 1245737 h 1682495"/>
              <a:gd name="connsiteX495" fmla="*/ 6079255 w 8882887"/>
              <a:gd name="connsiteY495" fmla="*/ 1233531 h 1682495"/>
              <a:gd name="connsiteX496" fmla="*/ 6080927 w 8882887"/>
              <a:gd name="connsiteY496" fmla="*/ 1233531 h 1682495"/>
              <a:gd name="connsiteX497" fmla="*/ 6092629 w 8882887"/>
              <a:gd name="connsiteY497" fmla="*/ 1233531 h 1682495"/>
              <a:gd name="connsiteX498" fmla="*/ 6092629 w 8882887"/>
              <a:gd name="connsiteY498" fmla="*/ 1231788 h 1682495"/>
              <a:gd name="connsiteX499" fmla="*/ 6092629 w 8882887"/>
              <a:gd name="connsiteY499" fmla="*/ 1219584 h 1682495"/>
              <a:gd name="connsiteX500" fmla="*/ 6090957 w 8882887"/>
              <a:gd name="connsiteY500" fmla="*/ 1219584 h 1682495"/>
              <a:gd name="connsiteX501" fmla="*/ 6079255 w 8882887"/>
              <a:gd name="connsiteY501" fmla="*/ 1219584 h 1682495"/>
              <a:gd name="connsiteX502" fmla="*/ 6079255 w 8882887"/>
              <a:gd name="connsiteY502" fmla="*/ 1217840 h 1682495"/>
              <a:gd name="connsiteX503" fmla="*/ 6079255 w 8882887"/>
              <a:gd name="connsiteY503" fmla="*/ 1205636 h 1682495"/>
              <a:gd name="connsiteX504" fmla="*/ 6080927 w 8882887"/>
              <a:gd name="connsiteY504" fmla="*/ 1205636 h 1682495"/>
              <a:gd name="connsiteX505" fmla="*/ 6092629 w 8882887"/>
              <a:gd name="connsiteY505" fmla="*/ 1205636 h 1682495"/>
              <a:gd name="connsiteX506" fmla="*/ 6092629 w 8882887"/>
              <a:gd name="connsiteY506" fmla="*/ 1204328 h 1682495"/>
              <a:gd name="connsiteX507" fmla="*/ 6092629 w 8882887"/>
              <a:gd name="connsiteY507" fmla="*/ 1195175 h 1682495"/>
              <a:gd name="connsiteX508" fmla="*/ 6090957 w 8882887"/>
              <a:gd name="connsiteY508" fmla="*/ 1195175 h 1682495"/>
              <a:gd name="connsiteX509" fmla="*/ 6079255 w 8882887"/>
              <a:gd name="connsiteY509" fmla="*/ 1195175 h 1682495"/>
              <a:gd name="connsiteX510" fmla="*/ 6079255 w 8882887"/>
              <a:gd name="connsiteY510" fmla="*/ 1193432 h 1682495"/>
              <a:gd name="connsiteX511" fmla="*/ 6079255 w 8882887"/>
              <a:gd name="connsiteY511" fmla="*/ 1181226 h 1682495"/>
              <a:gd name="connsiteX512" fmla="*/ 6080927 w 8882887"/>
              <a:gd name="connsiteY512" fmla="*/ 1181226 h 1682495"/>
              <a:gd name="connsiteX513" fmla="*/ 6092629 w 8882887"/>
              <a:gd name="connsiteY513" fmla="*/ 1181226 h 1682495"/>
              <a:gd name="connsiteX514" fmla="*/ 6090957 w 8882887"/>
              <a:gd name="connsiteY514" fmla="*/ 1178612 h 1682495"/>
              <a:gd name="connsiteX515" fmla="*/ 6079255 w 8882887"/>
              <a:gd name="connsiteY515" fmla="*/ 1160306 h 1682495"/>
              <a:gd name="connsiteX516" fmla="*/ 6079255 w 8882887"/>
              <a:gd name="connsiteY516" fmla="*/ 1104513 h 1682495"/>
              <a:gd name="connsiteX517" fmla="*/ 6303271 w 8882887"/>
              <a:gd name="connsiteY517" fmla="*/ 1104513 h 1682495"/>
              <a:gd name="connsiteX518" fmla="*/ 6323331 w 8882887"/>
              <a:gd name="connsiteY518" fmla="*/ 1135896 h 1682495"/>
              <a:gd name="connsiteX519" fmla="*/ 6323331 w 8882887"/>
              <a:gd name="connsiteY519" fmla="*/ 1205636 h 1682495"/>
              <a:gd name="connsiteX520" fmla="*/ 6321659 w 8882887"/>
              <a:gd name="connsiteY520" fmla="*/ 1205636 h 1682495"/>
              <a:gd name="connsiteX521" fmla="*/ 6309957 w 8882887"/>
              <a:gd name="connsiteY521" fmla="*/ 1205636 h 1682495"/>
              <a:gd name="connsiteX522" fmla="*/ 6309957 w 8882887"/>
              <a:gd name="connsiteY522" fmla="*/ 1207379 h 1682495"/>
              <a:gd name="connsiteX523" fmla="*/ 6309957 w 8882887"/>
              <a:gd name="connsiteY523" fmla="*/ 1219584 h 1682495"/>
              <a:gd name="connsiteX524" fmla="*/ 6311629 w 8882887"/>
              <a:gd name="connsiteY524" fmla="*/ 1219584 h 1682495"/>
              <a:gd name="connsiteX525" fmla="*/ 6323331 w 8882887"/>
              <a:gd name="connsiteY525" fmla="*/ 1219584 h 1682495"/>
              <a:gd name="connsiteX526" fmla="*/ 6323331 w 8882887"/>
              <a:gd name="connsiteY526" fmla="*/ 1221327 h 1682495"/>
              <a:gd name="connsiteX527" fmla="*/ 6323331 w 8882887"/>
              <a:gd name="connsiteY527" fmla="*/ 1233531 h 1682495"/>
              <a:gd name="connsiteX528" fmla="*/ 6321659 w 8882887"/>
              <a:gd name="connsiteY528" fmla="*/ 1233531 h 1682495"/>
              <a:gd name="connsiteX529" fmla="*/ 6309957 w 8882887"/>
              <a:gd name="connsiteY529" fmla="*/ 1233531 h 1682495"/>
              <a:gd name="connsiteX530" fmla="*/ 6309957 w 8882887"/>
              <a:gd name="connsiteY530" fmla="*/ 1235274 h 1682495"/>
              <a:gd name="connsiteX531" fmla="*/ 6309957 w 8882887"/>
              <a:gd name="connsiteY531" fmla="*/ 1247480 h 1682495"/>
              <a:gd name="connsiteX532" fmla="*/ 6311629 w 8882887"/>
              <a:gd name="connsiteY532" fmla="*/ 1247480 h 1682495"/>
              <a:gd name="connsiteX533" fmla="*/ 6323331 w 8882887"/>
              <a:gd name="connsiteY533" fmla="*/ 1247480 h 1682495"/>
              <a:gd name="connsiteX534" fmla="*/ 6323331 w 8882887"/>
              <a:gd name="connsiteY534" fmla="*/ 1248788 h 1682495"/>
              <a:gd name="connsiteX535" fmla="*/ 6323331 w 8882887"/>
              <a:gd name="connsiteY535" fmla="*/ 1257941 h 1682495"/>
              <a:gd name="connsiteX536" fmla="*/ 6321659 w 8882887"/>
              <a:gd name="connsiteY536" fmla="*/ 1257941 h 1682495"/>
              <a:gd name="connsiteX537" fmla="*/ 6309957 w 8882887"/>
              <a:gd name="connsiteY537" fmla="*/ 1257941 h 1682495"/>
              <a:gd name="connsiteX538" fmla="*/ 6309957 w 8882887"/>
              <a:gd name="connsiteY538" fmla="*/ 1259684 h 1682495"/>
              <a:gd name="connsiteX539" fmla="*/ 6309957 w 8882887"/>
              <a:gd name="connsiteY539" fmla="*/ 1271888 h 1682495"/>
              <a:gd name="connsiteX540" fmla="*/ 6311629 w 8882887"/>
              <a:gd name="connsiteY540" fmla="*/ 1271888 h 1682495"/>
              <a:gd name="connsiteX541" fmla="*/ 6323331 w 8882887"/>
              <a:gd name="connsiteY541" fmla="*/ 1271888 h 1682495"/>
              <a:gd name="connsiteX542" fmla="*/ 6323331 w 8882887"/>
              <a:gd name="connsiteY542" fmla="*/ 1273632 h 1682495"/>
              <a:gd name="connsiteX543" fmla="*/ 6323331 w 8882887"/>
              <a:gd name="connsiteY543" fmla="*/ 1285836 h 1682495"/>
              <a:gd name="connsiteX544" fmla="*/ 6321659 w 8882887"/>
              <a:gd name="connsiteY544" fmla="*/ 1285836 h 1682495"/>
              <a:gd name="connsiteX545" fmla="*/ 6309957 w 8882887"/>
              <a:gd name="connsiteY545" fmla="*/ 1285836 h 1682495"/>
              <a:gd name="connsiteX546" fmla="*/ 6309957 w 8882887"/>
              <a:gd name="connsiteY546" fmla="*/ 1287579 h 1682495"/>
              <a:gd name="connsiteX547" fmla="*/ 6309957 w 8882887"/>
              <a:gd name="connsiteY547" fmla="*/ 1299785 h 1682495"/>
              <a:gd name="connsiteX548" fmla="*/ 6311629 w 8882887"/>
              <a:gd name="connsiteY548" fmla="*/ 1299785 h 1682495"/>
              <a:gd name="connsiteX549" fmla="*/ 6323331 w 8882887"/>
              <a:gd name="connsiteY549" fmla="*/ 1299785 h 1682495"/>
              <a:gd name="connsiteX550" fmla="*/ 6323331 w 8882887"/>
              <a:gd name="connsiteY550" fmla="*/ 1301091 h 1682495"/>
              <a:gd name="connsiteX551" fmla="*/ 6323331 w 8882887"/>
              <a:gd name="connsiteY551" fmla="*/ 1310244 h 1682495"/>
              <a:gd name="connsiteX552" fmla="*/ 6321659 w 8882887"/>
              <a:gd name="connsiteY552" fmla="*/ 1310244 h 1682495"/>
              <a:gd name="connsiteX553" fmla="*/ 6309957 w 8882887"/>
              <a:gd name="connsiteY553" fmla="*/ 1310244 h 1682495"/>
              <a:gd name="connsiteX554" fmla="*/ 6309957 w 8882887"/>
              <a:gd name="connsiteY554" fmla="*/ 1311989 h 1682495"/>
              <a:gd name="connsiteX555" fmla="*/ 6309957 w 8882887"/>
              <a:gd name="connsiteY555" fmla="*/ 1324193 h 1682495"/>
              <a:gd name="connsiteX556" fmla="*/ 6311629 w 8882887"/>
              <a:gd name="connsiteY556" fmla="*/ 1324193 h 1682495"/>
              <a:gd name="connsiteX557" fmla="*/ 6323331 w 8882887"/>
              <a:gd name="connsiteY557" fmla="*/ 1324193 h 1682495"/>
              <a:gd name="connsiteX558" fmla="*/ 6323331 w 8882887"/>
              <a:gd name="connsiteY558" fmla="*/ 1325936 h 1682495"/>
              <a:gd name="connsiteX559" fmla="*/ 6323331 w 8882887"/>
              <a:gd name="connsiteY559" fmla="*/ 1338141 h 1682495"/>
              <a:gd name="connsiteX560" fmla="*/ 6321659 w 8882887"/>
              <a:gd name="connsiteY560" fmla="*/ 1338141 h 1682495"/>
              <a:gd name="connsiteX561" fmla="*/ 6309957 w 8882887"/>
              <a:gd name="connsiteY561" fmla="*/ 1338141 h 1682495"/>
              <a:gd name="connsiteX562" fmla="*/ 6309957 w 8882887"/>
              <a:gd name="connsiteY562" fmla="*/ 1339448 h 1682495"/>
              <a:gd name="connsiteX563" fmla="*/ 6309957 w 8882887"/>
              <a:gd name="connsiteY563" fmla="*/ 1348602 h 1682495"/>
              <a:gd name="connsiteX564" fmla="*/ 6311629 w 8882887"/>
              <a:gd name="connsiteY564" fmla="*/ 1348602 h 1682495"/>
              <a:gd name="connsiteX565" fmla="*/ 6323331 w 8882887"/>
              <a:gd name="connsiteY565" fmla="*/ 1348602 h 1682495"/>
              <a:gd name="connsiteX566" fmla="*/ 6323331 w 8882887"/>
              <a:gd name="connsiteY566" fmla="*/ 1350345 h 1682495"/>
              <a:gd name="connsiteX567" fmla="*/ 6323331 w 8882887"/>
              <a:gd name="connsiteY567" fmla="*/ 1362549 h 1682495"/>
              <a:gd name="connsiteX568" fmla="*/ 6321659 w 8882887"/>
              <a:gd name="connsiteY568" fmla="*/ 1362549 h 1682495"/>
              <a:gd name="connsiteX569" fmla="*/ 6309957 w 8882887"/>
              <a:gd name="connsiteY569" fmla="*/ 1362549 h 1682495"/>
              <a:gd name="connsiteX570" fmla="*/ 6309957 w 8882887"/>
              <a:gd name="connsiteY570" fmla="*/ 1364292 h 1682495"/>
              <a:gd name="connsiteX571" fmla="*/ 6309957 w 8882887"/>
              <a:gd name="connsiteY571" fmla="*/ 1376498 h 1682495"/>
              <a:gd name="connsiteX572" fmla="*/ 6311629 w 8882887"/>
              <a:gd name="connsiteY572" fmla="*/ 1376498 h 1682495"/>
              <a:gd name="connsiteX573" fmla="*/ 6323331 w 8882887"/>
              <a:gd name="connsiteY573" fmla="*/ 1376498 h 1682495"/>
              <a:gd name="connsiteX574" fmla="*/ 6323331 w 8882887"/>
              <a:gd name="connsiteY574" fmla="*/ 1378241 h 1682495"/>
              <a:gd name="connsiteX575" fmla="*/ 6323331 w 8882887"/>
              <a:gd name="connsiteY575" fmla="*/ 1390445 h 1682495"/>
              <a:gd name="connsiteX576" fmla="*/ 6321659 w 8882887"/>
              <a:gd name="connsiteY576" fmla="*/ 1390445 h 1682495"/>
              <a:gd name="connsiteX577" fmla="*/ 6309957 w 8882887"/>
              <a:gd name="connsiteY577" fmla="*/ 1390445 h 1682495"/>
              <a:gd name="connsiteX578" fmla="*/ 6309957 w 8882887"/>
              <a:gd name="connsiteY578" fmla="*/ 1391753 h 1682495"/>
              <a:gd name="connsiteX579" fmla="*/ 6309957 w 8882887"/>
              <a:gd name="connsiteY579" fmla="*/ 1400906 h 1682495"/>
              <a:gd name="connsiteX580" fmla="*/ 6311629 w 8882887"/>
              <a:gd name="connsiteY580" fmla="*/ 1400906 h 1682495"/>
              <a:gd name="connsiteX581" fmla="*/ 6323331 w 8882887"/>
              <a:gd name="connsiteY581" fmla="*/ 1400906 h 1682495"/>
              <a:gd name="connsiteX582" fmla="*/ 6323331 w 8882887"/>
              <a:gd name="connsiteY582" fmla="*/ 1402650 h 1682495"/>
              <a:gd name="connsiteX583" fmla="*/ 6323331 w 8882887"/>
              <a:gd name="connsiteY583" fmla="*/ 1414854 h 1682495"/>
              <a:gd name="connsiteX584" fmla="*/ 6321659 w 8882887"/>
              <a:gd name="connsiteY584" fmla="*/ 1414854 h 1682495"/>
              <a:gd name="connsiteX585" fmla="*/ 6309957 w 8882887"/>
              <a:gd name="connsiteY585" fmla="*/ 1414854 h 1682495"/>
              <a:gd name="connsiteX586" fmla="*/ 6309957 w 8882887"/>
              <a:gd name="connsiteY586" fmla="*/ 1416597 h 1682495"/>
              <a:gd name="connsiteX587" fmla="*/ 6309957 w 8882887"/>
              <a:gd name="connsiteY587" fmla="*/ 1428803 h 1682495"/>
              <a:gd name="connsiteX588" fmla="*/ 6311629 w 8882887"/>
              <a:gd name="connsiteY588" fmla="*/ 1428803 h 1682495"/>
              <a:gd name="connsiteX589" fmla="*/ 6323331 w 8882887"/>
              <a:gd name="connsiteY589" fmla="*/ 1428803 h 1682495"/>
              <a:gd name="connsiteX590" fmla="*/ 6323331 w 8882887"/>
              <a:gd name="connsiteY590" fmla="*/ 1430109 h 1682495"/>
              <a:gd name="connsiteX591" fmla="*/ 6323331 w 8882887"/>
              <a:gd name="connsiteY591" fmla="*/ 1439262 h 1682495"/>
              <a:gd name="connsiteX592" fmla="*/ 6321659 w 8882887"/>
              <a:gd name="connsiteY592" fmla="*/ 1439262 h 1682495"/>
              <a:gd name="connsiteX593" fmla="*/ 6309957 w 8882887"/>
              <a:gd name="connsiteY593" fmla="*/ 1439262 h 1682495"/>
              <a:gd name="connsiteX594" fmla="*/ 6309957 w 8882887"/>
              <a:gd name="connsiteY594" fmla="*/ 1441007 h 1682495"/>
              <a:gd name="connsiteX595" fmla="*/ 6309957 w 8882887"/>
              <a:gd name="connsiteY595" fmla="*/ 1453211 h 1682495"/>
              <a:gd name="connsiteX596" fmla="*/ 6311629 w 8882887"/>
              <a:gd name="connsiteY596" fmla="*/ 1453211 h 1682495"/>
              <a:gd name="connsiteX597" fmla="*/ 6323331 w 8882887"/>
              <a:gd name="connsiteY597" fmla="*/ 1453211 h 1682495"/>
              <a:gd name="connsiteX598" fmla="*/ 6323331 w 8882887"/>
              <a:gd name="connsiteY598" fmla="*/ 1454954 h 1682495"/>
              <a:gd name="connsiteX599" fmla="*/ 6323331 w 8882887"/>
              <a:gd name="connsiteY599" fmla="*/ 1467159 h 1682495"/>
              <a:gd name="connsiteX600" fmla="*/ 6321659 w 8882887"/>
              <a:gd name="connsiteY600" fmla="*/ 1467159 h 1682495"/>
              <a:gd name="connsiteX601" fmla="*/ 6309957 w 8882887"/>
              <a:gd name="connsiteY601" fmla="*/ 1467159 h 1682495"/>
              <a:gd name="connsiteX602" fmla="*/ 6309957 w 8882887"/>
              <a:gd name="connsiteY602" fmla="*/ 1468902 h 1682495"/>
              <a:gd name="connsiteX603" fmla="*/ 6309957 w 8882887"/>
              <a:gd name="connsiteY603" fmla="*/ 1481106 h 1682495"/>
              <a:gd name="connsiteX604" fmla="*/ 6311629 w 8882887"/>
              <a:gd name="connsiteY604" fmla="*/ 1481106 h 1682495"/>
              <a:gd name="connsiteX605" fmla="*/ 6323331 w 8882887"/>
              <a:gd name="connsiteY605" fmla="*/ 1481106 h 1682495"/>
              <a:gd name="connsiteX606" fmla="*/ 6323331 w 8882887"/>
              <a:gd name="connsiteY606" fmla="*/ 1482414 h 1682495"/>
              <a:gd name="connsiteX607" fmla="*/ 6323331 w 8882887"/>
              <a:gd name="connsiteY607" fmla="*/ 1491567 h 1682495"/>
              <a:gd name="connsiteX608" fmla="*/ 6321659 w 8882887"/>
              <a:gd name="connsiteY608" fmla="*/ 1491567 h 1682495"/>
              <a:gd name="connsiteX609" fmla="*/ 6309957 w 8882887"/>
              <a:gd name="connsiteY609" fmla="*/ 1491567 h 1682495"/>
              <a:gd name="connsiteX610" fmla="*/ 6309957 w 8882887"/>
              <a:gd name="connsiteY610" fmla="*/ 1493310 h 1682495"/>
              <a:gd name="connsiteX611" fmla="*/ 6309957 w 8882887"/>
              <a:gd name="connsiteY611" fmla="*/ 1505516 h 1682495"/>
              <a:gd name="connsiteX612" fmla="*/ 6346735 w 8882887"/>
              <a:gd name="connsiteY612" fmla="*/ 1536899 h 1682495"/>
              <a:gd name="connsiteX613" fmla="*/ 6345065 w 8882887"/>
              <a:gd name="connsiteY613" fmla="*/ 1543872 h 1682495"/>
              <a:gd name="connsiteX614" fmla="*/ 6333361 w 8882887"/>
              <a:gd name="connsiteY614" fmla="*/ 1543872 h 1682495"/>
              <a:gd name="connsiteX615" fmla="*/ 6333361 w 8882887"/>
              <a:gd name="connsiteY615" fmla="*/ 1582229 h 1682495"/>
              <a:gd name="connsiteX616" fmla="*/ 6335035 w 8882887"/>
              <a:gd name="connsiteY616" fmla="*/ 1582229 h 1682495"/>
              <a:gd name="connsiteX617" fmla="*/ 6346735 w 8882887"/>
              <a:gd name="connsiteY617" fmla="*/ 1582229 h 1682495"/>
              <a:gd name="connsiteX618" fmla="*/ 6346735 w 8882887"/>
              <a:gd name="connsiteY618" fmla="*/ 1580049 h 1682495"/>
              <a:gd name="connsiteX619" fmla="*/ 6346735 w 8882887"/>
              <a:gd name="connsiteY619" fmla="*/ 1564794 h 1682495"/>
              <a:gd name="connsiteX620" fmla="*/ 6348407 w 8882887"/>
              <a:gd name="connsiteY620" fmla="*/ 1563923 h 1682495"/>
              <a:gd name="connsiteX621" fmla="*/ 6360109 w 8882887"/>
              <a:gd name="connsiteY621" fmla="*/ 1557821 h 1682495"/>
              <a:gd name="connsiteX622" fmla="*/ 6363035 w 8882887"/>
              <a:gd name="connsiteY622" fmla="*/ 1557821 h 1682495"/>
              <a:gd name="connsiteX623" fmla="*/ 6383515 w 8882887"/>
              <a:gd name="connsiteY623" fmla="*/ 1557821 h 1682495"/>
              <a:gd name="connsiteX624" fmla="*/ 6383515 w 8882887"/>
              <a:gd name="connsiteY624" fmla="*/ 1559564 h 1682495"/>
              <a:gd name="connsiteX625" fmla="*/ 6383515 w 8882887"/>
              <a:gd name="connsiteY625" fmla="*/ 1571768 h 1682495"/>
              <a:gd name="connsiteX626" fmla="*/ 6386023 w 8882887"/>
              <a:gd name="connsiteY626" fmla="*/ 1571768 h 1682495"/>
              <a:gd name="connsiteX627" fmla="*/ 6403577 w 8882887"/>
              <a:gd name="connsiteY627" fmla="*/ 1571768 h 1682495"/>
              <a:gd name="connsiteX628" fmla="*/ 6405247 w 8882887"/>
              <a:gd name="connsiteY628" fmla="*/ 1578741 h 1682495"/>
              <a:gd name="connsiteX629" fmla="*/ 6416951 w 8882887"/>
              <a:gd name="connsiteY629" fmla="*/ 1578741 h 1682495"/>
              <a:gd name="connsiteX630" fmla="*/ 6453729 w 8882887"/>
              <a:gd name="connsiteY630" fmla="*/ 1627559 h 1682495"/>
              <a:gd name="connsiteX631" fmla="*/ 6453729 w 8882887"/>
              <a:gd name="connsiteY631" fmla="*/ 1679864 h 1682495"/>
              <a:gd name="connsiteX632" fmla="*/ 6455399 w 8882887"/>
              <a:gd name="connsiteY632" fmla="*/ 1679864 h 1682495"/>
              <a:gd name="connsiteX633" fmla="*/ 6467103 w 8882887"/>
              <a:gd name="connsiteY633" fmla="*/ 1679864 h 1682495"/>
              <a:gd name="connsiteX634" fmla="*/ 6467103 w 8882887"/>
              <a:gd name="connsiteY634" fmla="*/ 1676813 h 1682495"/>
              <a:gd name="connsiteX635" fmla="*/ 6467103 w 8882887"/>
              <a:gd name="connsiteY635" fmla="*/ 1655456 h 1682495"/>
              <a:gd name="connsiteX636" fmla="*/ 6468357 w 8882887"/>
              <a:gd name="connsiteY636" fmla="*/ 1655456 h 1682495"/>
              <a:gd name="connsiteX637" fmla="*/ 6477133 w 8882887"/>
              <a:gd name="connsiteY637" fmla="*/ 1655456 h 1682495"/>
              <a:gd name="connsiteX638" fmla="*/ 6477133 w 8882887"/>
              <a:gd name="connsiteY638" fmla="*/ 1657199 h 1682495"/>
              <a:gd name="connsiteX639" fmla="*/ 6477133 w 8882887"/>
              <a:gd name="connsiteY639" fmla="*/ 1669403 h 1682495"/>
              <a:gd name="connsiteX640" fmla="*/ 6490507 w 8882887"/>
              <a:gd name="connsiteY640" fmla="*/ 1596177 h 1682495"/>
              <a:gd name="connsiteX641" fmla="*/ 6547347 w 8882887"/>
              <a:gd name="connsiteY641" fmla="*/ 1596177 h 1682495"/>
              <a:gd name="connsiteX642" fmla="*/ 6547347 w 8882887"/>
              <a:gd name="connsiteY642" fmla="*/ 1484594 h 1682495"/>
              <a:gd name="connsiteX643" fmla="*/ 6600843 w 8882887"/>
              <a:gd name="connsiteY643" fmla="*/ 1484594 h 1682495"/>
              <a:gd name="connsiteX644" fmla="*/ 6600843 w 8882887"/>
              <a:gd name="connsiteY644" fmla="*/ 1483286 h 1682495"/>
              <a:gd name="connsiteX645" fmla="*/ 6600843 w 8882887"/>
              <a:gd name="connsiteY645" fmla="*/ 1474133 h 1682495"/>
              <a:gd name="connsiteX646" fmla="*/ 6634279 w 8882887"/>
              <a:gd name="connsiteY646" fmla="*/ 1474133 h 1682495"/>
              <a:gd name="connsiteX647" fmla="*/ 6634279 w 8882887"/>
              <a:gd name="connsiteY647" fmla="*/ 1414854 h 1682495"/>
              <a:gd name="connsiteX648" fmla="*/ 6627591 w 8882887"/>
              <a:gd name="connsiteY648" fmla="*/ 1412238 h 1682495"/>
              <a:gd name="connsiteX649" fmla="*/ 6627591 w 8882887"/>
              <a:gd name="connsiteY649" fmla="*/ 1393932 h 1682495"/>
              <a:gd name="connsiteX650" fmla="*/ 6634279 w 8882887"/>
              <a:gd name="connsiteY650" fmla="*/ 1397420 h 1682495"/>
              <a:gd name="connsiteX651" fmla="*/ 6640967 w 8882887"/>
              <a:gd name="connsiteY651" fmla="*/ 1362549 h 1682495"/>
              <a:gd name="connsiteX652" fmla="*/ 6647653 w 8882887"/>
              <a:gd name="connsiteY652" fmla="*/ 1397420 h 1682495"/>
              <a:gd name="connsiteX653" fmla="*/ 6651415 w 8882887"/>
              <a:gd name="connsiteY653" fmla="*/ 1392624 h 1682495"/>
              <a:gd name="connsiteX654" fmla="*/ 6654341 w 8882887"/>
              <a:gd name="connsiteY654" fmla="*/ 1383471 h 1682495"/>
              <a:gd name="connsiteX655" fmla="*/ 6655175 w 8882887"/>
              <a:gd name="connsiteY655" fmla="*/ 1381728 h 1682495"/>
              <a:gd name="connsiteX656" fmla="*/ 6661027 w 8882887"/>
              <a:gd name="connsiteY656" fmla="*/ 1369523 h 1682495"/>
              <a:gd name="connsiteX657" fmla="*/ 6661863 w 8882887"/>
              <a:gd name="connsiteY657" fmla="*/ 1367780 h 1682495"/>
              <a:gd name="connsiteX658" fmla="*/ 6667715 w 8882887"/>
              <a:gd name="connsiteY658" fmla="*/ 1355576 h 1682495"/>
              <a:gd name="connsiteX659" fmla="*/ 6669803 w 8882887"/>
              <a:gd name="connsiteY659" fmla="*/ 1354268 h 1682495"/>
              <a:gd name="connsiteX660" fmla="*/ 6684431 w 8882887"/>
              <a:gd name="connsiteY660" fmla="*/ 1345115 h 1682495"/>
              <a:gd name="connsiteX661" fmla="*/ 6686939 w 8882887"/>
              <a:gd name="connsiteY661" fmla="*/ 1343372 h 1682495"/>
              <a:gd name="connsiteX662" fmla="*/ 6704493 w 8882887"/>
              <a:gd name="connsiteY662" fmla="*/ 1331166 h 1682495"/>
              <a:gd name="connsiteX663" fmla="*/ 6705747 w 8882887"/>
              <a:gd name="connsiteY663" fmla="*/ 1329423 h 1682495"/>
              <a:gd name="connsiteX664" fmla="*/ 6714523 w 8882887"/>
              <a:gd name="connsiteY664" fmla="*/ 1317219 h 1682495"/>
              <a:gd name="connsiteX665" fmla="*/ 6715359 w 8882887"/>
              <a:gd name="connsiteY665" fmla="*/ 1314168 h 1682495"/>
              <a:gd name="connsiteX666" fmla="*/ 6721211 w 8882887"/>
              <a:gd name="connsiteY666" fmla="*/ 1292810 h 1682495"/>
              <a:gd name="connsiteX667" fmla="*/ 6722047 w 8882887"/>
              <a:gd name="connsiteY667" fmla="*/ 1295861 h 1682495"/>
              <a:gd name="connsiteX668" fmla="*/ 6727897 w 8882887"/>
              <a:gd name="connsiteY668" fmla="*/ 1317219 h 1682495"/>
              <a:gd name="connsiteX669" fmla="*/ 6728733 w 8882887"/>
              <a:gd name="connsiteY669" fmla="*/ 1318526 h 1682495"/>
              <a:gd name="connsiteX670" fmla="*/ 6734585 w 8882887"/>
              <a:gd name="connsiteY670" fmla="*/ 1327680 h 1682495"/>
              <a:gd name="connsiteX671" fmla="*/ 6736675 w 8882887"/>
              <a:gd name="connsiteY671" fmla="*/ 1329423 h 1682495"/>
              <a:gd name="connsiteX672" fmla="*/ 6751303 w 8882887"/>
              <a:gd name="connsiteY672" fmla="*/ 1341627 h 1682495"/>
              <a:gd name="connsiteX673" fmla="*/ 6752975 w 8882887"/>
              <a:gd name="connsiteY673" fmla="*/ 1343372 h 1682495"/>
              <a:gd name="connsiteX674" fmla="*/ 6764675 w 8882887"/>
              <a:gd name="connsiteY674" fmla="*/ 1355576 h 1682495"/>
              <a:gd name="connsiteX675" fmla="*/ 6766349 w 8882887"/>
              <a:gd name="connsiteY675" fmla="*/ 1357319 h 1682495"/>
              <a:gd name="connsiteX676" fmla="*/ 6778051 w 8882887"/>
              <a:gd name="connsiteY676" fmla="*/ 1369523 h 1682495"/>
              <a:gd name="connsiteX677" fmla="*/ 6778469 w 8882887"/>
              <a:gd name="connsiteY677" fmla="*/ 1371267 h 1682495"/>
              <a:gd name="connsiteX678" fmla="*/ 6781393 w 8882887"/>
              <a:gd name="connsiteY678" fmla="*/ 1383471 h 1682495"/>
              <a:gd name="connsiteX679" fmla="*/ 6781811 w 8882887"/>
              <a:gd name="connsiteY679" fmla="*/ 1385214 h 1682495"/>
              <a:gd name="connsiteX680" fmla="*/ 6784737 w 8882887"/>
              <a:gd name="connsiteY680" fmla="*/ 1397420 h 1682495"/>
              <a:gd name="connsiteX681" fmla="*/ 6794767 w 8882887"/>
              <a:gd name="connsiteY681" fmla="*/ 1362549 h 1682495"/>
              <a:gd name="connsiteX682" fmla="*/ 6801455 w 8882887"/>
              <a:gd name="connsiteY682" fmla="*/ 1397420 h 1682495"/>
              <a:gd name="connsiteX683" fmla="*/ 6808141 w 8882887"/>
              <a:gd name="connsiteY683" fmla="*/ 1400034 h 1682495"/>
              <a:gd name="connsiteX684" fmla="*/ 6808141 w 8882887"/>
              <a:gd name="connsiteY684" fmla="*/ 1418342 h 1682495"/>
              <a:gd name="connsiteX685" fmla="*/ 6801455 w 8882887"/>
              <a:gd name="connsiteY685" fmla="*/ 1467159 h 1682495"/>
              <a:gd name="connsiteX686" fmla="*/ 6803127 w 8882887"/>
              <a:gd name="connsiteY686" fmla="*/ 1467159 h 1682495"/>
              <a:gd name="connsiteX687" fmla="*/ 6814829 w 8882887"/>
              <a:gd name="connsiteY687" fmla="*/ 1467159 h 1682495"/>
              <a:gd name="connsiteX688" fmla="*/ 6816083 w 8882887"/>
              <a:gd name="connsiteY688" fmla="*/ 1474133 h 1682495"/>
              <a:gd name="connsiteX689" fmla="*/ 6824859 w 8882887"/>
              <a:gd name="connsiteY689" fmla="*/ 1474133 h 1682495"/>
              <a:gd name="connsiteX690" fmla="*/ 6824859 w 8882887"/>
              <a:gd name="connsiteY690" fmla="*/ 1472390 h 1682495"/>
              <a:gd name="connsiteX691" fmla="*/ 6824859 w 8882887"/>
              <a:gd name="connsiteY691" fmla="*/ 1460184 h 1682495"/>
              <a:gd name="connsiteX692" fmla="*/ 6828203 w 8882887"/>
              <a:gd name="connsiteY692" fmla="*/ 1460184 h 1682495"/>
              <a:gd name="connsiteX693" fmla="*/ 6851607 w 8882887"/>
              <a:gd name="connsiteY693" fmla="*/ 1460184 h 1682495"/>
              <a:gd name="connsiteX694" fmla="*/ 6851607 w 8882887"/>
              <a:gd name="connsiteY694" fmla="*/ 1457133 h 1682495"/>
              <a:gd name="connsiteX695" fmla="*/ 6851607 w 8882887"/>
              <a:gd name="connsiteY695" fmla="*/ 1435776 h 1682495"/>
              <a:gd name="connsiteX696" fmla="*/ 6908447 w 8882887"/>
              <a:gd name="connsiteY696" fmla="*/ 1435776 h 1682495"/>
              <a:gd name="connsiteX697" fmla="*/ 6908447 w 8882887"/>
              <a:gd name="connsiteY697" fmla="*/ 1437956 h 1682495"/>
              <a:gd name="connsiteX698" fmla="*/ 6908447 w 8882887"/>
              <a:gd name="connsiteY698" fmla="*/ 1453211 h 1682495"/>
              <a:gd name="connsiteX699" fmla="*/ 6938539 w 8882887"/>
              <a:gd name="connsiteY699" fmla="*/ 1453211 h 1682495"/>
              <a:gd name="connsiteX700" fmla="*/ 6938539 w 8882887"/>
              <a:gd name="connsiteY700" fmla="*/ 1456698 h 1682495"/>
              <a:gd name="connsiteX701" fmla="*/ 6938539 w 8882887"/>
              <a:gd name="connsiteY701" fmla="*/ 1481106 h 1682495"/>
              <a:gd name="connsiteX702" fmla="*/ 6931853 w 8882887"/>
              <a:gd name="connsiteY702" fmla="*/ 1482414 h 1682495"/>
              <a:gd name="connsiteX703" fmla="*/ 6931853 w 8882887"/>
              <a:gd name="connsiteY703" fmla="*/ 1491567 h 1682495"/>
              <a:gd name="connsiteX704" fmla="*/ 6938539 w 8882887"/>
              <a:gd name="connsiteY704" fmla="*/ 1494183 h 1682495"/>
              <a:gd name="connsiteX705" fmla="*/ 6938539 w 8882887"/>
              <a:gd name="connsiteY705" fmla="*/ 1512489 h 1682495"/>
              <a:gd name="connsiteX706" fmla="*/ 6931853 w 8882887"/>
              <a:gd name="connsiteY706" fmla="*/ 1519463 h 1682495"/>
              <a:gd name="connsiteX707" fmla="*/ 6931853 w 8882887"/>
              <a:gd name="connsiteY707" fmla="*/ 1603151 h 1682495"/>
              <a:gd name="connsiteX708" fmla="*/ 6934777 w 8882887"/>
              <a:gd name="connsiteY708" fmla="*/ 1603151 h 1682495"/>
              <a:gd name="connsiteX709" fmla="*/ 6955257 w 8882887"/>
              <a:gd name="connsiteY709" fmla="*/ 1603151 h 1682495"/>
              <a:gd name="connsiteX710" fmla="*/ 6957763 w 8882887"/>
              <a:gd name="connsiteY710" fmla="*/ 1610124 h 1682495"/>
              <a:gd name="connsiteX711" fmla="*/ 6975319 w 8882887"/>
              <a:gd name="connsiteY711" fmla="*/ 1610124 h 1682495"/>
              <a:gd name="connsiteX712" fmla="*/ 6975319 w 8882887"/>
              <a:gd name="connsiteY712" fmla="*/ 1613175 h 1682495"/>
              <a:gd name="connsiteX713" fmla="*/ 6975319 w 8882887"/>
              <a:gd name="connsiteY713" fmla="*/ 1634534 h 1682495"/>
              <a:gd name="connsiteX714" fmla="*/ 6977827 w 8882887"/>
              <a:gd name="connsiteY714" fmla="*/ 1634534 h 1682495"/>
              <a:gd name="connsiteX715" fmla="*/ 6995379 w 8882887"/>
              <a:gd name="connsiteY715" fmla="*/ 1634534 h 1682495"/>
              <a:gd name="connsiteX716" fmla="*/ 6995379 w 8882887"/>
              <a:gd name="connsiteY716" fmla="*/ 1631483 h 1682495"/>
              <a:gd name="connsiteX717" fmla="*/ 6995379 w 8882887"/>
              <a:gd name="connsiteY717" fmla="*/ 1610124 h 1682495"/>
              <a:gd name="connsiteX718" fmla="*/ 6998303 w 8882887"/>
              <a:gd name="connsiteY718" fmla="*/ 1608381 h 1682495"/>
              <a:gd name="connsiteX719" fmla="*/ 7018783 w 8882887"/>
              <a:gd name="connsiteY719" fmla="*/ 1596177 h 1682495"/>
              <a:gd name="connsiteX720" fmla="*/ 7018783 w 8882887"/>
              <a:gd name="connsiteY720" fmla="*/ 1564794 h 1682495"/>
              <a:gd name="connsiteX721" fmla="*/ 7012097 w 8882887"/>
              <a:gd name="connsiteY721" fmla="*/ 1529924 h 1682495"/>
              <a:gd name="connsiteX722" fmla="*/ 7013767 w 8882887"/>
              <a:gd name="connsiteY722" fmla="*/ 1529924 h 1682495"/>
              <a:gd name="connsiteX723" fmla="*/ 7025471 w 8882887"/>
              <a:gd name="connsiteY723" fmla="*/ 1529924 h 1682495"/>
              <a:gd name="connsiteX724" fmla="*/ 7055563 w 8882887"/>
              <a:gd name="connsiteY724" fmla="*/ 1526438 h 1682495"/>
              <a:gd name="connsiteX725" fmla="*/ 7055563 w 8882887"/>
              <a:gd name="connsiteY725" fmla="*/ 1524693 h 1682495"/>
              <a:gd name="connsiteX726" fmla="*/ 7055563 w 8882887"/>
              <a:gd name="connsiteY726" fmla="*/ 1512489 h 1682495"/>
              <a:gd name="connsiteX727" fmla="*/ 7058071 w 8882887"/>
              <a:gd name="connsiteY727" fmla="*/ 1512489 h 1682495"/>
              <a:gd name="connsiteX728" fmla="*/ 7075623 w 8882887"/>
              <a:gd name="connsiteY728" fmla="*/ 1512489 h 1682495"/>
              <a:gd name="connsiteX729" fmla="*/ 7075623 w 8882887"/>
              <a:gd name="connsiteY729" fmla="*/ 1338141 h 1682495"/>
              <a:gd name="connsiteX730" fmla="*/ 7077295 w 8882887"/>
              <a:gd name="connsiteY730" fmla="*/ 1338141 h 1682495"/>
              <a:gd name="connsiteX731" fmla="*/ 7088997 w 8882887"/>
              <a:gd name="connsiteY731" fmla="*/ 1338141 h 1682495"/>
              <a:gd name="connsiteX732" fmla="*/ 7088997 w 8882887"/>
              <a:gd name="connsiteY732" fmla="*/ 1334654 h 1682495"/>
              <a:gd name="connsiteX733" fmla="*/ 7088997 w 8882887"/>
              <a:gd name="connsiteY733" fmla="*/ 1310244 h 1682495"/>
              <a:gd name="connsiteX734" fmla="*/ 7092341 w 8882887"/>
              <a:gd name="connsiteY734" fmla="*/ 1240505 h 1682495"/>
              <a:gd name="connsiteX735" fmla="*/ 7094013 w 8882887"/>
              <a:gd name="connsiteY735" fmla="*/ 1240505 h 1682495"/>
              <a:gd name="connsiteX736" fmla="*/ 7105715 w 8882887"/>
              <a:gd name="connsiteY736" fmla="*/ 1240505 h 1682495"/>
              <a:gd name="connsiteX737" fmla="*/ 7105715 w 8882887"/>
              <a:gd name="connsiteY737" fmla="*/ 1242249 h 1682495"/>
              <a:gd name="connsiteX738" fmla="*/ 7105715 w 8882887"/>
              <a:gd name="connsiteY738" fmla="*/ 1254453 h 1682495"/>
              <a:gd name="connsiteX739" fmla="*/ 7112401 w 8882887"/>
              <a:gd name="connsiteY739" fmla="*/ 1250966 h 1682495"/>
              <a:gd name="connsiteX740" fmla="*/ 7112401 w 8882887"/>
              <a:gd name="connsiteY740" fmla="*/ 1226558 h 1682495"/>
              <a:gd name="connsiteX741" fmla="*/ 7114491 w 8882887"/>
              <a:gd name="connsiteY741" fmla="*/ 1225686 h 1682495"/>
              <a:gd name="connsiteX742" fmla="*/ 7129119 w 8882887"/>
              <a:gd name="connsiteY742" fmla="*/ 1219584 h 1682495"/>
              <a:gd name="connsiteX743" fmla="*/ 7130791 w 8882887"/>
              <a:gd name="connsiteY743" fmla="*/ 1220456 h 1682495"/>
              <a:gd name="connsiteX744" fmla="*/ 7142493 w 8882887"/>
              <a:gd name="connsiteY744" fmla="*/ 1226558 h 1682495"/>
              <a:gd name="connsiteX745" fmla="*/ 7145001 w 8882887"/>
              <a:gd name="connsiteY745" fmla="*/ 1226558 h 1682495"/>
              <a:gd name="connsiteX746" fmla="*/ 7162555 w 8882887"/>
              <a:gd name="connsiteY746" fmla="*/ 1226558 h 1682495"/>
              <a:gd name="connsiteX747" fmla="*/ 7162555 w 8882887"/>
              <a:gd name="connsiteY747" fmla="*/ 1181226 h 1682495"/>
              <a:gd name="connsiteX748" fmla="*/ 7164227 w 8882887"/>
              <a:gd name="connsiteY748" fmla="*/ 1181226 h 1682495"/>
              <a:gd name="connsiteX749" fmla="*/ 7175927 w 8882887"/>
              <a:gd name="connsiteY749" fmla="*/ 1181226 h 1682495"/>
              <a:gd name="connsiteX750" fmla="*/ 7178017 w 8882887"/>
              <a:gd name="connsiteY750" fmla="*/ 1188201 h 1682495"/>
              <a:gd name="connsiteX751" fmla="*/ 7192647 w 8882887"/>
              <a:gd name="connsiteY751" fmla="*/ 1188201 h 1682495"/>
              <a:gd name="connsiteX752" fmla="*/ 7194319 w 8882887"/>
              <a:gd name="connsiteY752" fmla="*/ 1181226 h 1682495"/>
              <a:gd name="connsiteX753" fmla="*/ 7206021 w 8882887"/>
              <a:gd name="connsiteY753" fmla="*/ 1181226 h 1682495"/>
              <a:gd name="connsiteX754" fmla="*/ 7206021 w 8882887"/>
              <a:gd name="connsiteY754" fmla="*/ 1233531 h 1682495"/>
              <a:gd name="connsiteX755" fmla="*/ 7208111 w 8882887"/>
              <a:gd name="connsiteY755" fmla="*/ 1235274 h 1682495"/>
              <a:gd name="connsiteX756" fmla="*/ 7222739 w 8882887"/>
              <a:gd name="connsiteY756" fmla="*/ 1247480 h 1682495"/>
              <a:gd name="connsiteX757" fmla="*/ 7256173 w 8882887"/>
              <a:gd name="connsiteY757" fmla="*/ 1257941 h 1682495"/>
              <a:gd name="connsiteX758" fmla="*/ 7256173 w 8882887"/>
              <a:gd name="connsiteY758" fmla="*/ 1255761 h 1682495"/>
              <a:gd name="connsiteX759" fmla="*/ 7256173 w 8882887"/>
              <a:gd name="connsiteY759" fmla="*/ 1240505 h 1682495"/>
              <a:gd name="connsiteX760" fmla="*/ 7299639 w 8882887"/>
              <a:gd name="connsiteY760" fmla="*/ 1226558 h 1682495"/>
              <a:gd name="connsiteX761" fmla="*/ 7299639 w 8882887"/>
              <a:gd name="connsiteY761" fmla="*/ 1224815 h 1682495"/>
              <a:gd name="connsiteX762" fmla="*/ 7299639 w 8882887"/>
              <a:gd name="connsiteY762" fmla="*/ 1212609 h 1682495"/>
              <a:gd name="connsiteX763" fmla="*/ 7300893 w 8882887"/>
              <a:gd name="connsiteY763" fmla="*/ 1212609 h 1682495"/>
              <a:gd name="connsiteX764" fmla="*/ 7309669 w 8882887"/>
              <a:gd name="connsiteY764" fmla="*/ 1212609 h 1682495"/>
              <a:gd name="connsiteX765" fmla="*/ 7309669 w 8882887"/>
              <a:gd name="connsiteY765" fmla="*/ 1211303 h 1682495"/>
              <a:gd name="connsiteX766" fmla="*/ 7309669 w 8882887"/>
              <a:gd name="connsiteY766" fmla="*/ 1202148 h 1682495"/>
              <a:gd name="connsiteX767" fmla="*/ 7313013 w 8882887"/>
              <a:gd name="connsiteY767" fmla="*/ 1202148 h 1682495"/>
              <a:gd name="connsiteX768" fmla="*/ 7336417 w 8882887"/>
              <a:gd name="connsiteY768" fmla="*/ 1202148 h 1682495"/>
              <a:gd name="connsiteX769" fmla="*/ 7336417 w 8882887"/>
              <a:gd name="connsiteY769" fmla="*/ 1203456 h 1682495"/>
              <a:gd name="connsiteX770" fmla="*/ 7336417 w 8882887"/>
              <a:gd name="connsiteY770" fmla="*/ 1212609 h 1682495"/>
              <a:gd name="connsiteX771" fmla="*/ 7338925 w 8882887"/>
              <a:gd name="connsiteY771" fmla="*/ 1212609 h 1682495"/>
              <a:gd name="connsiteX772" fmla="*/ 7356479 w 8882887"/>
              <a:gd name="connsiteY772" fmla="*/ 1212609 h 1682495"/>
              <a:gd name="connsiteX773" fmla="*/ 7356479 w 8882887"/>
              <a:gd name="connsiteY773" fmla="*/ 1215225 h 1682495"/>
              <a:gd name="connsiteX774" fmla="*/ 7356479 w 8882887"/>
              <a:gd name="connsiteY774" fmla="*/ 1233531 h 1682495"/>
              <a:gd name="connsiteX775" fmla="*/ 7393257 w 8882887"/>
              <a:gd name="connsiteY775" fmla="*/ 1233531 h 1682495"/>
              <a:gd name="connsiteX776" fmla="*/ 7393257 w 8882887"/>
              <a:gd name="connsiteY776" fmla="*/ 1231788 h 1682495"/>
              <a:gd name="connsiteX777" fmla="*/ 7393257 w 8882887"/>
              <a:gd name="connsiteY777" fmla="*/ 1219584 h 1682495"/>
              <a:gd name="connsiteX778" fmla="*/ 7395347 w 8882887"/>
              <a:gd name="connsiteY778" fmla="*/ 1219584 h 1682495"/>
              <a:gd name="connsiteX779" fmla="*/ 7409975 w 8882887"/>
              <a:gd name="connsiteY779" fmla="*/ 1219584 h 1682495"/>
              <a:gd name="connsiteX780" fmla="*/ 7409975 w 8882887"/>
              <a:gd name="connsiteY780" fmla="*/ 1217840 h 1682495"/>
              <a:gd name="connsiteX781" fmla="*/ 7409975 w 8882887"/>
              <a:gd name="connsiteY781" fmla="*/ 1205636 h 1682495"/>
              <a:gd name="connsiteX782" fmla="*/ 7412483 w 8882887"/>
              <a:gd name="connsiteY782" fmla="*/ 1205636 h 1682495"/>
              <a:gd name="connsiteX783" fmla="*/ 7430035 w 8882887"/>
              <a:gd name="connsiteY783" fmla="*/ 1205636 h 1682495"/>
              <a:gd name="connsiteX784" fmla="*/ 7430035 w 8882887"/>
              <a:gd name="connsiteY784" fmla="*/ 1207379 h 1682495"/>
              <a:gd name="connsiteX785" fmla="*/ 7430035 w 8882887"/>
              <a:gd name="connsiteY785" fmla="*/ 1219584 h 1682495"/>
              <a:gd name="connsiteX786" fmla="*/ 7436723 w 8882887"/>
              <a:gd name="connsiteY786" fmla="*/ 1135896 h 1682495"/>
              <a:gd name="connsiteX787" fmla="*/ 7587181 w 8882887"/>
              <a:gd name="connsiteY787" fmla="*/ 1135896 h 1682495"/>
              <a:gd name="connsiteX788" fmla="*/ 7587181 w 8882887"/>
              <a:gd name="connsiteY788" fmla="*/ 1247480 h 1682495"/>
              <a:gd name="connsiteX789" fmla="*/ 7590525 w 8882887"/>
              <a:gd name="connsiteY789" fmla="*/ 1247480 h 1682495"/>
              <a:gd name="connsiteX790" fmla="*/ 7613929 w 8882887"/>
              <a:gd name="connsiteY790" fmla="*/ 1247480 h 1682495"/>
              <a:gd name="connsiteX791" fmla="*/ 7613929 w 8882887"/>
              <a:gd name="connsiteY791" fmla="*/ 1121948 h 1682495"/>
              <a:gd name="connsiteX792" fmla="*/ 7647365 w 8882887"/>
              <a:gd name="connsiteY792" fmla="*/ 1104513 h 1682495"/>
              <a:gd name="connsiteX793" fmla="*/ 7690831 w 8882887"/>
              <a:gd name="connsiteY793" fmla="*/ 1104513 h 1682495"/>
              <a:gd name="connsiteX794" fmla="*/ 7693757 w 8882887"/>
              <a:gd name="connsiteY794" fmla="*/ 1101899 h 1682495"/>
              <a:gd name="connsiteX795" fmla="*/ 7714235 w 8882887"/>
              <a:gd name="connsiteY795" fmla="*/ 1083591 h 1682495"/>
              <a:gd name="connsiteX796" fmla="*/ 7771075 w 8882887"/>
              <a:gd name="connsiteY796" fmla="*/ 1083591 h 1682495"/>
              <a:gd name="connsiteX797" fmla="*/ 7771075 w 8882887"/>
              <a:gd name="connsiteY797" fmla="*/ 1086207 h 1682495"/>
              <a:gd name="connsiteX798" fmla="*/ 7771075 w 8882887"/>
              <a:gd name="connsiteY798" fmla="*/ 1104513 h 1682495"/>
              <a:gd name="connsiteX799" fmla="*/ 7827915 w 8882887"/>
              <a:gd name="connsiteY799" fmla="*/ 1104513 h 1682495"/>
              <a:gd name="connsiteX800" fmla="*/ 7827915 w 8882887"/>
              <a:gd name="connsiteY800" fmla="*/ 1240505 h 1682495"/>
              <a:gd name="connsiteX801" fmla="*/ 7830005 w 8882887"/>
              <a:gd name="connsiteY801" fmla="*/ 1240505 h 1682495"/>
              <a:gd name="connsiteX802" fmla="*/ 7844633 w 8882887"/>
              <a:gd name="connsiteY802" fmla="*/ 1240505 h 1682495"/>
              <a:gd name="connsiteX803" fmla="*/ 7844633 w 8882887"/>
              <a:gd name="connsiteY803" fmla="*/ 1439262 h 1682495"/>
              <a:gd name="connsiteX804" fmla="*/ 7847975 w 8882887"/>
              <a:gd name="connsiteY804" fmla="*/ 1439262 h 1682495"/>
              <a:gd name="connsiteX805" fmla="*/ 7871381 w 8882887"/>
              <a:gd name="connsiteY805" fmla="*/ 1439262 h 1682495"/>
              <a:gd name="connsiteX806" fmla="*/ 7871381 w 8882887"/>
              <a:gd name="connsiteY806" fmla="*/ 1310244 h 1682495"/>
              <a:gd name="connsiteX807" fmla="*/ 7872635 w 8882887"/>
              <a:gd name="connsiteY807" fmla="*/ 1309373 h 1682495"/>
              <a:gd name="connsiteX808" fmla="*/ 7881411 w 8882887"/>
              <a:gd name="connsiteY808" fmla="*/ 1303271 h 1682495"/>
              <a:gd name="connsiteX809" fmla="*/ 7888099 w 8882887"/>
              <a:gd name="connsiteY809" fmla="*/ 1305014 h 1682495"/>
              <a:gd name="connsiteX810" fmla="*/ 7888099 w 8882887"/>
              <a:gd name="connsiteY810" fmla="*/ 1317219 h 1682495"/>
              <a:gd name="connsiteX811" fmla="*/ 7891441 w 8882887"/>
              <a:gd name="connsiteY811" fmla="*/ 1315475 h 1682495"/>
              <a:gd name="connsiteX812" fmla="*/ 7914847 w 8882887"/>
              <a:gd name="connsiteY812" fmla="*/ 1303271 h 1682495"/>
              <a:gd name="connsiteX813" fmla="*/ 7917773 w 8882887"/>
              <a:gd name="connsiteY813" fmla="*/ 1303271 h 1682495"/>
              <a:gd name="connsiteX814" fmla="*/ 7938251 w 8882887"/>
              <a:gd name="connsiteY814" fmla="*/ 1303271 h 1682495"/>
              <a:gd name="connsiteX815" fmla="*/ 7938251 w 8882887"/>
              <a:gd name="connsiteY815" fmla="*/ 1540385 h 1682495"/>
              <a:gd name="connsiteX816" fmla="*/ 7985061 w 8882887"/>
              <a:gd name="connsiteY816" fmla="*/ 1547360 h 1682495"/>
              <a:gd name="connsiteX817" fmla="*/ 7985061 w 8882887"/>
              <a:gd name="connsiteY817" fmla="*/ 1536899 h 1682495"/>
              <a:gd name="connsiteX818" fmla="*/ 8035213 w 8882887"/>
              <a:gd name="connsiteY818" fmla="*/ 1536899 h 1682495"/>
              <a:gd name="connsiteX819" fmla="*/ 8035213 w 8882887"/>
              <a:gd name="connsiteY819" fmla="*/ 1491567 h 1682495"/>
              <a:gd name="connsiteX820" fmla="*/ 8048587 w 8882887"/>
              <a:gd name="connsiteY820" fmla="*/ 1491567 h 1682495"/>
              <a:gd name="connsiteX821" fmla="*/ 8048587 w 8882887"/>
              <a:gd name="connsiteY821" fmla="*/ 1432289 h 1682495"/>
              <a:gd name="connsiteX822" fmla="*/ 8058619 w 8882887"/>
              <a:gd name="connsiteY822" fmla="*/ 1432289 h 1682495"/>
              <a:gd name="connsiteX823" fmla="*/ 8058619 w 8882887"/>
              <a:gd name="connsiteY823" fmla="*/ 1373010 h 1682495"/>
              <a:gd name="connsiteX824" fmla="*/ 8082023 w 8882887"/>
              <a:gd name="connsiteY824" fmla="*/ 1373010 h 1682495"/>
              <a:gd name="connsiteX825" fmla="*/ 8155579 w 8882887"/>
              <a:gd name="connsiteY825" fmla="*/ 1341627 h 1682495"/>
              <a:gd name="connsiteX826" fmla="*/ 8158923 w 8882887"/>
              <a:gd name="connsiteY826" fmla="*/ 1310244 h 1682495"/>
              <a:gd name="connsiteX827" fmla="*/ 8165611 w 8882887"/>
              <a:gd name="connsiteY827" fmla="*/ 1341627 h 1682495"/>
              <a:gd name="connsiteX828" fmla="*/ 8242511 w 8882887"/>
              <a:gd name="connsiteY828" fmla="*/ 1383471 h 1682495"/>
              <a:gd name="connsiteX829" fmla="*/ 8242511 w 8882887"/>
              <a:gd name="connsiteY829" fmla="*/ 1376498 h 1682495"/>
              <a:gd name="connsiteX830" fmla="*/ 8262573 w 8882887"/>
              <a:gd name="connsiteY830" fmla="*/ 1376498 h 1682495"/>
              <a:gd name="connsiteX831" fmla="*/ 8262573 w 8882887"/>
              <a:gd name="connsiteY831" fmla="*/ 1432289 h 1682495"/>
              <a:gd name="connsiteX832" fmla="*/ 8272603 w 8882887"/>
              <a:gd name="connsiteY832" fmla="*/ 1432289 h 1682495"/>
              <a:gd name="connsiteX833" fmla="*/ 8272603 w 8882887"/>
              <a:gd name="connsiteY833" fmla="*/ 1498541 h 1682495"/>
              <a:gd name="connsiteX834" fmla="*/ 8282635 w 8882887"/>
              <a:gd name="connsiteY834" fmla="*/ 1498541 h 1682495"/>
              <a:gd name="connsiteX835" fmla="*/ 8282635 w 8882887"/>
              <a:gd name="connsiteY835" fmla="*/ 1529924 h 1682495"/>
              <a:gd name="connsiteX836" fmla="*/ 8302695 w 8882887"/>
              <a:gd name="connsiteY836" fmla="*/ 1529924 h 1682495"/>
              <a:gd name="connsiteX837" fmla="*/ 8302695 w 8882887"/>
              <a:gd name="connsiteY837" fmla="*/ 1578741 h 1682495"/>
              <a:gd name="connsiteX838" fmla="*/ 8429747 w 8882887"/>
              <a:gd name="connsiteY838" fmla="*/ 1568280 h 1682495"/>
              <a:gd name="connsiteX839" fmla="*/ 8429747 w 8882887"/>
              <a:gd name="connsiteY839" fmla="*/ 1519463 h 1682495"/>
              <a:gd name="connsiteX840" fmla="*/ 8496619 w 8882887"/>
              <a:gd name="connsiteY840" fmla="*/ 1519463 h 1682495"/>
              <a:gd name="connsiteX841" fmla="*/ 8496619 w 8882887"/>
              <a:gd name="connsiteY841" fmla="*/ 1491567 h 1682495"/>
              <a:gd name="connsiteX842" fmla="*/ 8637047 w 8882887"/>
              <a:gd name="connsiteY842" fmla="*/ 1491567 h 1682495"/>
              <a:gd name="connsiteX843" fmla="*/ 8637047 w 8882887"/>
              <a:gd name="connsiteY843" fmla="*/ 1509002 h 1682495"/>
              <a:gd name="connsiteX844" fmla="*/ 8727321 w 8882887"/>
              <a:gd name="connsiteY844" fmla="*/ 1509002 h 1682495"/>
              <a:gd name="connsiteX845" fmla="*/ 8727321 w 8882887"/>
              <a:gd name="connsiteY845" fmla="*/ 1519463 h 1682495"/>
              <a:gd name="connsiteX846" fmla="*/ 8754069 w 8882887"/>
              <a:gd name="connsiteY846" fmla="*/ 1519463 h 1682495"/>
              <a:gd name="connsiteX847" fmla="*/ 8754069 w 8882887"/>
              <a:gd name="connsiteY847" fmla="*/ 1529924 h 1682495"/>
              <a:gd name="connsiteX848" fmla="*/ 8777473 w 8882887"/>
              <a:gd name="connsiteY848" fmla="*/ 1529924 h 1682495"/>
              <a:gd name="connsiteX849" fmla="*/ 8777473 w 8882887"/>
              <a:gd name="connsiteY849" fmla="*/ 1499913 h 1682495"/>
              <a:gd name="connsiteX850" fmla="*/ 8882887 w 8882887"/>
              <a:gd name="connsiteY850" fmla="*/ 1682495 h 1682495"/>
              <a:gd name="connsiteX851" fmla="*/ 0 w 8882887"/>
              <a:gd name="connsiteY851" fmla="*/ 1682495 h 1682495"/>
              <a:gd name="connsiteX852" fmla="*/ 63077 w 8882887"/>
              <a:gd name="connsiteY852" fmla="*/ 1573241 h 1682495"/>
              <a:gd name="connsiteX853" fmla="*/ 123345 w 8882887"/>
              <a:gd name="connsiteY853" fmla="*/ 1568279 h 1682495"/>
              <a:gd name="connsiteX854" fmla="*/ 123345 w 8882887"/>
              <a:gd name="connsiteY854" fmla="*/ 1519461 h 1682495"/>
              <a:gd name="connsiteX855" fmla="*/ 190215 w 8882887"/>
              <a:gd name="connsiteY855" fmla="*/ 1519461 h 1682495"/>
              <a:gd name="connsiteX856" fmla="*/ 190215 w 8882887"/>
              <a:gd name="connsiteY856" fmla="*/ 1491566 h 1682495"/>
              <a:gd name="connsiteX857" fmla="*/ 330643 w 8882887"/>
              <a:gd name="connsiteY857" fmla="*/ 1491566 h 1682495"/>
              <a:gd name="connsiteX858" fmla="*/ 330643 w 8882887"/>
              <a:gd name="connsiteY858" fmla="*/ 1509000 h 1682495"/>
              <a:gd name="connsiteX859" fmla="*/ 420917 w 8882887"/>
              <a:gd name="connsiteY859" fmla="*/ 1509000 h 1682495"/>
              <a:gd name="connsiteX860" fmla="*/ 420917 w 8882887"/>
              <a:gd name="connsiteY860" fmla="*/ 1519461 h 1682495"/>
              <a:gd name="connsiteX861" fmla="*/ 447665 w 8882887"/>
              <a:gd name="connsiteY861" fmla="*/ 1519461 h 1682495"/>
              <a:gd name="connsiteX862" fmla="*/ 447665 w 8882887"/>
              <a:gd name="connsiteY862" fmla="*/ 1529922 h 1682495"/>
              <a:gd name="connsiteX863" fmla="*/ 471070 w 8882887"/>
              <a:gd name="connsiteY863" fmla="*/ 1529922 h 1682495"/>
              <a:gd name="connsiteX864" fmla="*/ 471070 w 8882887"/>
              <a:gd name="connsiteY864" fmla="*/ 1373009 h 1682495"/>
              <a:gd name="connsiteX865" fmla="*/ 541285 w 8882887"/>
              <a:gd name="connsiteY865" fmla="*/ 1352087 h 1682495"/>
              <a:gd name="connsiteX866" fmla="*/ 671681 w 8882887"/>
              <a:gd name="connsiteY866" fmla="*/ 1352087 h 1682495"/>
              <a:gd name="connsiteX867" fmla="*/ 671681 w 8882887"/>
              <a:gd name="connsiteY867" fmla="*/ 1101026 h 1682495"/>
              <a:gd name="connsiteX868" fmla="*/ 708460 w 8882887"/>
              <a:gd name="connsiteY868" fmla="*/ 1083590 h 1682495"/>
              <a:gd name="connsiteX869" fmla="*/ 868949 w 8882887"/>
              <a:gd name="connsiteY869" fmla="*/ 1055694 h 1682495"/>
              <a:gd name="connsiteX870" fmla="*/ 925789 w 8882887"/>
              <a:gd name="connsiteY870" fmla="*/ 1073129 h 1682495"/>
              <a:gd name="connsiteX871" fmla="*/ 935819 w 8882887"/>
              <a:gd name="connsiteY871" fmla="*/ 1083590 h 1682495"/>
              <a:gd name="connsiteX872" fmla="*/ 935819 w 8882887"/>
              <a:gd name="connsiteY872" fmla="*/ 1550844 h 1682495"/>
              <a:gd name="connsiteX873" fmla="*/ 959224 w 8882887"/>
              <a:gd name="connsiteY873" fmla="*/ 1550844 h 1682495"/>
              <a:gd name="connsiteX874" fmla="*/ 959224 w 8882887"/>
              <a:gd name="connsiteY874" fmla="*/ 1362548 h 1682495"/>
              <a:gd name="connsiteX875" fmla="*/ 979285 w 8882887"/>
              <a:gd name="connsiteY875" fmla="*/ 1362548 h 1682495"/>
              <a:gd name="connsiteX876" fmla="*/ 979285 w 8882887"/>
              <a:gd name="connsiteY876" fmla="*/ 1345113 h 1682495"/>
              <a:gd name="connsiteX877" fmla="*/ 999346 w 8882887"/>
              <a:gd name="connsiteY877" fmla="*/ 1334652 h 1682495"/>
              <a:gd name="connsiteX878" fmla="*/ 1016063 w 8882887"/>
              <a:gd name="connsiteY878" fmla="*/ 1334652 h 1682495"/>
              <a:gd name="connsiteX879" fmla="*/ 1016063 w 8882887"/>
              <a:gd name="connsiteY879" fmla="*/ 1317218 h 1682495"/>
              <a:gd name="connsiteX880" fmla="*/ 1029437 w 8882887"/>
              <a:gd name="connsiteY880" fmla="*/ 1306757 h 1682495"/>
              <a:gd name="connsiteX881" fmla="*/ 1062874 w 8882887"/>
              <a:gd name="connsiteY881" fmla="*/ 1306757 h 1682495"/>
              <a:gd name="connsiteX882" fmla="*/ 1062874 w 8882887"/>
              <a:gd name="connsiteY882" fmla="*/ 1362548 h 1682495"/>
              <a:gd name="connsiteX883" fmla="*/ 1133087 w 8882887"/>
              <a:gd name="connsiteY883" fmla="*/ 1362548 h 1682495"/>
              <a:gd name="connsiteX884" fmla="*/ 1133087 w 8882887"/>
              <a:gd name="connsiteY884" fmla="*/ 1557819 h 1682495"/>
              <a:gd name="connsiteX885" fmla="*/ 1159835 w 8882887"/>
              <a:gd name="connsiteY885" fmla="*/ 1557819 h 1682495"/>
              <a:gd name="connsiteX886" fmla="*/ 1186583 w 8882887"/>
              <a:gd name="connsiteY886" fmla="*/ 1547358 h 1682495"/>
              <a:gd name="connsiteX887" fmla="*/ 1186583 w 8882887"/>
              <a:gd name="connsiteY887" fmla="*/ 1533410 h 1682495"/>
              <a:gd name="connsiteX888" fmla="*/ 1176553 w 8882887"/>
              <a:gd name="connsiteY888" fmla="*/ 1529922 h 1682495"/>
              <a:gd name="connsiteX889" fmla="*/ 1176553 w 8882887"/>
              <a:gd name="connsiteY889" fmla="*/ 1519461 h 1682495"/>
              <a:gd name="connsiteX890" fmla="*/ 1186583 w 8882887"/>
              <a:gd name="connsiteY890" fmla="*/ 1512488 h 1682495"/>
              <a:gd name="connsiteX891" fmla="*/ 1186583 w 8882887"/>
              <a:gd name="connsiteY891" fmla="*/ 1435775 h 1682495"/>
              <a:gd name="connsiteX892" fmla="*/ 1176553 w 8882887"/>
              <a:gd name="connsiteY892" fmla="*/ 1432287 h 1682495"/>
              <a:gd name="connsiteX893" fmla="*/ 1176553 w 8882887"/>
              <a:gd name="connsiteY893" fmla="*/ 1421826 h 1682495"/>
              <a:gd name="connsiteX894" fmla="*/ 1186583 w 8882887"/>
              <a:gd name="connsiteY894" fmla="*/ 1414853 h 1682495"/>
              <a:gd name="connsiteX895" fmla="*/ 1193271 w 8882887"/>
              <a:gd name="connsiteY895" fmla="*/ 1407879 h 1682495"/>
              <a:gd name="connsiteX896" fmla="*/ 1193271 w 8882887"/>
              <a:gd name="connsiteY896" fmla="*/ 1393931 h 1682495"/>
              <a:gd name="connsiteX897" fmla="*/ 1186583 w 8882887"/>
              <a:gd name="connsiteY897" fmla="*/ 1393931 h 1682495"/>
              <a:gd name="connsiteX898" fmla="*/ 1186583 w 8882887"/>
              <a:gd name="connsiteY898" fmla="*/ 1383470 h 1682495"/>
              <a:gd name="connsiteX899" fmla="*/ 1196614 w 8882887"/>
              <a:gd name="connsiteY899" fmla="*/ 1376496 h 1682495"/>
              <a:gd name="connsiteX900" fmla="*/ 1250110 w 8882887"/>
              <a:gd name="connsiteY900" fmla="*/ 1278861 h 1682495"/>
              <a:gd name="connsiteX901" fmla="*/ 1243423 w 8882887"/>
              <a:gd name="connsiteY901" fmla="*/ 1275374 h 1682495"/>
              <a:gd name="connsiteX902" fmla="*/ 1243423 w 8882887"/>
              <a:gd name="connsiteY902" fmla="*/ 1264913 h 1682495"/>
              <a:gd name="connsiteX903" fmla="*/ 1253453 w 8882887"/>
              <a:gd name="connsiteY903" fmla="*/ 1261425 h 1682495"/>
              <a:gd name="connsiteX904" fmla="*/ 1253453 w 8882887"/>
              <a:gd name="connsiteY904" fmla="*/ 1247478 h 1682495"/>
              <a:gd name="connsiteX905" fmla="*/ 1260141 w 8882887"/>
              <a:gd name="connsiteY905" fmla="*/ 1247478 h 1682495"/>
              <a:gd name="connsiteX906" fmla="*/ 1260141 w 8882887"/>
              <a:gd name="connsiteY906" fmla="*/ 1216095 h 1682495"/>
              <a:gd name="connsiteX907" fmla="*/ 1253453 w 8882887"/>
              <a:gd name="connsiteY907" fmla="*/ 1216095 h 1682495"/>
              <a:gd name="connsiteX908" fmla="*/ 1253453 w 8882887"/>
              <a:gd name="connsiteY908" fmla="*/ 1209122 h 1682495"/>
              <a:gd name="connsiteX909" fmla="*/ 1260141 w 8882887"/>
              <a:gd name="connsiteY909" fmla="*/ 1205634 h 1682495"/>
              <a:gd name="connsiteX910" fmla="*/ 1276858 w 8882887"/>
              <a:gd name="connsiteY910" fmla="*/ 1181225 h 1682495"/>
              <a:gd name="connsiteX911" fmla="*/ 1280201 w 8882887"/>
              <a:gd name="connsiteY911" fmla="*/ 1167278 h 1682495"/>
              <a:gd name="connsiteX912" fmla="*/ 1280201 w 8882887"/>
              <a:gd name="connsiteY912" fmla="*/ 1128921 h 1682495"/>
              <a:gd name="connsiteX913" fmla="*/ 1280620 w 8882887"/>
              <a:gd name="connsiteY913" fmla="*/ 1127613 h 1682495"/>
              <a:gd name="connsiteX914" fmla="*/ 1283545 w 8882887"/>
              <a:gd name="connsiteY914" fmla="*/ 1118460 h 1682495"/>
              <a:gd name="connsiteX915" fmla="*/ 1283963 w 8882887"/>
              <a:gd name="connsiteY915" fmla="*/ 1119768 h 1682495"/>
              <a:gd name="connsiteX916" fmla="*/ 1286889 w 8882887"/>
              <a:gd name="connsiteY916" fmla="*/ 1128921 h 1682495"/>
              <a:gd name="connsiteX917" fmla="*/ 1290232 w 8882887"/>
              <a:gd name="connsiteY917" fmla="*/ 1167278 h 1682495"/>
              <a:gd name="connsiteX918" fmla="*/ 1290232 w 8882887"/>
              <a:gd name="connsiteY918" fmla="*/ 1177739 h 1682495"/>
              <a:gd name="connsiteX919" fmla="*/ 1306951 w 8882887"/>
              <a:gd name="connsiteY919" fmla="*/ 1205634 h 1682495"/>
              <a:gd name="connsiteX920" fmla="*/ 1313638 w 8882887"/>
              <a:gd name="connsiteY920" fmla="*/ 1209122 h 1682495"/>
              <a:gd name="connsiteX921" fmla="*/ 1313638 w 8882887"/>
              <a:gd name="connsiteY921" fmla="*/ 1216095 h 1682495"/>
              <a:gd name="connsiteX922" fmla="*/ 1310295 w 8882887"/>
              <a:gd name="connsiteY922" fmla="*/ 1247478 h 1682495"/>
              <a:gd name="connsiteX923" fmla="*/ 1316981 w 8882887"/>
              <a:gd name="connsiteY923" fmla="*/ 1261425 h 1682495"/>
              <a:gd name="connsiteX924" fmla="*/ 1323669 w 8882887"/>
              <a:gd name="connsiteY924" fmla="*/ 1264913 h 1682495"/>
              <a:gd name="connsiteX925" fmla="*/ 1323669 w 8882887"/>
              <a:gd name="connsiteY925" fmla="*/ 1275374 h 1682495"/>
              <a:gd name="connsiteX926" fmla="*/ 1316981 w 8882887"/>
              <a:gd name="connsiteY926" fmla="*/ 1278861 h 1682495"/>
              <a:gd name="connsiteX927" fmla="*/ 1356268 w 8882887"/>
              <a:gd name="connsiteY927" fmla="*/ 1319833 h 1682495"/>
              <a:gd name="connsiteX928" fmla="*/ 1369603 w 8882887"/>
              <a:gd name="connsiteY928" fmla="*/ 1373009 h 1682495"/>
              <a:gd name="connsiteX929" fmla="*/ 1417287 w 8882887"/>
              <a:gd name="connsiteY929" fmla="*/ 1373009 h 1682495"/>
              <a:gd name="connsiteX930" fmla="*/ 1417287 w 8882887"/>
              <a:gd name="connsiteY930" fmla="*/ 1329494 h 1682495"/>
              <a:gd name="connsiteX931" fmla="*/ 1409211 w 8882887"/>
              <a:gd name="connsiteY931" fmla="*/ 1329494 h 1682495"/>
              <a:gd name="connsiteX932" fmla="*/ 1409211 w 8882887"/>
              <a:gd name="connsiteY932" fmla="*/ 1086294 h 1682495"/>
              <a:gd name="connsiteX933" fmla="*/ 1439612 w 8882887"/>
              <a:gd name="connsiteY933" fmla="*/ 1086294 h 1682495"/>
              <a:gd name="connsiteX934" fmla="*/ 1440372 w 8882887"/>
              <a:gd name="connsiteY934" fmla="*/ 1084673 h 1682495"/>
              <a:gd name="connsiteX935" fmla="*/ 1445691 w 8882887"/>
              <a:gd name="connsiteY935" fmla="*/ 1073324 h 1682495"/>
              <a:gd name="connsiteX936" fmla="*/ 1448352 w 8882887"/>
              <a:gd name="connsiteY936" fmla="*/ 1073729 h 1682495"/>
              <a:gd name="connsiteX937" fmla="*/ 1466972 w 8882887"/>
              <a:gd name="connsiteY937" fmla="*/ 1076565 h 1682495"/>
              <a:gd name="connsiteX938" fmla="*/ 1467732 w 8882887"/>
              <a:gd name="connsiteY938" fmla="*/ 1078593 h 1682495"/>
              <a:gd name="connsiteX939" fmla="*/ 1473051 w 8882887"/>
              <a:gd name="connsiteY939" fmla="*/ 1092779 h 1682495"/>
              <a:gd name="connsiteX940" fmla="*/ 1512572 w 8882887"/>
              <a:gd name="connsiteY940" fmla="*/ 1096022 h 1682495"/>
              <a:gd name="connsiteX941" fmla="*/ 1512572 w 8882887"/>
              <a:gd name="connsiteY941" fmla="*/ 911190 h 1682495"/>
              <a:gd name="connsiteX942" fmla="*/ 1515612 w 8882887"/>
              <a:gd name="connsiteY942" fmla="*/ 911190 h 1682495"/>
              <a:gd name="connsiteX943" fmla="*/ 1536893 w 8882887"/>
              <a:gd name="connsiteY943" fmla="*/ 911190 h 1682495"/>
              <a:gd name="connsiteX944" fmla="*/ 1536893 w 8882887"/>
              <a:gd name="connsiteY944" fmla="*/ 706902 h 1682495"/>
              <a:gd name="connsiteX945" fmla="*/ 1539552 w 8882887"/>
              <a:gd name="connsiteY945" fmla="*/ 706902 h 1682495"/>
              <a:gd name="connsiteX946" fmla="*/ 1558173 w 8882887"/>
              <a:gd name="connsiteY946" fmla="*/ 706902 h 1682495"/>
              <a:gd name="connsiteX947" fmla="*/ 1558173 w 8882887"/>
              <a:gd name="connsiteY947" fmla="*/ 535041 h 1682495"/>
              <a:gd name="connsiteX948" fmla="*/ 1564253 w 8882887"/>
              <a:gd name="connsiteY948" fmla="*/ 492885 h 1682495"/>
              <a:gd name="connsiteX949" fmla="*/ 1567293 w 8882887"/>
              <a:gd name="connsiteY949" fmla="*/ 492885 h 1682495"/>
              <a:gd name="connsiteX950" fmla="*/ 1588574 w 8882887"/>
              <a:gd name="connsiteY950" fmla="*/ 492885 h 1682495"/>
              <a:gd name="connsiteX951" fmla="*/ 1643294 w 8882887"/>
              <a:gd name="connsiteY951" fmla="*/ 369665 h 1682495"/>
              <a:gd name="connsiteX952" fmla="*/ 1649375 w 8882887"/>
              <a:gd name="connsiteY952" fmla="*/ 0 h 16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</a:cxnLst>
            <a:rect l="l" t="t" r="r" b="b"/>
            <a:pathLst>
              <a:path w="8882887" h="1682495">
                <a:moveTo>
                  <a:pt x="1649375" y="0"/>
                </a:moveTo>
                <a:cubicBezTo>
                  <a:pt x="1649375" y="27"/>
                  <a:pt x="1649399" y="3060"/>
                  <a:pt x="1652414" y="369665"/>
                </a:cubicBezTo>
                <a:cubicBezTo>
                  <a:pt x="1652432" y="369701"/>
                  <a:pt x="1653399" y="371712"/>
                  <a:pt x="1710174" y="489644"/>
                </a:cubicBezTo>
                <a:cubicBezTo>
                  <a:pt x="1710186" y="489644"/>
                  <a:pt x="1710353" y="489644"/>
                  <a:pt x="1713215" y="489644"/>
                </a:cubicBezTo>
                <a:lnTo>
                  <a:pt x="1734495" y="489644"/>
                </a:lnTo>
                <a:cubicBezTo>
                  <a:pt x="1734495" y="489665"/>
                  <a:pt x="1734495" y="490508"/>
                  <a:pt x="1734495" y="525312"/>
                </a:cubicBezTo>
                <a:cubicBezTo>
                  <a:pt x="1734498" y="525321"/>
                  <a:pt x="1734555" y="525408"/>
                  <a:pt x="1735256" y="526529"/>
                </a:cubicBezTo>
                <a:lnTo>
                  <a:pt x="1740575" y="535041"/>
                </a:lnTo>
                <a:cubicBezTo>
                  <a:pt x="1740575" y="535071"/>
                  <a:pt x="1740575" y="537344"/>
                  <a:pt x="1740575" y="706902"/>
                </a:cubicBezTo>
                <a:cubicBezTo>
                  <a:pt x="1740588" y="706902"/>
                  <a:pt x="1740798" y="706902"/>
                  <a:pt x="1743995" y="706902"/>
                </a:cubicBezTo>
                <a:lnTo>
                  <a:pt x="1767936" y="706902"/>
                </a:lnTo>
                <a:cubicBezTo>
                  <a:pt x="1767936" y="706932"/>
                  <a:pt x="1767936" y="709385"/>
                  <a:pt x="1767936" y="917675"/>
                </a:cubicBezTo>
                <a:cubicBezTo>
                  <a:pt x="1767951" y="917673"/>
                  <a:pt x="1768119" y="917642"/>
                  <a:pt x="1770216" y="917270"/>
                </a:cubicBezTo>
                <a:lnTo>
                  <a:pt x="1786176" y="914433"/>
                </a:lnTo>
                <a:cubicBezTo>
                  <a:pt x="1786176" y="914466"/>
                  <a:pt x="1786131" y="916467"/>
                  <a:pt x="1783136" y="1047381"/>
                </a:cubicBezTo>
                <a:cubicBezTo>
                  <a:pt x="1783151" y="1047384"/>
                  <a:pt x="1783317" y="1047414"/>
                  <a:pt x="1785416" y="1047788"/>
                </a:cubicBezTo>
                <a:lnTo>
                  <a:pt x="1801376" y="1050624"/>
                </a:lnTo>
                <a:cubicBezTo>
                  <a:pt x="1801379" y="1050635"/>
                  <a:pt x="1801409" y="1050731"/>
                  <a:pt x="1801755" y="1051841"/>
                </a:cubicBezTo>
                <a:lnTo>
                  <a:pt x="1804416" y="1060353"/>
                </a:lnTo>
                <a:cubicBezTo>
                  <a:pt x="1804419" y="1060340"/>
                  <a:pt x="1804487" y="1060125"/>
                  <a:pt x="1805556" y="1056705"/>
                </a:cubicBezTo>
                <a:lnTo>
                  <a:pt x="1813536" y="1031169"/>
                </a:lnTo>
                <a:cubicBezTo>
                  <a:pt x="1813547" y="1031169"/>
                  <a:pt x="1813697" y="1031169"/>
                  <a:pt x="1816196" y="1031169"/>
                </a:cubicBezTo>
                <a:lnTo>
                  <a:pt x="1834817" y="1031169"/>
                </a:lnTo>
                <a:cubicBezTo>
                  <a:pt x="1834817" y="1031195"/>
                  <a:pt x="1834817" y="1032234"/>
                  <a:pt x="1834817" y="1079808"/>
                </a:cubicBezTo>
                <a:cubicBezTo>
                  <a:pt x="1834826" y="1079816"/>
                  <a:pt x="1834941" y="1079876"/>
                  <a:pt x="1836336" y="1080620"/>
                </a:cubicBezTo>
                <a:lnTo>
                  <a:pt x="1846977" y="1086294"/>
                </a:lnTo>
                <a:cubicBezTo>
                  <a:pt x="1846977" y="1086308"/>
                  <a:pt x="1846977" y="1086459"/>
                  <a:pt x="1846977" y="1088321"/>
                </a:cubicBezTo>
                <a:lnTo>
                  <a:pt x="1846977" y="1102508"/>
                </a:lnTo>
                <a:cubicBezTo>
                  <a:pt x="1847007" y="1102508"/>
                  <a:pt x="1848369" y="1102508"/>
                  <a:pt x="1913858" y="1102508"/>
                </a:cubicBezTo>
                <a:cubicBezTo>
                  <a:pt x="1913858" y="1102520"/>
                  <a:pt x="1913858" y="1102644"/>
                  <a:pt x="1913858" y="1104129"/>
                </a:cubicBezTo>
                <a:lnTo>
                  <a:pt x="1913858" y="1115478"/>
                </a:lnTo>
                <a:cubicBezTo>
                  <a:pt x="1913871" y="1115478"/>
                  <a:pt x="1914053" y="1115478"/>
                  <a:pt x="1916897" y="1115478"/>
                </a:cubicBezTo>
                <a:lnTo>
                  <a:pt x="1938177" y="1115478"/>
                </a:lnTo>
                <a:cubicBezTo>
                  <a:pt x="1938177" y="1115451"/>
                  <a:pt x="1938177" y="1114358"/>
                  <a:pt x="1938177" y="1070081"/>
                </a:cubicBezTo>
                <a:cubicBezTo>
                  <a:pt x="1938209" y="1070081"/>
                  <a:pt x="1939604" y="1070081"/>
                  <a:pt x="2005058" y="1070081"/>
                </a:cubicBezTo>
                <a:cubicBezTo>
                  <a:pt x="2005058" y="1070069"/>
                  <a:pt x="2005058" y="1069923"/>
                  <a:pt x="2005058" y="1068054"/>
                </a:cubicBezTo>
                <a:lnTo>
                  <a:pt x="2005058" y="1053867"/>
                </a:lnTo>
                <a:cubicBezTo>
                  <a:pt x="2005067" y="1053867"/>
                  <a:pt x="2005178" y="1053867"/>
                  <a:pt x="2006579" y="1053867"/>
                </a:cubicBezTo>
                <a:lnTo>
                  <a:pt x="2017218" y="1053867"/>
                </a:lnTo>
                <a:cubicBezTo>
                  <a:pt x="2017218" y="1053857"/>
                  <a:pt x="2017218" y="1053687"/>
                  <a:pt x="2017218" y="1051031"/>
                </a:cubicBezTo>
                <a:lnTo>
                  <a:pt x="2017218" y="1031169"/>
                </a:lnTo>
                <a:cubicBezTo>
                  <a:pt x="2017232" y="1031169"/>
                  <a:pt x="2017340" y="1031169"/>
                  <a:pt x="2018358" y="1031169"/>
                </a:cubicBezTo>
                <a:lnTo>
                  <a:pt x="2026338" y="1031169"/>
                </a:lnTo>
                <a:cubicBezTo>
                  <a:pt x="2026338" y="1031159"/>
                  <a:pt x="2026338" y="1031031"/>
                  <a:pt x="2026338" y="1029548"/>
                </a:cubicBezTo>
                <a:lnTo>
                  <a:pt x="2026338" y="1018197"/>
                </a:lnTo>
                <a:cubicBezTo>
                  <a:pt x="2026350" y="1018197"/>
                  <a:pt x="2026536" y="1018197"/>
                  <a:pt x="2029379" y="1018197"/>
                </a:cubicBezTo>
                <a:lnTo>
                  <a:pt x="2050659" y="1018197"/>
                </a:lnTo>
                <a:cubicBezTo>
                  <a:pt x="2050659" y="1018208"/>
                  <a:pt x="2050659" y="1018323"/>
                  <a:pt x="2050659" y="1019819"/>
                </a:cubicBezTo>
                <a:lnTo>
                  <a:pt x="2050659" y="1031169"/>
                </a:lnTo>
                <a:cubicBezTo>
                  <a:pt x="2050676" y="1031169"/>
                  <a:pt x="2051427" y="1031169"/>
                  <a:pt x="2084099" y="1031169"/>
                </a:cubicBezTo>
                <a:cubicBezTo>
                  <a:pt x="2084099" y="1031157"/>
                  <a:pt x="2084099" y="1030986"/>
                  <a:pt x="2084099" y="1028331"/>
                </a:cubicBezTo>
                <a:lnTo>
                  <a:pt x="2084099" y="1008470"/>
                </a:lnTo>
                <a:cubicBezTo>
                  <a:pt x="2084108" y="1008470"/>
                  <a:pt x="2084253" y="1008470"/>
                  <a:pt x="2086760" y="1008470"/>
                </a:cubicBezTo>
                <a:lnTo>
                  <a:pt x="2105379" y="1008470"/>
                </a:lnTo>
                <a:cubicBezTo>
                  <a:pt x="2105379" y="1008488"/>
                  <a:pt x="2105379" y="1009259"/>
                  <a:pt x="2105379" y="1044140"/>
                </a:cubicBezTo>
                <a:cubicBezTo>
                  <a:pt x="2105390" y="1044140"/>
                  <a:pt x="2105510" y="1044140"/>
                  <a:pt x="2106900" y="1044140"/>
                </a:cubicBezTo>
                <a:lnTo>
                  <a:pt x="2117540" y="1044140"/>
                </a:lnTo>
                <a:cubicBezTo>
                  <a:pt x="2117540" y="1044131"/>
                  <a:pt x="2117540" y="1044009"/>
                  <a:pt x="2117540" y="1042518"/>
                </a:cubicBezTo>
                <a:lnTo>
                  <a:pt x="2117540" y="1031169"/>
                </a:lnTo>
                <a:cubicBezTo>
                  <a:pt x="2117553" y="1031169"/>
                  <a:pt x="2117730" y="1031169"/>
                  <a:pt x="2120199" y="1031169"/>
                </a:cubicBezTo>
                <a:lnTo>
                  <a:pt x="2138820" y="1031169"/>
                </a:lnTo>
                <a:cubicBezTo>
                  <a:pt x="2138820" y="1031189"/>
                  <a:pt x="2138820" y="1032027"/>
                  <a:pt x="2138820" y="1070081"/>
                </a:cubicBezTo>
                <a:cubicBezTo>
                  <a:pt x="2138832" y="1070081"/>
                  <a:pt x="2139009" y="1070081"/>
                  <a:pt x="2141861" y="1070081"/>
                </a:cubicBezTo>
                <a:lnTo>
                  <a:pt x="2163140" y="1070081"/>
                </a:lnTo>
                <a:cubicBezTo>
                  <a:pt x="2163140" y="1070097"/>
                  <a:pt x="2163140" y="1070270"/>
                  <a:pt x="2163140" y="1072512"/>
                </a:cubicBezTo>
                <a:lnTo>
                  <a:pt x="2163140" y="1089537"/>
                </a:lnTo>
                <a:cubicBezTo>
                  <a:pt x="2163152" y="1089537"/>
                  <a:pt x="2163258" y="1089537"/>
                  <a:pt x="2164280" y="1089537"/>
                </a:cubicBezTo>
                <a:lnTo>
                  <a:pt x="2172261" y="1089537"/>
                </a:lnTo>
                <a:cubicBezTo>
                  <a:pt x="2172261" y="1089525"/>
                  <a:pt x="2172261" y="1089411"/>
                  <a:pt x="2172261" y="1088321"/>
                </a:cubicBezTo>
                <a:lnTo>
                  <a:pt x="2172261" y="1079808"/>
                </a:lnTo>
                <a:cubicBezTo>
                  <a:pt x="2172287" y="1079808"/>
                  <a:pt x="2173365" y="1079808"/>
                  <a:pt x="2217861" y="1079808"/>
                </a:cubicBezTo>
                <a:cubicBezTo>
                  <a:pt x="2217861" y="1079829"/>
                  <a:pt x="2217861" y="1080674"/>
                  <a:pt x="2217861" y="1115478"/>
                </a:cubicBezTo>
                <a:cubicBezTo>
                  <a:pt x="2217872" y="1115478"/>
                  <a:pt x="2217990" y="1115478"/>
                  <a:pt x="2219381" y="1115478"/>
                </a:cubicBezTo>
                <a:lnTo>
                  <a:pt x="2230022" y="1115478"/>
                </a:lnTo>
                <a:cubicBezTo>
                  <a:pt x="2230022" y="1115489"/>
                  <a:pt x="2230022" y="1115598"/>
                  <a:pt x="2230022" y="1117100"/>
                </a:cubicBezTo>
                <a:lnTo>
                  <a:pt x="2230022" y="1128449"/>
                </a:lnTo>
                <a:cubicBezTo>
                  <a:pt x="2230035" y="1128449"/>
                  <a:pt x="2230145" y="1128449"/>
                  <a:pt x="2231162" y="1128449"/>
                </a:cubicBezTo>
                <a:lnTo>
                  <a:pt x="2239142" y="1128449"/>
                </a:lnTo>
                <a:cubicBezTo>
                  <a:pt x="2239142" y="1128438"/>
                  <a:pt x="2239142" y="1128258"/>
                  <a:pt x="2239142" y="1125206"/>
                </a:cubicBezTo>
                <a:lnTo>
                  <a:pt x="2239142" y="1102508"/>
                </a:lnTo>
                <a:cubicBezTo>
                  <a:pt x="2239152" y="1102508"/>
                  <a:pt x="2239269" y="1102508"/>
                  <a:pt x="2240661" y="1102508"/>
                </a:cubicBezTo>
                <a:lnTo>
                  <a:pt x="2251302" y="1102508"/>
                </a:lnTo>
                <a:cubicBezTo>
                  <a:pt x="2251302" y="1102520"/>
                  <a:pt x="2251302" y="1102644"/>
                  <a:pt x="2251302" y="1104129"/>
                </a:cubicBezTo>
                <a:lnTo>
                  <a:pt x="2251302" y="1115478"/>
                </a:lnTo>
                <a:lnTo>
                  <a:pt x="2259282" y="1112489"/>
                </a:lnTo>
                <a:cubicBezTo>
                  <a:pt x="2260422" y="1111931"/>
                  <a:pt x="2260422" y="1111628"/>
                  <a:pt x="2260422" y="1111019"/>
                </a:cubicBezTo>
                <a:lnTo>
                  <a:pt x="2260422" y="1102508"/>
                </a:lnTo>
                <a:cubicBezTo>
                  <a:pt x="2260448" y="1102508"/>
                  <a:pt x="2261649" y="1102508"/>
                  <a:pt x="2318183" y="1102508"/>
                </a:cubicBezTo>
                <a:cubicBezTo>
                  <a:pt x="2318183" y="1102529"/>
                  <a:pt x="2318183" y="1103349"/>
                  <a:pt x="2318183" y="1138176"/>
                </a:cubicBezTo>
                <a:cubicBezTo>
                  <a:pt x="2318195" y="1138176"/>
                  <a:pt x="2318372" y="1138176"/>
                  <a:pt x="2321222" y="1138176"/>
                </a:cubicBezTo>
                <a:lnTo>
                  <a:pt x="2342502" y="1138176"/>
                </a:lnTo>
                <a:cubicBezTo>
                  <a:pt x="2342502" y="1138188"/>
                  <a:pt x="2342502" y="1138311"/>
                  <a:pt x="2342502" y="1139798"/>
                </a:cubicBezTo>
                <a:lnTo>
                  <a:pt x="2342502" y="1151147"/>
                </a:lnTo>
                <a:cubicBezTo>
                  <a:pt x="2342516" y="1151147"/>
                  <a:pt x="2342700" y="1151147"/>
                  <a:pt x="2345163" y="1151147"/>
                </a:cubicBezTo>
                <a:lnTo>
                  <a:pt x="2363783" y="1151147"/>
                </a:lnTo>
                <a:cubicBezTo>
                  <a:pt x="2363783" y="1151129"/>
                  <a:pt x="2363783" y="1150362"/>
                  <a:pt x="2363783" y="1115478"/>
                </a:cubicBezTo>
                <a:cubicBezTo>
                  <a:pt x="2363793" y="1115478"/>
                  <a:pt x="2363910" y="1115478"/>
                  <a:pt x="2365302" y="1115478"/>
                </a:cubicBezTo>
                <a:lnTo>
                  <a:pt x="2375943" y="1115478"/>
                </a:lnTo>
                <a:cubicBezTo>
                  <a:pt x="2375943" y="1115450"/>
                  <a:pt x="2375943" y="1114293"/>
                  <a:pt x="2375943" y="1066838"/>
                </a:cubicBezTo>
                <a:cubicBezTo>
                  <a:pt x="2375954" y="1066838"/>
                  <a:pt x="2376069" y="1066838"/>
                  <a:pt x="2377463" y="1066838"/>
                </a:cubicBezTo>
                <a:lnTo>
                  <a:pt x="2388104" y="1066838"/>
                </a:lnTo>
                <a:cubicBezTo>
                  <a:pt x="2388104" y="1066829"/>
                  <a:pt x="2388104" y="1066665"/>
                  <a:pt x="2388104" y="1064001"/>
                </a:cubicBezTo>
                <a:lnTo>
                  <a:pt x="2388104" y="1044140"/>
                </a:lnTo>
                <a:cubicBezTo>
                  <a:pt x="2385063" y="1044140"/>
                  <a:pt x="2385063" y="1044140"/>
                  <a:pt x="2386203" y="1041707"/>
                </a:cubicBezTo>
                <a:lnTo>
                  <a:pt x="2394183" y="1024683"/>
                </a:lnTo>
                <a:cubicBezTo>
                  <a:pt x="2394191" y="1024709"/>
                  <a:pt x="2394483" y="1025720"/>
                  <a:pt x="2406344" y="1066838"/>
                </a:cubicBezTo>
                <a:cubicBezTo>
                  <a:pt x="2406356" y="1066838"/>
                  <a:pt x="2406465" y="1066838"/>
                  <a:pt x="2407484" y="1066838"/>
                </a:cubicBezTo>
                <a:lnTo>
                  <a:pt x="2415464" y="1066838"/>
                </a:lnTo>
                <a:cubicBezTo>
                  <a:pt x="2415464" y="1066818"/>
                  <a:pt x="2415464" y="1065050"/>
                  <a:pt x="2415464" y="907947"/>
                </a:cubicBezTo>
                <a:cubicBezTo>
                  <a:pt x="2415479" y="907947"/>
                  <a:pt x="2415650" y="907947"/>
                  <a:pt x="2417744" y="907947"/>
                </a:cubicBezTo>
                <a:lnTo>
                  <a:pt x="2433704" y="907947"/>
                </a:lnTo>
                <a:cubicBezTo>
                  <a:pt x="2433704" y="907914"/>
                  <a:pt x="2433704" y="906399"/>
                  <a:pt x="2433704" y="836609"/>
                </a:cubicBezTo>
                <a:cubicBezTo>
                  <a:pt x="2433729" y="836609"/>
                  <a:pt x="2434667" y="836609"/>
                  <a:pt x="2473224" y="836609"/>
                </a:cubicBezTo>
                <a:cubicBezTo>
                  <a:pt x="2473224" y="836591"/>
                  <a:pt x="2473224" y="835826"/>
                  <a:pt x="2473224" y="804182"/>
                </a:cubicBezTo>
                <a:cubicBezTo>
                  <a:pt x="2473253" y="804182"/>
                  <a:pt x="2474436" y="804182"/>
                  <a:pt x="2524905" y="804182"/>
                </a:cubicBezTo>
                <a:cubicBezTo>
                  <a:pt x="2524905" y="804194"/>
                  <a:pt x="2524905" y="804389"/>
                  <a:pt x="2524905" y="807830"/>
                </a:cubicBezTo>
                <a:lnTo>
                  <a:pt x="2524905" y="833366"/>
                </a:lnTo>
                <a:cubicBezTo>
                  <a:pt x="2524919" y="833366"/>
                  <a:pt x="2525115" y="833366"/>
                  <a:pt x="2528325" y="833366"/>
                </a:cubicBezTo>
                <a:lnTo>
                  <a:pt x="2552265" y="833366"/>
                </a:lnTo>
                <a:cubicBezTo>
                  <a:pt x="2552265" y="833393"/>
                  <a:pt x="2552265" y="834734"/>
                  <a:pt x="2552265" y="904704"/>
                </a:cubicBezTo>
                <a:cubicBezTo>
                  <a:pt x="2552274" y="904704"/>
                  <a:pt x="2552388" y="904704"/>
                  <a:pt x="2553785" y="904704"/>
                </a:cubicBezTo>
                <a:lnTo>
                  <a:pt x="2564426" y="904704"/>
                </a:lnTo>
                <a:lnTo>
                  <a:pt x="2585706" y="911190"/>
                </a:lnTo>
                <a:cubicBezTo>
                  <a:pt x="2585706" y="911205"/>
                  <a:pt x="2585706" y="912180"/>
                  <a:pt x="2585706" y="969558"/>
                </a:cubicBezTo>
                <a:cubicBezTo>
                  <a:pt x="2585715" y="969558"/>
                  <a:pt x="2585828" y="969558"/>
                  <a:pt x="2587226" y="969558"/>
                </a:cubicBezTo>
                <a:lnTo>
                  <a:pt x="2597865" y="969558"/>
                </a:lnTo>
                <a:cubicBezTo>
                  <a:pt x="2597865" y="969573"/>
                  <a:pt x="2597865" y="969732"/>
                  <a:pt x="2597865" y="971990"/>
                </a:cubicBezTo>
                <a:lnTo>
                  <a:pt x="2597865" y="989013"/>
                </a:lnTo>
                <a:cubicBezTo>
                  <a:pt x="2597877" y="989013"/>
                  <a:pt x="2598063" y="989013"/>
                  <a:pt x="2600906" y="989013"/>
                </a:cubicBezTo>
                <a:lnTo>
                  <a:pt x="2622186" y="989013"/>
                </a:lnTo>
                <a:lnTo>
                  <a:pt x="2631306" y="998742"/>
                </a:lnTo>
                <a:cubicBezTo>
                  <a:pt x="2631306" y="998760"/>
                  <a:pt x="2631306" y="999489"/>
                  <a:pt x="2631306" y="1031169"/>
                </a:cubicBezTo>
                <a:cubicBezTo>
                  <a:pt x="2631320" y="1031169"/>
                  <a:pt x="2631516" y="1031169"/>
                  <a:pt x="2634726" y="1031169"/>
                </a:cubicBezTo>
                <a:lnTo>
                  <a:pt x="2658666" y="1031169"/>
                </a:lnTo>
                <a:cubicBezTo>
                  <a:pt x="2658666" y="1031180"/>
                  <a:pt x="2658666" y="1031300"/>
                  <a:pt x="2658666" y="1032789"/>
                </a:cubicBezTo>
                <a:lnTo>
                  <a:pt x="2658666" y="1044140"/>
                </a:lnTo>
                <a:cubicBezTo>
                  <a:pt x="2658680" y="1044140"/>
                  <a:pt x="2658828" y="1044140"/>
                  <a:pt x="2660567" y="1044140"/>
                </a:cubicBezTo>
                <a:lnTo>
                  <a:pt x="2673867" y="1044140"/>
                </a:lnTo>
                <a:cubicBezTo>
                  <a:pt x="2673867" y="1044153"/>
                  <a:pt x="2673867" y="1044347"/>
                  <a:pt x="2673867" y="1047381"/>
                </a:cubicBezTo>
                <a:lnTo>
                  <a:pt x="2673867" y="1070081"/>
                </a:lnTo>
                <a:cubicBezTo>
                  <a:pt x="2679947" y="1070081"/>
                  <a:pt x="2679947" y="1070081"/>
                  <a:pt x="2679947" y="1067243"/>
                </a:cubicBezTo>
                <a:lnTo>
                  <a:pt x="2679947" y="1047381"/>
                </a:lnTo>
                <a:cubicBezTo>
                  <a:pt x="2679956" y="1047381"/>
                  <a:pt x="2680073" y="1047381"/>
                  <a:pt x="2681466" y="1047381"/>
                </a:cubicBezTo>
                <a:lnTo>
                  <a:pt x="2692107" y="1047381"/>
                </a:lnTo>
                <a:cubicBezTo>
                  <a:pt x="2692107" y="1047398"/>
                  <a:pt x="2692107" y="1047576"/>
                  <a:pt x="2692107" y="1049814"/>
                </a:cubicBezTo>
                <a:lnTo>
                  <a:pt x="2692107" y="1066838"/>
                </a:lnTo>
                <a:cubicBezTo>
                  <a:pt x="2692121" y="1066838"/>
                  <a:pt x="2692230" y="1066838"/>
                  <a:pt x="2693247" y="1066838"/>
                </a:cubicBezTo>
                <a:lnTo>
                  <a:pt x="2701227" y="1066838"/>
                </a:lnTo>
                <a:cubicBezTo>
                  <a:pt x="2701227" y="1060353"/>
                  <a:pt x="2701227" y="1060353"/>
                  <a:pt x="2774187" y="1060353"/>
                </a:cubicBezTo>
                <a:cubicBezTo>
                  <a:pt x="2774187" y="1060367"/>
                  <a:pt x="2774187" y="1060518"/>
                  <a:pt x="2774187" y="1062380"/>
                </a:cubicBezTo>
                <a:lnTo>
                  <a:pt x="2774187" y="1076565"/>
                </a:lnTo>
                <a:cubicBezTo>
                  <a:pt x="2774199" y="1076565"/>
                  <a:pt x="2774312" y="1076565"/>
                  <a:pt x="2775327" y="1076565"/>
                </a:cubicBezTo>
                <a:lnTo>
                  <a:pt x="2783309" y="1076565"/>
                </a:lnTo>
                <a:cubicBezTo>
                  <a:pt x="2783309" y="1076579"/>
                  <a:pt x="2783309" y="1076762"/>
                  <a:pt x="2783309" y="1079808"/>
                </a:cubicBezTo>
                <a:lnTo>
                  <a:pt x="2783309" y="1102508"/>
                </a:lnTo>
                <a:cubicBezTo>
                  <a:pt x="2783321" y="1102502"/>
                  <a:pt x="2783495" y="1102385"/>
                  <a:pt x="2786348" y="1100481"/>
                </a:cubicBezTo>
                <a:lnTo>
                  <a:pt x="2807628" y="1086294"/>
                </a:lnTo>
                <a:cubicBezTo>
                  <a:pt x="2807631" y="1086266"/>
                  <a:pt x="2807828" y="1084953"/>
                  <a:pt x="2816748" y="1024683"/>
                </a:cubicBezTo>
                <a:cubicBezTo>
                  <a:pt x="2816762" y="1024680"/>
                  <a:pt x="2816865" y="1024641"/>
                  <a:pt x="2817888" y="1024278"/>
                </a:cubicBezTo>
                <a:lnTo>
                  <a:pt x="2825868" y="1021440"/>
                </a:lnTo>
                <a:cubicBezTo>
                  <a:pt x="2825868" y="1021416"/>
                  <a:pt x="2825918" y="1019825"/>
                  <a:pt x="2828909" y="917675"/>
                </a:cubicBezTo>
                <a:cubicBezTo>
                  <a:pt x="2828909" y="917702"/>
                  <a:pt x="2828958" y="919338"/>
                  <a:pt x="2831949" y="1021440"/>
                </a:cubicBezTo>
                <a:cubicBezTo>
                  <a:pt x="2831963" y="1021445"/>
                  <a:pt x="2832069" y="1021482"/>
                  <a:pt x="2833089" y="1021845"/>
                </a:cubicBezTo>
                <a:lnTo>
                  <a:pt x="2841069" y="1024683"/>
                </a:lnTo>
                <a:cubicBezTo>
                  <a:pt x="2841069" y="1024653"/>
                  <a:pt x="2841069" y="1022654"/>
                  <a:pt x="2841069" y="894977"/>
                </a:cubicBezTo>
                <a:cubicBezTo>
                  <a:pt x="2847149" y="894977"/>
                  <a:pt x="2847149" y="894977"/>
                  <a:pt x="2847149" y="846336"/>
                </a:cubicBezTo>
                <a:cubicBezTo>
                  <a:pt x="2847167" y="846336"/>
                  <a:pt x="2848196" y="846336"/>
                  <a:pt x="2904909" y="846336"/>
                </a:cubicBezTo>
                <a:cubicBezTo>
                  <a:pt x="2904909" y="846362"/>
                  <a:pt x="2904909" y="847439"/>
                  <a:pt x="2904909" y="894977"/>
                </a:cubicBezTo>
                <a:cubicBezTo>
                  <a:pt x="2904923" y="894977"/>
                  <a:pt x="2905031" y="894977"/>
                  <a:pt x="2906049" y="894977"/>
                </a:cubicBezTo>
                <a:lnTo>
                  <a:pt x="2914029" y="894977"/>
                </a:lnTo>
                <a:cubicBezTo>
                  <a:pt x="2914029" y="894945"/>
                  <a:pt x="2914029" y="892986"/>
                  <a:pt x="2914029" y="771755"/>
                </a:cubicBezTo>
                <a:cubicBezTo>
                  <a:pt x="2914038" y="771755"/>
                  <a:pt x="2914187" y="771755"/>
                  <a:pt x="2916690" y="771755"/>
                </a:cubicBezTo>
                <a:lnTo>
                  <a:pt x="2935310" y="771755"/>
                </a:lnTo>
                <a:cubicBezTo>
                  <a:pt x="2935310" y="771744"/>
                  <a:pt x="2935310" y="771578"/>
                  <a:pt x="2935310" y="768918"/>
                </a:cubicBezTo>
                <a:lnTo>
                  <a:pt x="2935310" y="749057"/>
                </a:lnTo>
                <a:cubicBezTo>
                  <a:pt x="2935326" y="749057"/>
                  <a:pt x="2936073" y="749057"/>
                  <a:pt x="2968751" y="749057"/>
                </a:cubicBezTo>
                <a:cubicBezTo>
                  <a:pt x="2968751" y="749046"/>
                  <a:pt x="2968751" y="748925"/>
                  <a:pt x="2968751" y="747435"/>
                </a:cubicBezTo>
                <a:lnTo>
                  <a:pt x="2968751" y="736086"/>
                </a:lnTo>
                <a:cubicBezTo>
                  <a:pt x="2968761" y="736086"/>
                  <a:pt x="2968926" y="736086"/>
                  <a:pt x="2971410" y="736086"/>
                </a:cubicBezTo>
                <a:lnTo>
                  <a:pt x="2990031" y="736086"/>
                </a:lnTo>
                <a:cubicBezTo>
                  <a:pt x="2990031" y="736098"/>
                  <a:pt x="2990031" y="736217"/>
                  <a:pt x="2990031" y="737708"/>
                </a:cubicBezTo>
                <a:lnTo>
                  <a:pt x="2990031" y="749057"/>
                </a:lnTo>
                <a:cubicBezTo>
                  <a:pt x="2990045" y="749057"/>
                  <a:pt x="2990154" y="749057"/>
                  <a:pt x="2991171" y="749057"/>
                </a:cubicBezTo>
                <a:lnTo>
                  <a:pt x="2999151" y="749057"/>
                </a:lnTo>
                <a:lnTo>
                  <a:pt x="3014351" y="742571"/>
                </a:lnTo>
                <a:lnTo>
                  <a:pt x="3020430" y="747435"/>
                </a:lnTo>
                <a:lnTo>
                  <a:pt x="3020430" y="736086"/>
                </a:lnTo>
                <a:cubicBezTo>
                  <a:pt x="3020444" y="736086"/>
                  <a:pt x="3020649" y="736086"/>
                  <a:pt x="3023850" y="736086"/>
                </a:cubicBezTo>
                <a:lnTo>
                  <a:pt x="3047792" y="736086"/>
                </a:lnTo>
                <a:cubicBezTo>
                  <a:pt x="3047792" y="736098"/>
                  <a:pt x="3047792" y="736217"/>
                  <a:pt x="3047792" y="737708"/>
                </a:cubicBezTo>
                <a:lnTo>
                  <a:pt x="3047792" y="749057"/>
                </a:lnTo>
                <a:cubicBezTo>
                  <a:pt x="3047820" y="749057"/>
                  <a:pt x="3048924" y="749057"/>
                  <a:pt x="3093392" y="749057"/>
                </a:cubicBezTo>
                <a:cubicBezTo>
                  <a:pt x="3093392" y="749072"/>
                  <a:pt x="3093392" y="749235"/>
                  <a:pt x="3093392" y="751488"/>
                </a:cubicBezTo>
                <a:lnTo>
                  <a:pt x="3093392" y="768513"/>
                </a:lnTo>
                <a:cubicBezTo>
                  <a:pt x="3093417" y="768513"/>
                  <a:pt x="3094377" y="768513"/>
                  <a:pt x="3132912" y="768513"/>
                </a:cubicBezTo>
                <a:cubicBezTo>
                  <a:pt x="3132912" y="768537"/>
                  <a:pt x="3132912" y="769557"/>
                  <a:pt x="3132912" y="813909"/>
                </a:cubicBezTo>
                <a:cubicBezTo>
                  <a:pt x="3132926" y="813909"/>
                  <a:pt x="3133035" y="813909"/>
                  <a:pt x="3134052" y="813909"/>
                </a:cubicBezTo>
                <a:lnTo>
                  <a:pt x="3142032" y="813909"/>
                </a:lnTo>
                <a:cubicBezTo>
                  <a:pt x="3142032" y="813920"/>
                  <a:pt x="3142032" y="814049"/>
                  <a:pt x="3142032" y="815531"/>
                </a:cubicBezTo>
                <a:lnTo>
                  <a:pt x="3142032" y="826881"/>
                </a:lnTo>
                <a:cubicBezTo>
                  <a:pt x="3148113" y="826881"/>
                  <a:pt x="3148113" y="826881"/>
                  <a:pt x="3148113" y="872277"/>
                </a:cubicBezTo>
                <a:cubicBezTo>
                  <a:pt x="3148127" y="872277"/>
                  <a:pt x="3148238" y="872277"/>
                  <a:pt x="3149253" y="872277"/>
                </a:cubicBezTo>
                <a:lnTo>
                  <a:pt x="3157233" y="872277"/>
                </a:lnTo>
                <a:cubicBezTo>
                  <a:pt x="3157233" y="872291"/>
                  <a:pt x="3157233" y="872391"/>
                  <a:pt x="3157233" y="873494"/>
                </a:cubicBezTo>
                <a:lnTo>
                  <a:pt x="3157233" y="882006"/>
                </a:lnTo>
                <a:cubicBezTo>
                  <a:pt x="3157242" y="882006"/>
                  <a:pt x="3157359" y="882006"/>
                  <a:pt x="3158753" y="882006"/>
                </a:cubicBezTo>
                <a:lnTo>
                  <a:pt x="3169392" y="882006"/>
                </a:lnTo>
                <a:cubicBezTo>
                  <a:pt x="3169392" y="882032"/>
                  <a:pt x="3169392" y="883101"/>
                  <a:pt x="3169392" y="927404"/>
                </a:cubicBezTo>
                <a:cubicBezTo>
                  <a:pt x="3169404" y="927404"/>
                  <a:pt x="3169584" y="927404"/>
                  <a:pt x="3172433" y="927404"/>
                </a:cubicBezTo>
                <a:lnTo>
                  <a:pt x="3193713" y="927404"/>
                </a:lnTo>
                <a:cubicBezTo>
                  <a:pt x="3193713" y="927428"/>
                  <a:pt x="3193713" y="928298"/>
                  <a:pt x="3193713" y="963072"/>
                </a:cubicBezTo>
                <a:cubicBezTo>
                  <a:pt x="3196754" y="963072"/>
                  <a:pt x="3196754" y="963072"/>
                  <a:pt x="3196754" y="965504"/>
                </a:cubicBezTo>
                <a:lnTo>
                  <a:pt x="3196754" y="982529"/>
                </a:lnTo>
                <a:cubicBezTo>
                  <a:pt x="3196767" y="982529"/>
                  <a:pt x="3196872" y="982529"/>
                  <a:pt x="3197894" y="982529"/>
                </a:cubicBezTo>
                <a:lnTo>
                  <a:pt x="3205874" y="982529"/>
                </a:lnTo>
                <a:cubicBezTo>
                  <a:pt x="3205874" y="982550"/>
                  <a:pt x="3205874" y="983394"/>
                  <a:pt x="3205874" y="1018197"/>
                </a:cubicBezTo>
                <a:cubicBezTo>
                  <a:pt x="3205886" y="1018197"/>
                  <a:pt x="3206034" y="1018197"/>
                  <a:pt x="3207773" y="1018197"/>
                </a:cubicBezTo>
                <a:lnTo>
                  <a:pt x="3221073" y="1018197"/>
                </a:lnTo>
                <a:cubicBezTo>
                  <a:pt x="3224114" y="1021440"/>
                  <a:pt x="3224114" y="1021440"/>
                  <a:pt x="3224114" y="1024278"/>
                </a:cubicBezTo>
                <a:lnTo>
                  <a:pt x="3224114" y="1044140"/>
                </a:lnTo>
                <a:cubicBezTo>
                  <a:pt x="3224121" y="1044129"/>
                  <a:pt x="3224252" y="1043969"/>
                  <a:pt x="3226394" y="1041302"/>
                </a:cubicBezTo>
                <a:lnTo>
                  <a:pt x="3242354" y="1021440"/>
                </a:lnTo>
                <a:cubicBezTo>
                  <a:pt x="3242376" y="1021440"/>
                  <a:pt x="3243335" y="1021440"/>
                  <a:pt x="3284915" y="1021440"/>
                </a:cubicBezTo>
                <a:cubicBezTo>
                  <a:pt x="3284915" y="1021478"/>
                  <a:pt x="3284915" y="1023579"/>
                  <a:pt x="3284915" y="1151147"/>
                </a:cubicBezTo>
                <a:cubicBezTo>
                  <a:pt x="3284927" y="1151147"/>
                  <a:pt x="3285041" y="1151147"/>
                  <a:pt x="3286055" y="1151147"/>
                </a:cubicBezTo>
                <a:lnTo>
                  <a:pt x="3294035" y="1151147"/>
                </a:lnTo>
                <a:cubicBezTo>
                  <a:pt x="3294041" y="1151135"/>
                  <a:pt x="3294129" y="1150985"/>
                  <a:pt x="3295175" y="1149120"/>
                </a:cubicBezTo>
                <a:lnTo>
                  <a:pt x="3303155" y="1134933"/>
                </a:lnTo>
                <a:cubicBezTo>
                  <a:pt x="3303155" y="1134944"/>
                  <a:pt x="3303155" y="1135092"/>
                  <a:pt x="3303155" y="1137771"/>
                </a:cubicBezTo>
                <a:lnTo>
                  <a:pt x="3303155" y="1157633"/>
                </a:lnTo>
                <a:cubicBezTo>
                  <a:pt x="3309234" y="1157633"/>
                  <a:pt x="3309234" y="1157633"/>
                  <a:pt x="3309234" y="1089537"/>
                </a:cubicBezTo>
                <a:cubicBezTo>
                  <a:pt x="3309248" y="1089537"/>
                  <a:pt x="3309353" y="1089537"/>
                  <a:pt x="3310374" y="1089537"/>
                </a:cubicBezTo>
                <a:lnTo>
                  <a:pt x="3318354" y="1089537"/>
                </a:lnTo>
                <a:cubicBezTo>
                  <a:pt x="3318354" y="1089515"/>
                  <a:pt x="3318354" y="1088015"/>
                  <a:pt x="3318354" y="992256"/>
                </a:cubicBezTo>
                <a:cubicBezTo>
                  <a:pt x="3318365" y="992256"/>
                  <a:pt x="3318486" y="992256"/>
                  <a:pt x="3319875" y="992256"/>
                </a:cubicBezTo>
                <a:lnTo>
                  <a:pt x="3330515" y="992256"/>
                </a:lnTo>
                <a:cubicBezTo>
                  <a:pt x="3330524" y="992225"/>
                  <a:pt x="3330920" y="990815"/>
                  <a:pt x="3348755" y="927404"/>
                </a:cubicBezTo>
                <a:cubicBezTo>
                  <a:pt x="3348768" y="927404"/>
                  <a:pt x="3348914" y="927404"/>
                  <a:pt x="3350655" y="927404"/>
                </a:cubicBezTo>
                <a:lnTo>
                  <a:pt x="3363956" y="927404"/>
                </a:lnTo>
                <a:cubicBezTo>
                  <a:pt x="3363963" y="927438"/>
                  <a:pt x="3364302" y="928887"/>
                  <a:pt x="3379155" y="992256"/>
                </a:cubicBezTo>
                <a:cubicBezTo>
                  <a:pt x="3379164" y="992256"/>
                  <a:pt x="3379275" y="992256"/>
                  <a:pt x="3380675" y="992256"/>
                </a:cubicBezTo>
                <a:lnTo>
                  <a:pt x="3391316" y="992256"/>
                </a:lnTo>
                <a:cubicBezTo>
                  <a:pt x="3391316" y="992273"/>
                  <a:pt x="3391316" y="993273"/>
                  <a:pt x="3391316" y="1050624"/>
                </a:cubicBezTo>
                <a:cubicBezTo>
                  <a:pt x="3391326" y="1050624"/>
                  <a:pt x="3391475" y="1050624"/>
                  <a:pt x="3393975" y="1050624"/>
                </a:cubicBezTo>
                <a:lnTo>
                  <a:pt x="3412596" y="1050624"/>
                </a:lnTo>
                <a:cubicBezTo>
                  <a:pt x="3412596" y="1050636"/>
                  <a:pt x="3412596" y="1050819"/>
                  <a:pt x="3412596" y="1053867"/>
                </a:cubicBezTo>
                <a:lnTo>
                  <a:pt x="3412596" y="1076565"/>
                </a:lnTo>
                <a:cubicBezTo>
                  <a:pt x="3418676" y="1076565"/>
                  <a:pt x="3418676" y="1076565"/>
                  <a:pt x="3418676" y="1073324"/>
                </a:cubicBezTo>
                <a:lnTo>
                  <a:pt x="3418676" y="1050624"/>
                </a:lnTo>
                <a:cubicBezTo>
                  <a:pt x="3418691" y="1050624"/>
                  <a:pt x="3418859" y="1050624"/>
                  <a:pt x="3420956" y="1050624"/>
                </a:cubicBezTo>
                <a:lnTo>
                  <a:pt x="3436916" y="1050624"/>
                </a:lnTo>
                <a:cubicBezTo>
                  <a:pt x="3436916" y="1050639"/>
                  <a:pt x="3436916" y="1050815"/>
                  <a:pt x="3436916" y="1053056"/>
                </a:cubicBezTo>
                <a:lnTo>
                  <a:pt x="3436916" y="1070081"/>
                </a:lnTo>
                <a:cubicBezTo>
                  <a:pt x="3436940" y="1070081"/>
                  <a:pt x="3438003" y="1070081"/>
                  <a:pt x="3482517" y="1070081"/>
                </a:cubicBezTo>
                <a:cubicBezTo>
                  <a:pt x="3482517" y="1070055"/>
                  <a:pt x="3482517" y="1068899"/>
                  <a:pt x="3482517" y="1014956"/>
                </a:cubicBezTo>
                <a:cubicBezTo>
                  <a:pt x="3482529" y="1014956"/>
                  <a:pt x="3482669" y="1014956"/>
                  <a:pt x="3484416" y="1014956"/>
                </a:cubicBezTo>
                <a:lnTo>
                  <a:pt x="3497717" y="1014956"/>
                </a:lnTo>
                <a:cubicBezTo>
                  <a:pt x="3497717" y="1014972"/>
                  <a:pt x="3497717" y="1015713"/>
                  <a:pt x="3497717" y="1047381"/>
                </a:cubicBezTo>
                <a:cubicBezTo>
                  <a:pt x="3500757" y="1047381"/>
                  <a:pt x="3500757" y="1047381"/>
                  <a:pt x="3500757" y="998742"/>
                </a:cubicBezTo>
                <a:cubicBezTo>
                  <a:pt x="3500778" y="998742"/>
                  <a:pt x="3501590" y="998742"/>
                  <a:pt x="3534197" y="998742"/>
                </a:cubicBezTo>
                <a:cubicBezTo>
                  <a:pt x="3534197" y="998727"/>
                  <a:pt x="3534197" y="998547"/>
                  <a:pt x="3534197" y="996309"/>
                </a:cubicBezTo>
                <a:lnTo>
                  <a:pt x="3534197" y="979286"/>
                </a:lnTo>
                <a:cubicBezTo>
                  <a:pt x="3534209" y="979286"/>
                  <a:pt x="3534321" y="979286"/>
                  <a:pt x="3535337" y="979286"/>
                </a:cubicBezTo>
                <a:lnTo>
                  <a:pt x="3543317" y="979286"/>
                </a:lnTo>
                <a:cubicBezTo>
                  <a:pt x="3543317" y="979277"/>
                  <a:pt x="3543317" y="979107"/>
                  <a:pt x="3543317" y="976449"/>
                </a:cubicBezTo>
                <a:lnTo>
                  <a:pt x="3543317" y="956588"/>
                </a:lnTo>
                <a:lnTo>
                  <a:pt x="3549398" y="966315"/>
                </a:lnTo>
                <a:cubicBezTo>
                  <a:pt x="3549410" y="966315"/>
                  <a:pt x="3549603" y="966315"/>
                  <a:pt x="3552818" y="966315"/>
                </a:cubicBezTo>
                <a:lnTo>
                  <a:pt x="3576758" y="966315"/>
                </a:lnTo>
                <a:cubicBezTo>
                  <a:pt x="3576758" y="966303"/>
                  <a:pt x="3576758" y="966201"/>
                  <a:pt x="3576758" y="965099"/>
                </a:cubicBezTo>
                <a:lnTo>
                  <a:pt x="3576758" y="956588"/>
                </a:lnTo>
                <a:cubicBezTo>
                  <a:pt x="3576771" y="956588"/>
                  <a:pt x="3576882" y="956588"/>
                  <a:pt x="3577898" y="956588"/>
                </a:cubicBezTo>
                <a:lnTo>
                  <a:pt x="3585878" y="956588"/>
                </a:lnTo>
                <a:cubicBezTo>
                  <a:pt x="3585878" y="956601"/>
                  <a:pt x="3585878" y="956751"/>
                  <a:pt x="3585878" y="958614"/>
                </a:cubicBezTo>
                <a:lnTo>
                  <a:pt x="3585878" y="972801"/>
                </a:lnTo>
                <a:cubicBezTo>
                  <a:pt x="3585900" y="972801"/>
                  <a:pt x="3587000" y="972801"/>
                  <a:pt x="3643638" y="972801"/>
                </a:cubicBezTo>
                <a:cubicBezTo>
                  <a:pt x="3643638" y="972828"/>
                  <a:pt x="3643638" y="975093"/>
                  <a:pt x="3643638" y="1180331"/>
                </a:cubicBezTo>
                <a:cubicBezTo>
                  <a:pt x="3643653" y="1180331"/>
                  <a:pt x="3643826" y="1180331"/>
                  <a:pt x="3645918" y="1180331"/>
                </a:cubicBezTo>
                <a:lnTo>
                  <a:pt x="3661878" y="1180331"/>
                </a:lnTo>
                <a:cubicBezTo>
                  <a:pt x="3661878" y="1173846"/>
                  <a:pt x="3661878" y="1167360"/>
                  <a:pt x="3661878" y="1160876"/>
                </a:cubicBezTo>
                <a:cubicBezTo>
                  <a:pt x="3664919" y="1160876"/>
                  <a:pt x="3664919" y="1160876"/>
                  <a:pt x="3667959" y="1160876"/>
                </a:cubicBezTo>
                <a:cubicBezTo>
                  <a:pt x="3667959" y="1167360"/>
                  <a:pt x="3667959" y="1173846"/>
                  <a:pt x="3667959" y="1180331"/>
                </a:cubicBezTo>
                <a:cubicBezTo>
                  <a:pt x="3683159" y="1180331"/>
                  <a:pt x="3698360" y="1180331"/>
                  <a:pt x="3713559" y="1180331"/>
                </a:cubicBezTo>
                <a:cubicBezTo>
                  <a:pt x="3713559" y="1164117"/>
                  <a:pt x="3713559" y="1151147"/>
                  <a:pt x="3713559" y="1134933"/>
                </a:cubicBezTo>
                <a:cubicBezTo>
                  <a:pt x="3719640" y="1134933"/>
                  <a:pt x="3725720" y="1134933"/>
                  <a:pt x="3731799" y="1134933"/>
                </a:cubicBezTo>
                <a:lnTo>
                  <a:pt x="3750039" y="1131692"/>
                </a:lnTo>
                <a:cubicBezTo>
                  <a:pt x="3753080" y="1131692"/>
                  <a:pt x="3753080" y="1134933"/>
                  <a:pt x="3756120" y="1134933"/>
                </a:cubicBezTo>
                <a:lnTo>
                  <a:pt x="3771320" y="1134933"/>
                </a:lnTo>
                <a:cubicBezTo>
                  <a:pt x="3771320" y="1151147"/>
                  <a:pt x="3771320" y="1167360"/>
                  <a:pt x="3771320" y="1180331"/>
                </a:cubicBezTo>
                <a:cubicBezTo>
                  <a:pt x="3774360" y="1180331"/>
                  <a:pt x="3777401" y="1180331"/>
                  <a:pt x="3783480" y="1180331"/>
                </a:cubicBezTo>
                <a:cubicBezTo>
                  <a:pt x="3783480" y="1190060"/>
                  <a:pt x="3783480" y="1199787"/>
                  <a:pt x="3783480" y="1206273"/>
                </a:cubicBezTo>
                <a:lnTo>
                  <a:pt x="3797484" y="1207631"/>
                </a:lnTo>
                <a:lnTo>
                  <a:pt x="3816921" y="1207631"/>
                </a:lnTo>
                <a:cubicBezTo>
                  <a:pt x="3816921" y="1198917"/>
                  <a:pt x="3816921" y="1192659"/>
                  <a:pt x="3816921" y="1183574"/>
                </a:cubicBezTo>
                <a:lnTo>
                  <a:pt x="3918855" y="1183574"/>
                </a:lnTo>
                <a:lnTo>
                  <a:pt x="3918855" y="1055694"/>
                </a:lnTo>
                <a:lnTo>
                  <a:pt x="4026867" y="1055694"/>
                </a:lnTo>
                <a:lnTo>
                  <a:pt x="4026867" y="1173846"/>
                </a:lnTo>
                <a:cubicBezTo>
                  <a:pt x="4027820" y="1173846"/>
                  <a:pt x="4028772" y="1173846"/>
                  <a:pt x="4029723" y="1173846"/>
                </a:cubicBezTo>
                <a:lnTo>
                  <a:pt x="4031586" y="1207631"/>
                </a:lnTo>
                <a:lnTo>
                  <a:pt x="4046100" y="1207631"/>
                </a:lnTo>
                <a:cubicBezTo>
                  <a:pt x="4046904" y="1196810"/>
                  <a:pt x="4047963" y="1185329"/>
                  <a:pt x="4047963" y="1173846"/>
                </a:cubicBezTo>
                <a:cubicBezTo>
                  <a:pt x="4051004" y="1173846"/>
                  <a:pt x="4054044" y="1173846"/>
                  <a:pt x="4057083" y="1173846"/>
                </a:cubicBezTo>
                <a:lnTo>
                  <a:pt x="4058946" y="1207631"/>
                </a:lnTo>
                <a:lnTo>
                  <a:pt x="4134879" y="1207631"/>
                </a:lnTo>
                <a:lnTo>
                  <a:pt x="4134879" y="963089"/>
                </a:lnTo>
                <a:lnTo>
                  <a:pt x="4430870" y="963089"/>
                </a:lnTo>
                <a:lnTo>
                  <a:pt x="4430870" y="1207631"/>
                </a:lnTo>
                <a:lnTo>
                  <a:pt x="4458915" y="1207631"/>
                </a:lnTo>
                <a:lnTo>
                  <a:pt x="4458915" y="1083591"/>
                </a:lnTo>
                <a:lnTo>
                  <a:pt x="4601595" y="1083591"/>
                </a:lnTo>
                <a:cubicBezTo>
                  <a:pt x="4607707" y="924560"/>
                  <a:pt x="4612775" y="766349"/>
                  <a:pt x="4619491" y="606380"/>
                </a:cubicBezTo>
                <a:cubicBezTo>
                  <a:pt x="4604291" y="606380"/>
                  <a:pt x="4567811" y="586923"/>
                  <a:pt x="4601251" y="573953"/>
                </a:cubicBezTo>
                <a:cubicBezTo>
                  <a:pt x="4598209" y="570710"/>
                  <a:pt x="4595171" y="567467"/>
                  <a:pt x="4592131" y="567467"/>
                </a:cubicBezTo>
                <a:cubicBezTo>
                  <a:pt x="4592131" y="548012"/>
                  <a:pt x="4589089" y="544769"/>
                  <a:pt x="4604291" y="531798"/>
                </a:cubicBezTo>
                <a:cubicBezTo>
                  <a:pt x="4604291" y="525312"/>
                  <a:pt x="4604291" y="515585"/>
                  <a:pt x="4604291" y="505857"/>
                </a:cubicBezTo>
                <a:cubicBezTo>
                  <a:pt x="4610371" y="505857"/>
                  <a:pt x="4616451" y="505857"/>
                  <a:pt x="4625571" y="505857"/>
                </a:cubicBezTo>
                <a:cubicBezTo>
                  <a:pt x="4625571" y="492885"/>
                  <a:pt x="4625571" y="483158"/>
                  <a:pt x="4625571" y="473430"/>
                </a:cubicBezTo>
                <a:cubicBezTo>
                  <a:pt x="4625571" y="470187"/>
                  <a:pt x="4628611" y="470187"/>
                  <a:pt x="4628611" y="466944"/>
                </a:cubicBezTo>
                <a:cubicBezTo>
                  <a:pt x="4628611" y="428033"/>
                  <a:pt x="4628611" y="389121"/>
                  <a:pt x="4628611" y="350208"/>
                </a:cubicBezTo>
                <a:cubicBezTo>
                  <a:pt x="4628611" y="346965"/>
                  <a:pt x="4625571" y="343724"/>
                  <a:pt x="4625571" y="340481"/>
                </a:cubicBezTo>
                <a:cubicBezTo>
                  <a:pt x="4628611" y="337238"/>
                  <a:pt x="4631651" y="333995"/>
                  <a:pt x="4634691" y="330752"/>
                </a:cubicBezTo>
                <a:cubicBezTo>
                  <a:pt x="4634691" y="301568"/>
                  <a:pt x="4634691" y="272384"/>
                  <a:pt x="4634691" y="243200"/>
                </a:cubicBezTo>
                <a:cubicBezTo>
                  <a:pt x="4634691" y="239958"/>
                  <a:pt x="4634691" y="239958"/>
                  <a:pt x="4637731" y="236715"/>
                </a:cubicBezTo>
                <a:cubicBezTo>
                  <a:pt x="4637731" y="210774"/>
                  <a:pt x="4637731" y="181590"/>
                  <a:pt x="4637731" y="152406"/>
                </a:cubicBezTo>
                <a:cubicBezTo>
                  <a:pt x="4640771" y="139436"/>
                  <a:pt x="4640771" y="132950"/>
                  <a:pt x="4640771" y="123222"/>
                </a:cubicBezTo>
                <a:cubicBezTo>
                  <a:pt x="4646851" y="132950"/>
                  <a:pt x="4646851" y="139436"/>
                  <a:pt x="4646851" y="149163"/>
                </a:cubicBezTo>
                <a:cubicBezTo>
                  <a:pt x="4649891" y="181590"/>
                  <a:pt x="4649891" y="210774"/>
                  <a:pt x="4649891" y="236715"/>
                </a:cubicBezTo>
                <a:cubicBezTo>
                  <a:pt x="4652931" y="272384"/>
                  <a:pt x="4652931" y="301568"/>
                  <a:pt x="4652931" y="330752"/>
                </a:cubicBezTo>
                <a:cubicBezTo>
                  <a:pt x="4655971" y="333995"/>
                  <a:pt x="4659011" y="337238"/>
                  <a:pt x="4662051" y="340481"/>
                </a:cubicBezTo>
                <a:cubicBezTo>
                  <a:pt x="4662051" y="343724"/>
                  <a:pt x="4659011" y="346965"/>
                  <a:pt x="4659011" y="350208"/>
                </a:cubicBezTo>
                <a:cubicBezTo>
                  <a:pt x="4659011" y="389121"/>
                  <a:pt x="4659011" y="428033"/>
                  <a:pt x="4659011" y="466944"/>
                </a:cubicBezTo>
                <a:cubicBezTo>
                  <a:pt x="4659011" y="470187"/>
                  <a:pt x="4662051" y="470187"/>
                  <a:pt x="4662051" y="473430"/>
                </a:cubicBezTo>
                <a:cubicBezTo>
                  <a:pt x="4662051" y="483158"/>
                  <a:pt x="4662051" y="492885"/>
                  <a:pt x="4662051" y="505857"/>
                </a:cubicBezTo>
                <a:cubicBezTo>
                  <a:pt x="4668131" y="505857"/>
                  <a:pt x="4677251" y="505857"/>
                  <a:pt x="4683331" y="505857"/>
                </a:cubicBezTo>
                <a:cubicBezTo>
                  <a:pt x="4683331" y="515585"/>
                  <a:pt x="4683331" y="525312"/>
                  <a:pt x="4683331" y="531798"/>
                </a:cubicBezTo>
                <a:cubicBezTo>
                  <a:pt x="4695493" y="544769"/>
                  <a:pt x="4695493" y="544769"/>
                  <a:pt x="4695493" y="567467"/>
                </a:cubicBezTo>
                <a:cubicBezTo>
                  <a:pt x="4692451" y="567467"/>
                  <a:pt x="4689411" y="570710"/>
                  <a:pt x="4686373" y="573953"/>
                </a:cubicBezTo>
                <a:cubicBezTo>
                  <a:pt x="4716771" y="590166"/>
                  <a:pt x="4680291" y="603137"/>
                  <a:pt x="4668131" y="606380"/>
                </a:cubicBezTo>
                <a:cubicBezTo>
                  <a:pt x="4671171" y="732843"/>
                  <a:pt x="4677251" y="859307"/>
                  <a:pt x="4680291" y="985772"/>
                </a:cubicBezTo>
                <a:cubicBezTo>
                  <a:pt x="4713733" y="985772"/>
                  <a:pt x="4747171" y="985772"/>
                  <a:pt x="4777573" y="985772"/>
                </a:cubicBezTo>
                <a:cubicBezTo>
                  <a:pt x="4777573" y="1024683"/>
                  <a:pt x="4777573" y="1063595"/>
                  <a:pt x="4777573" y="1099265"/>
                </a:cubicBezTo>
                <a:cubicBezTo>
                  <a:pt x="4783653" y="1099265"/>
                  <a:pt x="4786693" y="1099265"/>
                  <a:pt x="4789733" y="1099265"/>
                </a:cubicBezTo>
                <a:cubicBezTo>
                  <a:pt x="4789733" y="1096022"/>
                  <a:pt x="4792773" y="1092779"/>
                  <a:pt x="4792773" y="1089537"/>
                </a:cubicBezTo>
                <a:cubicBezTo>
                  <a:pt x="4795813" y="1089537"/>
                  <a:pt x="4798853" y="1089537"/>
                  <a:pt x="4801893" y="1089537"/>
                </a:cubicBezTo>
                <a:cubicBezTo>
                  <a:pt x="4801893" y="1092779"/>
                  <a:pt x="4801893" y="1096022"/>
                  <a:pt x="4804935" y="1102508"/>
                </a:cubicBezTo>
                <a:cubicBezTo>
                  <a:pt x="4811013" y="1102508"/>
                  <a:pt x="4817093" y="1102508"/>
                  <a:pt x="4823175" y="1102508"/>
                </a:cubicBezTo>
                <a:cubicBezTo>
                  <a:pt x="4823175" y="1099265"/>
                  <a:pt x="4823175" y="1096022"/>
                  <a:pt x="4823175" y="1092779"/>
                </a:cubicBezTo>
                <a:cubicBezTo>
                  <a:pt x="4835333" y="1092779"/>
                  <a:pt x="4844453" y="1092779"/>
                  <a:pt x="4856613" y="1092779"/>
                </a:cubicBezTo>
                <a:cubicBezTo>
                  <a:pt x="4856613" y="1096022"/>
                  <a:pt x="4856613" y="1099265"/>
                  <a:pt x="4856613" y="1102508"/>
                </a:cubicBezTo>
                <a:cubicBezTo>
                  <a:pt x="4865733" y="1102508"/>
                  <a:pt x="4877895" y="1102508"/>
                  <a:pt x="4887015" y="1102508"/>
                </a:cubicBezTo>
                <a:cubicBezTo>
                  <a:pt x="4887015" y="1125206"/>
                  <a:pt x="4887015" y="1147905"/>
                  <a:pt x="4887015" y="1170603"/>
                </a:cubicBezTo>
                <a:cubicBezTo>
                  <a:pt x="4893095" y="1170603"/>
                  <a:pt x="4902215" y="1170603"/>
                  <a:pt x="4908295" y="1170603"/>
                </a:cubicBezTo>
                <a:cubicBezTo>
                  <a:pt x="4908295" y="1164117"/>
                  <a:pt x="4908295" y="1157633"/>
                  <a:pt x="4908295" y="1151147"/>
                </a:cubicBezTo>
                <a:cubicBezTo>
                  <a:pt x="4917415" y="1151147"/>
                  <a:pt x="4926535" y="1151147"/>
                  <a:pt x="4932615" y="1151147"/>
                </a:cubicBezTo>
                <a:cubicBezTo>
                  <a:pt x="4932615" y="1060353"/>
                  <a:pt x="4932615" y="972801"/>
                  <a:pt x="4932615" y="882006"/>
                </a:cubicBezTo>
                <a:cubicBezTo>
                  <a:pt x="4935655" y="878763"/>
                  <a:pt x="4938695" y="875520"/>
                  <a:pt x="4941735" y="872277"/>
                </a:cubicBezTo>
                <a:cubicBezTo>
                  <a:pt x="4978215" y="872277"/>
                  <a:pt x="5014695" y="872277"/>
                  <a:pt x="5051177" y="872277"/>
                </a:cubicBezTo>
                <a:lnTo>
                  <a:pt x="5051177" y="885249"/>
                </a:lnTo>
                <a:lnTo>
                  <a:pt x="5066377" y="885249"/>
                </a:lnTo>
                <a:cubicBezTo>
                  <a:pt x="5066377" y="943617"/>
                  <a:pt x="5066377" y="1001985"/>
                  <a:pt x="5066377" y="1057110"/>
                </a:cubicBezTo>
                <a:cubicBezTo>
                  <a:pt x="5078537" y="1057110"/>
                  <a:pt x="5087657" y="1057110"/>
                  <a:pt x="5099817" y="1057110"/>
                </a:cubicBezTo>
                <a:cubicBezTo>
                  <a:pt x="5099817" y="1024683"/>
                  <a:pt x="5099817" y="992256"/>
                  <a:pt x="5099817" y="956588"/>
                </a:cubicBezTo>
                <a:cubicBezTo>
                  <a:pt x="5111977" y="956588"/>
                  <a:pt x="5127177" y="956588"/>
                  <a:pt x="5139339" y="956588"/>
                </a:cubicBezTo>
                <a:cubicBezTo>
                  <a:pt x="5142377" y="956588"/>
                  <a:pt x="5142377" y="953345"/>
                  <a:pt x="5145417" y="950102"/>
                </a:cubicBezTo>
                <a:lnTo>
                  <a:pt x="5157579" y="950102"/>
                </a:lnTo>
                <a:cubicBezTo>
                  <a:pt x="5160617" y="953345"/>
                  <a:pt x="5160617" y="956588"/>
                  <a:pt x="5163657" y="956588"/>
                </a:cubicBezTo>
                <a:cubicBezTo>
                  <a:pt x="5172777" y="956588"/>
                  <a:pt x="5184939" y="956588"/>
                  <a:pt x="5197099" y="956588"/>
                </a:cubicBezTo>
                <a:cubicBezTo>
                  <a:pt x="5197099" y="898220"/>
                  <a:pt x="5197099" y="839852"/>
                  <a:pt x="5197099" y="781484"/>
                </a:cubicBezTo>
                <a:cubicBezTo>
                  <a:pt x="5197119" y="781479"/>
                  <a:pt x="5198419" y="781233"/>
                  <a:pt x="5282219" y="765270"/>
                </a:cubicBezTo>
                <a:cubicBezTo>
                  <a:pt x="5282219" y="765281"/>
                  <a:pt x="5282219" y="765392"/>
                  <a:pt x="5282219" y="766892"/>
                </a:cubicBezTo>
                <a:lnTo>
                  <a:pt x="5282219" y="778241"/>
                </a:lnTo>
                <a:cubicBezTo>
                  <a:pt x="5282245" y="778241"/>
                  <a:pt x="5283211" y="778241"/>
                  <a:pt x="5321739" y="778241"/>
                </a:cubicBezTo>
                <a:cubicBezTo>
                  <a:pt x="5321739" y="778274"/>
                  <a:pt x="5321739" y="781830"/>
                  <a:pt x="5321739" y="1160876"/>
                </a:cubicBezTo>
                <a:cubicBezTo>
                  <a:pt x="5330859" y="1160876"/>
                  <a:pt x="5343019" y="1160876"/>
                  <a:pt x="5355181" y="1160876"/>
                </a:cubicBezTo>
                <a:cubicBezTo>
                  <a:pt x="5355181" y="1157633"/>
                  <a:pt x="5355181" y="1157633"/>
                  <a:pt x="5355181" y="1154390"/>
                </a:cubicBezTo>
                <a:cubicBezTo>
                  <a:pt x="5361259" y="1154390"/>
                  <a:pt x="5367339" y="1154390"/>
                  <a:pt x="5373421" y="1154390"/>
                </a:cubicBezTo>
                <a:cubicBezTo>
                  <a:pt x="5373421" y="1157633"/>
                  <a:pt x="5373421" y="1157633"/>
                  <a:pt x="5373421" y="1160876"/>
                </a:cubicBezTo>
                <a:cubicBezTo>
                  <a:pt x="5385581" y="1160876"/>
                  <a:pt x="5397739" y="1160876"/>
                  <a:pt x="5409901" y="1160876"/>
                </a:cubicBezTo>
                <a:cubicBezTo>
                  <a:pt x="5409901" y="1154390"/>
                  <a:pt x="5409901" y="1147905"/>
                  <a:pt x="5409901" y="1141419"/>
                </a:cubicBezTo>
                <a:cubicBezTo>
                  <a:pt x="5425101" y="1141419"/>
                  <a:pt x="5440301" y="1141419"/>
                  <a:pt x="5452461" y="1141419"/>
                </a:cubicBezTo>
                <a:cubicBezTo>
                  <a:pt x="5458541" y="1134933"/>
                  <a:pt x="5464623" y="1134933"/>
                  <a:pt x="5470701" y="1134933"/>
                </a:cubicBezTo>
                <a:cubicBezTo>
                  <a:pt x="5479821" y="1141419"/>
                  <a:pt x="5491983" y="1141419"/>
                  <a:pt x="5501103" y="1141419"/>
                </a:cubicBezTo>
                <a:cubicBezTo>
                  <a:pt x="5501103" y="1131692"/>
                  <a:pt x="5501103" y="1125206"/>
                  <a:pt x="5501103" y="1115478"/>
                </a:cubicBezTo>
                <a:lnTo>
                  <a:pt x="5513263" y="1115478"/>
                </a:lnTo>
                <a:cubicBezTo>
                  <a:pt x="5513263" y="1108992"/>
                  <a:pt x="5513263" y="1102508"/>
                  <a:pt x="5513263" y="1096022"/>
                </a:cubicBezTo>
                <a:cubicBezTo>
                  <a:pt x="5540623" y="1096022"/>
                  <a:pt x="5571023" y="1096022"/>
                  <a:pt x="5598383" y="1096022"/>
                </a:cubicBezTo>
                <a:cubicBezTo>
                  <a:pt x="5598383" y="1079808"/>
                  <a:pt x="5598383" y="1066838"/>
                  <a:pt x="5598383" y="1050624"/>
                </a:cubicBezTo>
                <a:cubicBezTo>
                  <a:pt x="5607503" y="1050624"/>
                  <a:pt x="5616623" y="1050624"/>
                  <a:pt x="5625743" y="1050624"/>
                </a:cubicBezTo>
                <a:cubicBezTo>
                  <a:pt x="5625743" y="1047381"/>
                  <a:pt x="5625743" y="1044140"/>
                  <a:pt x="5625743" y="1040897"/>
                </a:cubicBezTo>
                <a:cubicBezTo>
                  <a:pt x="5631823" y="1040897"/>
                  <a:pt x="5637903" y="1040897"/>
                  <a:pt x="5643983" y="1040897"/>
                </a:cubicBezTo>
                <a:cubicBezTo>
                  <a:pt x="5643983" y="1044140"/>
                  <a:pt x="5643983" y="1047381"/>
                  <a:pt x="5643983" y="1050624"/>
                </a:cubicBezTo>
                <a:cubicBezTo>
                  <a:pt x="5653103" y="1050624"/>
                  <a:pt x="5659183" y="1050624"/>
                  <a:pt x="5668303" y="1050624"/>
                </a:cubicBezTo>
                <a:cubicBezTo>
                  <a:pt x="5668303" y="1073324"/>
                  <a:pt x="5668303" y="1099265"/>
                  <a:pt x="5668303" y="1125206"/>
                </a:cubicBezTo>
                <a:cubicBezTo>
                  <a:pt x="5683503" y="1125206"/>
                  <a:pt x="5701745" y="1125206"/>
                  <a:pt x="5716945" y="1125206"/>
                </a:cubicBezTo>
                <a:cubicBezTo>
                  <a:pt x="5716945" y="1112235"/>
                  <a:pt x="5716945" y="1099265"/>
                  <a:pt x="5716945" y="1086294"/>
                </a:cubicBezTo>
                <a:cubicBezTo>
                  <a:pt x="5735185" y="1086294"/>
                  <a:pt x="5756465" y="1086294"/>
                  <a:pt x="5774705" y="1086294"/>
                </a:cubicBezTo>
                <a:cubicBezTo>
                  <a:pt x="5774705" y="1070081"/>
                  <a:pt x="5774705" y="1057110"/>
                  <a:pt x="5774705" y="1040897"/>
                </a:cubicBezTo>
                <a:cubicBezTo>
                  <a:pt x="5799027" y="1040897"/>
                  <a:pt x="5823345" y="1040897"/>
                  <a:pt x="5847667" y="1040897"/>
                </a:cubicBezTo>
                <a:cubicBezTo>
                  <a:pt x="5847667" y="1040940"/>
                  <a:pt x="5847667" y="1043603"/>
                  <a:pt x="5847667" y="1207631"/>
                </a:cubicBezTo>
                <a:lnTo>
                  <a:pt x="5847667" y="1228299"/>
                </a:lnTo>
                <a:lnTo>
                  <a:pt x="5946479" y="1228299"/>
                </a:lnTo>
                <a:lnTo>
                  <a:pt x="5946479" y="1386957"/>
                </a:lnTo>
                <a:lnTo>
                  <a:pt x="5946479" y="1421828"/>
                </a:lnTo>
                <a:lnTo>
                  <a:pt x="5968919" y="1421828"/>
                </a:lnTo>
                <a:cubicBezTo>
                  <a:pt x="5968919" y="1421828"/>
                  <a:pt x="5968919" y="1421828"/>
                  <a:pt x="5968919" y="1420085"/>
                </a:cubicBezTo>
                <a:lnTo>
                  <a:pt x="5968919" y="1407881"/>
                </a:lnTo>
                <a:cubicBezTo>
                  <a:pt x="5968919" y="1407881"/>
                  <a:pt x="5968919" y="1407881"/>
                  <a:pt x="6035789" y="1407881"/>
                </a:cubicBezTo>
                <a:cubicBezTo>
                  <a:pt x="6035789" y="1407881"/>
                  <a:pt x="6035789" y="1407881"/>
                  <a:pt x="6035789" y="1439262"/>
                </a:cubicBezTo>
                <a:cubicBezTo>
                  <a:pt x="6035789" y="1439262"/>
                  <a:pt x="6035789" y="1439262"/>
                  <a:pt x="6039131" y="1441007"/>
                </a:cubicBezTo>
                <a:lnTo>
                  <a:pt x="6062537" y="1453211"/>
                </a:lnTo>
                <a:cubicBezTo>
                  <a:pt x="6062537" y="1453211"/>
                  <a:pt x="6062537" y="1453211"/>
                  <a:pt x="6062537" y="1498541"/>
                </a:cubicBezTo>
                <a:cubicBezTo>
                  <a:pt x="6062537" y="1498541"/>
                  <a:pt x="6062537" y="1498541"/>
                  <a:pt x="6064627" y="1499414"/>
                </a:cubicBezTo>
                <a:lnTo>
                  <a:pt x="6079255" y="1505516"/>
                </a:lnTo>
                <a:cubicBezTo>
                  <a:pt x="6079255" y="1505516"/>
                  <a:pt x="6079255" y="1505516"/>
                  <a:pt x="6079255" y="1503773"/>
                </a:cubicBezTo>
                <a:lnTo>
                  <a:pt x="6079255" y="1491567"/>
                </a:lnTo>
                <a:cubicBezTo>
                  <a:pt x="6079255" y="1491567"/>
                  <a:pt x="6079255" y="1491567"/>
                  <a:pt x="6080927" y="1491567"/>
                </a:cubicBezTo>
                <a:lnTo>
                  <a:pt x="6092629" y="1491567"/>
                </a:lnTo>
                <a:cubicBezTo>
                  <a:pt x="6092629" y="1491567"/>
                  <a:pt x="6092629" y="1491567"/>
                  <a:pt x="6092629" y="1490259"/>
                </a:cubicBezTo>
                <a:lnTo>
                  <a:pt x="6092629" y="1481106"/>
                </a:lnTo>
                <a:cubicBezTo>
                  <a:pt x="6092629" y="1481106"/>
                  <a:pt x="6092629" y="1481106"/>
                  <a:pt x="6090957" y="1481106"/>
                </a:cubicBezTo>
                <a:lnTo>
                  <a:pt x="6079255" y="1481106"/>
                </a:lnTo>
                <a:cubicBezTo>
                  <a:pt x="6079255" y="1481106"/>
                  <a:pt x="6079255" y="1481106"/>
                  <a:pt x="6079255" y="1479363"/>
                </a:cubicBezTo>
                <a:lnTo>
                  <a:pt x="6079255" y="1467159"/>
                </a:lnTo>
                <a:cubicBezTo>
                  <a:pt x="6079255" y="1467159"/>
                  <a:pt x="6079255" y="1467159"/>
                  <a:pt x="6080927" y="1467159"/>
                </a:cubicBezTo>
                <a:lnTo>
                  <a:pt x="6092629" y="1467159"/>
                </a:lnTo>
                <a:cubicBezTo>
                  <a:pt x="6092629" y="1467159"/>
                  <a:pt x="6092629" y="1467159"/>
                  <a:pt x="6092629" y="1465415"/>
                </a:cubicBezTo>
                <a:lnTo>
                  <a:pt x="6092629" y="1453211"/>
                </a:lnTo>
                <a:cubicBezTo>
                  <a:pt x="6092629" y="1453211"/>
                  <a:pt x="6092629" y="1453211"/>
                  <a:pt x="6090957" y="1453211"/>
                </a:cubicBezTo>
                <a:lnTo>
                  <a:pt x="6079255" y="1453211"/>
                </a:lnTo>
                <a:cubicBezTo>
                  <a:pt x="6079255" y="1453211"/>
                  <a:pt x="6079255" y="1453211"/>
                  <a:pt x="6079255" y="1451468"/>
                </a:cubicBezTo>
                <a:lnTo>
                  <a:pt x="6079255" y="1439262"/>
                </a:lnTo>
                <a:cubicBezTo>
                  <a:pt x="6079255" y="1439262"/>
                  <a:pt x="6079255" y="1439262"/>
                  <a:pt x="6080927" y="1439262"/>
                </a:cubicBezTo>
                <a:lnTo>
                  <a:pt x="6092629" y="1439262"/>
                </a:lnTo>
                <a:cubicBezTo>
                  <a:pt x="6092629" y="1439262"/>
                  <a:pt x="6092629" y="1439262"/>
                  <a:pt x="6092629" y="1437956"/>
                </a:cubicBezTo>
                <a:lnTo>
                  <a:pt x="6092629" y="1428803"/>
                </a:lnTo>
                <a:cubicBezTo>
                  <a:pt x="6092629" y="1428803"/>
                  <a:pt x="6092629" y="1428803"/>
                  <a:pt x="6090957" y="1428803"/>
                </a:cubicBezTo>
                <a:lnTo>
                  <a:pt x="6079255" y="1428803"/>
                </a:lnTo>
                <a:cubicBezTo>
                  <a:pt x="6079255" y="1428803"/>
                  <a:pt x="6079255" y="1428803"/>
                  <a:pt x="6079255" y="1427058"/>
                </a:cubicBezTo>
                <a:lnTo>
                  <a:pt x="6079255" y="1414854"/>
                </a:lnTo>
                <a:cubicBezTo>
                  <a:pt x="6079255" y="1414854"/>
                  <a:pt x="6079255" y="1414854"/>
                  <a:pt x="6080927" y="1414854"/>
                </a:cubicBezTo>
                <a:lnTo>
                  <a:pt x="6092629" y="1414854"/>
                </a:lnTo>
                <a:cubicBezTo>
                  <a:pt x="6092629" y="1414854"/>
                  <a:pt x="6092629" y="1414854"/>
                  <a:pt x="6092629" y="1413111"/>
                </a:cubicBezTo>
                <a:lnTo>
                  <a:pt x="6092629" y="1400906"/>
                </a:lnTo>
                <a:cubicBezTo>
                  <a:pt x="6092629" y="1400906"/>
                  <a:pt x="6092629" y="1400906"/>
                  <a:pt x="6090957" y="1400906"/>
                </a:cubicBezTo>
                <a:lnTo>
                  <a:pt x="6079255" y="1400906"/>
                </a:lnTo>
                <a:cubicBezTo>
                  <a:pt x="6079255" y="1400906"/>
                  <a:pt x="6079255" y="1400906"/>
                  <a:pt x="6079255" y="1399599"/>
                </a:cubicBezTo>
                <a:lnTo>
                  <a:pt x="6079255" y="1390445"/>
                </a:lnTo>
                <a:cubicBezTo>
                  <a:pt x="6079255" y="1390445"/>
                  <a:pt x="6079255" y="1390445"/>
                  <a:pt x="6080927" y="1390445"/>
                </a:cubicBezTo>
                <a:lnTo>
                  <a:pt x="6092629" y="1390445"/>
                </a:lnTo>
                <a:cubicBezTo>
                  <a:pt x="6092629" y="1390445"/>
                  <a:pt x="6092629" y="1390445"/>
                  <a:pt x="6092629" y="1388702"/>
                </a:cubicBezTo>
                <a:lnTo>
                  <a:pt x="6092629" y="1376498"/>
                </a:lnTo>
                <a:cubicBezTo>
                  <a:pt x="6092629" y="1376498"/>
                  <a:pt x="6092629" y="1376498"/>
                  <a:pt x="6090957" y="1376498"/>
                </a:cubicBezTo>
                <a:lnTo>
                  <a:pt x="6079255" y="1376498"/>
                </a:lnTo>
                <a:cubicBezTo>
                  <a:pt x="6079255" y="1376498"/>
                  <a:pt x="6079255" y="1376498"/>
                  <a:pt x="6079255" y="1374755"/>
                </a:cubicBezTo>
                <a:lnTo>
                  <a:pt x="6079255" y="1362549"/>
                </a:lnTo>
                <a:cubicBezTo>
                  <a:pt x="6079255" y="1362549"/>
                  <a:pt x="6079255" y="1362549"/>
                  <a:pt x="6080927" y="1362549"/>
                </a:cubicBezTo>
                <a:lnTo>
                  <a:pt x="6092629" y="1362549"/>
                </a:lnTo>
                <a:cubicBezTo>
                  <a:pt x="6092629" y="1362549"/>
                  <a:pt x="6092629" y="1362549"/>
                  <a:pt x="6092629" y="1360806"/>
                </a:cubicBezTo>
                <a:lnTo>
                  <a:pt x="6092629" y="1348602"/>
                </a:lnTo>
                <a:cubicBezTo>
                  <a:pt x="6092629" y="1348602"/>
                  <a:pt x="6092629" y="1348602"/>
                  <a:pt x="6090957" y="1348602"/>
                </a:cubicBezTo>
                <a:lnTo>
                  <a:pt x="6079255" y="1348602"/>
                </a:lnTo>
                <a:cubicBezTo>
                  <a:pt x="6079255" y="1348602"/>
                  <a:pt x="6079255" y="1348602"/>
                  <a:pt x="6079255" y="1347294"/>
                </a:cubicBezTo>
                <a:lnTo>
                  <a:pt x="6079255" y="1338141"/>
                </a:lnTo>
                <a:cubicBezTo>
                  <a:pt x="6079255" y="1338141"/>
                  <a:pt x="6079255" y="1338141"/>
                  <a:pt x="6080927" y="1338141"/>
                </a:cubicBezTo>
                <a:lnTo>
                  <a:pt x="6092629" y="1338141"/>
                </a:lnTo>
                <a:cubicBezTo>
                  <a:pt x="6092629" y="1338141"/>
                  <a:pt x="6092629" y="1338141"/>
                  <a:pt x="6092629" y="1336397"/>
                </a:cubicBezTo>
                <a:lnTo>
                  <a:pt x="6092629" y="1324193"/>
                </a:lnTo>
                <a:cubicBezTo>
                  <a:pt x="6092629" y="1324193"/>
                  <a:pt x="6092629" y="1324193"/>
                  <a:pt x="6090957" y="1324193"/>
                </a:cubicBezTo>
                <a:lnTo>
                  <a:pt x="6079255" y="1324193"/>
                </a:lnTo>
                <a:cubicBezTo>
                  <a:pt x="6079255" y="1324193"/>
                  <a:pt x="6079255" y="1324193"/>
                  <a:pt x="6079255" y="1322450"/>
                </a:cubicBezTo>
                <a:lnTo>
                  <a:pt x="6079255" y="1310244"/>
                </a:lnTo>
                <a:cubicBezTo>
                  <a:pt x="6079255" y="1310244"/>
                  <a:pt x="6079255" y="1310244"/>
                  <a:pt x="6080927" y="1310244"/>
                </a:cubicBezTo>
                <a:lnTo>
                  <a:pt x="6092629" y="1310244"/>
                </a:lnTo>
                <a:cubicBezTo>
                  <a:pt x="6092629" y="1310244"/>
                  <a:pt x="6092629" y="1310244"/>
                  <a:pt x="6092629" y="1308938"/>
                </a:cubicBezTo>
                <a:lnTo>
                  <a:pt x="6092629" y="1299785"/>
                </a:lnTo>
                <a:cubicBezTo>
                  <a:pt x="6092629" y="1299785"/>
                  <a:pt x="6092629" y="1299785"/>
                  <a:pt x="6090957" y="1299785"/>
                </a:cubicBezTo>
                <a:lnTo>
                  <a:pt x="6079255" y="1299785"/>
                </a:lnTo>
                <a:cubicBezTo>
                  <a:pt x="6079255" y="1299785"/>
                  <a:pt x="6079255" y="1299785"/>
                  <a:pt x="6079255" y="1298040"/>
                </a:cubicBezTo>
                <a:lnTo>
                  <a:pt x="6079255" y="1285836"/>
                </a:lnTo>
                <a:cubicBezTo>
                  <a:pt x="6079255" y="1285836"/>
                  <a:pt x="6079255" y="1285836"/>
                  <a:pt x="6080927" y="1285836"/>
                </a:cubicBezTo>
                <a:lnTo>
                  <a:pt x="6092629" y="1285836"/>
                </a:lnTo>
                <a:cubicBezTo>
                  <a:pt x="6092629" y="1285836"/>
                  <a:pt x="6092629" y="1285836"/>
                  <a:pt x="6092629" y="1284093"/>
                </a:cubicBezTo>
                <a:lnTo>
                  <a:pt x="6092629" y="1271888"/>
                </a:lnTo>
                <a:cubicBezTo>
                  <a:pt x="6092629" y="1271888"/>
                  <a:pt x="6092629" y="1271888"/>
                  <a:pt x="6090957" y="1271888"/>
                </a:cubicBezTo>
                <a:lnTo>
                  <a:pt x="6079255" y="1271888"/>
                </a:lnTo>
                <a:cubicBezTo>
                  <a:pt x="6079255" y="1271888"/>
                  <a:pt x="6079255" y="1271888"/>
                  <a:pt x="6079255" y="1270145"/>
                </a:cubicBezTo>
                <a:lnTo>
                  <a:pt x="6079255" y="1257941"/>
                </a:lnTo>
                <a:cubicBezTo>
                  <a:pt x="6079255" y="1257941"/>
                  <a:pt x="6079255" y="1257941"/>
                  <a:pt x="6080927" y="1257941"/>
                </a:cubicBezTo>
                <a:lnTo>
                  <a:pt x="6092629" y="1257941"/>
                </a:lnTo>
                <a:cubicBezTo>
                  <a:pt x="6092629" y="1257941"/>
                  <a:pt x="6092629" y="1257941"/>
                  <a:pt x="6092629" y="1256633"/>
                </a:cubicBezTo>
                <a:lnTo>
                  <a:pt x="6092629" y="1247480"/>
                </a:lnTo>
                <a:cubicBezTo>
                  <a:pt x="6092629" y="1247480"/>
                  <a:pt x="6092629" y="1247480"/>
                  <a:pt x="6090957" y="1247480"/>
                </a:cubicBezTo>
                <a:lnTo>
                  <a:pt x="6079255" y="1247480"/>
                </a:lnTo>
                <a:cubicBezTo>
                  <a:pt x="6079255" y="1247480"/>
                  <a:pt x="6079255" y="1247480"/>
                  <a:pt x="6079255" y="1245737"/>
                </a:cubicBezTo>
                <a:lnTo>
                  <a:pt x="6079255" y="1233531"/>
                </a:lnTo>
                <a:cubicBezTo>
                  <a:pt x="6079255" y="1233531"/>
                  <a:pt x="6079255" y="1233531"/>
                  <a:pt x="6080927" y="1233531"/>
                </a:cubicBezTo>
                <a:lnTo>
                  <a:pt x="6092629" y="1233531"/>
                </a:lnTo>
                <a:cubicBezTo>
                  <a:pt x="6092629" y="1233531"/>
                  <a:pt x="6092629" y="1233531"/>
                  <a:pt x="6092629" y="1231788"/>
                </a:cubicBezTo>
                <a:lnTo>
                  <a:pt x="6092629" y="1219584"/>
                </a:lnTo>
                <a:cubicBezTo>
                  <a:pt x="6092629" y="1219584"/>
                  <a:pt x="6092629" y="1219584"/>
                  <a:pt x="6090957" y="1219584"/>
                </a:cubicBezTo>
                <a:lnTo>
                  <a:pt x="6079255" y="1219584"/>
                </a:lnTo>
                <a:cubicBezTo>
                  <a:pt x="6079255" y="1219584"/>
                  <a:pt x="6079255" y="1219584"/>
                  <a:pt x="6079255" y="1217840"/>
                </a:cubicBezTo>
                <a:lnTo>
                  <a:pt x="6079255" y="1205636"/>
                </a:lnTo>
                <a:cubicBezTo>
                  <a:pt x="6079255" y="1205636"/>
                  <a:pt x="6079255" y="1205636"/>
                  <a:pt x="6080927" y="1205636"/>
                </a:cubicBezTo>
                <a:lnTo>
                  <a:pt x="6092629" y="1205636"/>
                </a:lnTo>
                <a:cubicBezTo>
                  <a:pt x="6092629" y="1205636"/>
                  <a:pt x="6092629" y="1205636"/>
                  <a:pt x="6092629" y="1204328"/>
                </a:cubicBezTo>
                <a:lnTo>
                  <a:pt x="6092629" y="1195175"/>
                </a:lnTo>
                <a:cubicBezTo>
                  <a:pt x="6092629" y="1195175"/>
                  <a:pt x="6092629" y="1195175"/>
                  <a:pt x="6090957" y="1195175"/>
                </a:cubicBezTo>
                <a:lnTo>
                  <a:pt x="6079255" y="1195175"/>
                </a:lnTo>
                <a:cubicBezTo>
                  <a:pt x="6079255" y="1195175"/>
                  <a:pt x="6079255" y="1195175"/>
                  <a:pt x="6079255" y="1193432"/>
                </a:cubicBezTo>
                <a:lnTo>
                  <a:pt x="6079255" y="1181226"/>
                </a:lnTo>
                <a:cubicBezTo>
                  <a:pt x="6079255" y="1181226"/>
                  <a:pt x="6079255" y="1181226"/>
                  <a:pt x="6080927" y="1181226"/>
                </a:cubicBezTo>
                <a:lnTo>
                  <a:pt x="6092629" y="1181226"/>
                </a:lnTo>
                <a:cubicBezTo>
                  <a:pt x="6092629" y="1181226"/>
                  <a:pt x="6092629" y="1181226"/>
                  <a:pt x="6090957" y="1178612"/>
                </a:cubicBezTo>
                <a:lnTo>
                  <a:pt x="6079255" y="1160306"/>
                </a:lnTo>
                <a:cubicBezTo>
                  <a:pt x="6079255" y="1160306"/>
                  <a:pt x="6079255" y="1160306"/>
                  <a:pt x="6079255" y="1104513"/>
                </a:cubicBezTo>
                <a:cubicBezTo>
                  <a:pt x="6079255" y="1104513"/>
                  <a:pt x="6079255" y="1104513"/>
                  <a:pt x="6303271" y="1104513"/>
                </a:cubicBezTo>
                <a:cubicBezTo>
                  <a:pt x="6303271" y="1104513"/>
                  <a:pt x="6303271" y="1104513"/>
                  <a:pt x="6323331" y="1135896"/>
                </a:cubicBezTo>
                <a:cubicBezTo>
                  <a:pt x="6323331" y="1135896"/>
                  <a:pt x="6323331" y="1135896"/>
                  <a:pt x="6323331" y="1205636"/>
                </a:cubicBezTo>
                <a:cubicBezTo>
                  <a:pt x="6323331" y="1205636"/>
                  <a:pt x="6323331" y="1205636"/>
                  <a:pt x="6321659" y="1205636"/>
                </a:cubicBezTo>
                <a:lnTo>
                  <a:pt x="6309957" y="1205636"/>
                </a:lnTo>
                <a:cubicBezTo>
                  <a:pt x="6309957" y="1205636"/>
                  <a:pt x="6309957" y="1205636"/>
                  <a:pt x="6309957" y="1207379"/>
                </a:cubicBezTo>
                <a:lnTo>
                  <a:pt x="6309957" y="1219584"/>
                </a:lnTo>
                <a:cubicBezTo>
                  <a:pt x="6309957" y="1219584"/>
                  <a:pt x="6309957" y="1219584"/>
                  <a:pt x="6311629" y="1219584"/>
                </a:cubicBezTo>
                <a:lnTo>
                  <a:pt x="6323331" y="1219584"/>
                </a:lnTo>
                <a:cubicBezTo>
                  <a:pt x="6323331" y="1219584"/>
                  <a:pt x="6323331" y="1219584"/>
                  <a:pt x="6323331" y="1221327"/>
                </a:cubicBezTo>
                <a:lnTo>
                  <a:pt x="6323331" y="1233531"/>
                </a:lnTo>
                <a:cubicBezTo>
                  <a:pt x="6323331" y="1233531"/>
                  <a:pt x="6323331" y="1233531"/>
                  <a:pt x="6321659" y="1233531"/>
                </a:cubicBezTo>
                <a:lnTo>
                  <a:pt x="6309957" y="1233531"/>
                </a:lnTo>
                <a:cubicBezTo>
                  <a:pt x="6309957" y="1233531"/>
                  <a:pt x="6309957" y="1233531"/>
                  <a:pt x="6309957" y="1235274"/>
                </a:cubicBezTo>
                <a:lnTo>
                  <a:pt x="6309957" y="1247480"/>
                </a:lnTo>
                <a:cubicBezTo>
                  <a:pt x="6309957" y="1247480"/>
                  <a:pt x="6309957" y="1247480"/>
                  <a:pt x="6311629" y="1247480"/>
                </a:cubicBezTo>
                <a:lnTo>
                  <a:pt x="6323331" y="1247480"/>
                </a:lnTo>
                <a:cubicBezTo>
                  <a:pt x="6323331" y="1247480"/>
                  <a:pt x="6323331" y="1247480"/>
                  <a:pt x="6323331" y="1248788"/>
                </a:cubicBezTo>
                <a:lnTo>
                  <a:pt x="6323331" y="1257941"/>
                </a:lnTo>
                <a:cubicBezTo>
                  <a:pt x="6323331" y="1257941"/>
                  <a:pt x="6323331" y="1257941"/>
                  <a:pt x="6321659" y="1257941"/>
                </a:cubicBezTo>
                <a:lnTo>
                  <a:pt x="6309957" y="1257941"/>
                </a:lnTo>
                <a:cubicBezTo>
                  <a:pt x="6309957" y="1257941"/>
                  <a:pt x="6309957" y="1257941"/>
                  <a:pt x="6309957" y="1259684"/>
                </a:cubicBezTo>
                <a:lnTo>
                  <a:pt x="6309957" y="1271888"/>
                </a:lnTo>
                <a:cubicBezTo>
                  <a:pt x="6309957" y="1271888"/>
                  <a:pt x="6309957" y="1271888"/>
                  <a:pt x="6311629" y="1271888"/>
                </a:cubicBezTo>
                <a:lnTo>
                  <a:pt x="6323331" y="1271888"/>
                </a:lnTo>
                <a:cubicBezTo>
                  <a:pt x="6323331" y="1271888"/>
                  <a:pt x="6323331" y="1271888"/>
                  <a:pt x="6323331" y="1273632"/>
                </a:cubicBezTo>
                <a:lnTo>
                  <a:pt x="6323331" y="1285836"/>
                </a:lnTo>
                <a:cubicBezTo>
                  <a:pt x="6323331" y="1285836"/>
                  <a:pt x="6323331" y="1285836"/>
                  <a:pt x="6321659" y="1285836"/>
                </a:cubicBezTo>
                <a:lnTo>
                  <a:pt x="6309957" y="1285836"/>
                </a:lnTo>
                <a:cubicBezTo>
                  <a:pt x="6309957" y="1285836"/>
                  <a:pt x="6309957" y="1285836"/>
                  <a:pt x="6309957" y="1287579"/>
                </a:cubicBezTo>
                <a:lnTo>
                  <a:pt x="6309957" y="1299785"/>
                </a:lnTo>
                <a:cubicBezTo>
                  <a:pt x="6309957" y="1299785"/>
                  <a:pt x="6309957" y="1299785"/>
                  <a:pt x="6311629" y="1299785"/>
                </a:cubicBezTo>
                <a:lnTo>
                  <a:pt x="6323331" y="1299785"/>
                </a:lnTo>
                <a:cubicBezTo>
                  <a:pt x="6323331" y="1299785"/>
                  <a:pt x="6323331" y="1299785"/>
                  <a:pt x="6323331" y="1301091"/>
                </a:cubicBezTo>
                <a:lnTo>
                  <a:pt x="6323331" y="1310244"/>
                </a:lnTo>
                <a:cubicBezTo>
                  <a:pt x="6323331" y="1310244"/>
                  <a:pt x="6323331" y="1310244"/>
                  <a:pt x="6321659" y="1310244"/>
                </a:cubicBezTo>
                <a:lnTo>
                  <a:pt x="6309957" y="1310244"/>
                </a:lnTo>
                <a:cubicBezTo>
                  <a:pt x="6309957" y="1310244"/>
                  <a:pt x="6309957" y="1310244"/>
                  <a:pt x="6309957" y="1311989"/>
                </a:cubicBezTo>
                <a:lnTo>
                  <a:pt x="6309957" y="1324193"/>
                </a:lnTo>
                <a:cubicBezTo>
                  <a:pt x="6309957" y="1324193"/>
                  <a:pt x="6309957" y="1324193"/>
                  <a:pt x="6311629" y="1324193"/>
                </a:cubicBezTo>
                <a:lnTo>
                  <a:pt x="6323331" y="1324193"/>
                </a:lnTo>
                <a:cubicBezTo>
                  <a:pt x="6323331" y="1324193"/>
                  <a:pt x="6323331" y="1324193"/>
                  <a:pt x="6323331" y="1325936"/>
                </a:cubicBezTo>
                <a:lnTo>
                  <a:pt x="6323331" y="1338141"/>
                </a:lnTo>
                <a:cubicBezTo>
                  <a:pt x="6323331" y="1338141"/>
                  <a:pt x="6323331" y="1338141"/>
                  <a:pt x="6321659" y="1338141"/>
                </a:cubicBezTo>
                <a:lnTo>
                  <a:pt x="6309957" y="1338141"/>
                </a:lnTo>
                <a:cubicBezTo>
                  <a:pt x="6309957" y="1338141"/>
                  <a:pt x="6309957" y="1338141"/>
                  <a:pt x="6309957" y="1339448"/>
                </a:cubicBezTo>
                <a:lnTo>
                  <a:pt x="6309957" y="1348602"/>
                </a:lnTo>
                <a:cubicBezTo>
                  <a:pt x="6309957" y="1348602"/>
                  <a:pt x="6309957" y="1348602"/>
                  <a:pt x="6311629" y="1348602"/>
                </a:cubicBezTo>
                <a:lnTo>
                  <a:pt x="6323331" y="1348602"/>
                </a:lnTo>
                <a:cubicBezTo>
                  <a:pt x="6323331" y="1348602"/>
                  <a:pt x="6323331" y="1348602"/>
                  <a:pt x="6323331" y="1350345"/>
                </a:cubicBezTo>
                <a:lnTo>
                  <a:pt x="6323331" y="1362549"/>
                </a:lnTo>
                <a:cubicBezTo>
                  <a:pt x="6323331" y="1362549"/>
                  <a:pt x="6323331" y="1362549"/>
                  <a:pt x="6321659" y="1362549"/>
                </a:cubicBezTo>
                <a:lnTo>
                  <a:pt x="6309957" y="1362549"/>
                </a:lnTo>
                <a:cubicBezTo>
                  <a:pt x="6309957" y="1362549"/>
                  <a:pt x="6309957" y="1362549"/>
                  <a:pt x="6309957" y="1364292"/>
                </a:cubicBezTo>
                <a:lnTo>
                  <a:pt x="6309957" y="1376498"/>
                </a:lnTo>
                <a:cubicBezTo>
                  <a:pt x="6309957" y="1376498"/>
                  <a:pt x="6309957" y="1376498"/>
                  <a:pt x="6311629" y="1376498"/>
                </a:cubicBezTo>
                <a:lnTo>
                  <a:pt x="6323331" y="1376498"/>
                </a:lnTo>
                <a:cubicBezTo>
                  <a:pt x="6323331" y="1376498"/>
                  <a:pt x="6323331" y="1376498"/>
                  <a:pt x="6323331" y="1378241"/>
                </a:cubicBezTo>
                <a:lnTo>
                  <a:pt x="6323331" y="1390445"/>
                </a:lnTo>
                <a:cubicBezTo>
                  <a:pt x="6323331" y="1390445"/>
                  <a:pt x="6323331" y="1390445"/>
                  <a:pt x="6321659" y="1390445"/>
                </a:cubicBezTo>
                <a:lnTo>
                  <a:pt x="6309957" y="1390445"/>
                </a:lnTo>
                <a:cubicBezTo>
                  <a:pt x="6309957" y="1390445"/>
                  <a:pt x="6309957" y="1390445"/>
                  <a:pt x="6309957" y="1391753"/>
                </a:cubicBezTo>
                <a:lnTo>
                  <a:pt x="6309957" y="1400906"/>
                </a:lnTo>
                <a:cubicBezTo>
                  <a:pt x="6309957" y="1400906"/>
                  <a:pt x="6309957" y="1400906"/>
                  <a:pt x="6311629" y="1400906"/>
                </a:cubicBezTo>
                <a:lnTo>
                  <a:pt x="6323331" y="1400906"/>
                </a:lnTo>
                <a:cubicBezTo>
                  <a:pt x="6323331" y="1400906"/>
                  <a:pt x="6323331" y="1400906"/>
                  <a:pt x="6323331" y="1402650"/>
                </a:cubicBezTo>
                <a:lnTo>
                  <a:pt x="6323331" y="1414854"/>
                </a:lnTo>
                <a:cubicBezTo>
                  <a:pt x="6323331" y="1414854"/>
                  <a:pt x="6323331" y="1414854"/>
                  <a:pt x="6321659" y="1414854"/>
                </a:cubicBezTo>
                <a:lnTo>
                  <a:pt x="6309957" y="1414854"/>
                </a:lnTo>
                <a:cubicBezTo>
                  <a:pt x="6309957" y="1414854"/>
                  <a:pt x="6309957" y="1414854"/>
                  <a:pt x="6309957" y="1416597"/>
                </a:cubicBezTo>
                <a:lnTo>
                  <a:pt x="6309957" y="1428803"/>
                </a:lnTo>
                <a:cubicBezTo>
                  <a:pt x="6309957" y="1428803"/>
                  <a:pt x="6309957" y="1428803"/>
                  <a:pt x="6311629" y="1428803"/>
                </a:cubicBezTo>
                <a:lnTo>
                  <a:pt x="6323331" y="1428803"/>
                </a:lnTo>
                <a:cubicBezTo>
                  <a:pt x="6323331" y="1428803"/>
                  <a:pt x="6323331" y="1428803"/>
                  <a:pt x="6323331" y="1430109"/>
                </a:cubicBezTo>
                <a:lnTo>
                  <a:pt x="6323331" y="1439262"/>
                </a:lnTo>
                <a:cubicBezTo>
                  <a:pt x="6323331" y="1439262"/>
                  <a:pt x="6323331" y="1439262"/>
                  <a:pt x="6321659" y="1439262"/>
                </a:cubicBezTo>
                <a:lnTo>
                  <a:pt x="6309957" y="1439262"/>
                </a:lnTo>
                <a:cubicBezTo>
                  <a:pt x="6309957" y="1439262"/>
                  <a:pt x="6309957" y="1439262"/>
                  <a:pt x="6309957" y="1441007"/>
                </a:cubicBezTo>
                <a:lnTo>
                  <a:pt x="6309957" y="1453211"/>
                </a:lnTo>
                <a:cubicBezTo>
                  <a:pt x="6309957" y="1453211"/>
                  <a:pt x="6309957" y="1453211"/>
                  <a:pt x="6311629" y="1453211"/>
                </a:cubicBezTo>
                <a:lnTo>
                  <a:pt x="6323331" y="1453211"/>
                </a:lnTo>
                <a:cubicBezTo>
                  <a:pt x="6323331" y="1453211"/>
                  <a:pt x="6323331" y="1453211"/>
                  <a:pt x="6323331" y="1454954"/>
                </a:cubicBezTo>
                <a:lnTo>
                  <a:pt x="6323331" y="1467159"/>
                </a:lnTo>
                <a:cubicBezTo>
                  <a:pt x="6323331" y="1467159"/>
                  <a:pt x="6323331" y="1467159"/>
                  <a:pt x="6321659" y="1467159"/>
                </a:cubicBezTo>
                <a:lnTo>
                  <a:pt x="6309957" y="1467159"/>
                </a:lnTo>
                <a:cubicBezTo>
                  <a:pt x="6309957" y="1467159"/>
                  <a:pt x="6309957" y="1467159"/>
                  <a:pt x="6309957" y="1468902"/>
                </a:cubicBezTo>
                <a:lnTo>
                  <a:pt x="6309957" y="1481106"/>
                </a:lnTo>
                <a:cubicBezTo>
                  <a:pt x="6309957" y="1481106"/>
                  <a:pt x="6309957" y="1481106"/>
                  <a:pt x="6311629" y="1481106"/>
                </a:cubicBezTo>
                <a:lnTo>
                  <a:pt x="6323331" y="1481106"/>
                </a:lnTo>
                <a:cubicBezTo>
                  <a:pt x="6323331" y="1481106"/>
                  <a:pt x="6323331" y="1481106"/>
                  <a:pt x="6323331" y="1482414"/>
                </a:cubicBezTo>
                <a:lnTo>
                  <a:pt x="6323331" y="1491567"/>
                </a:lnTo>
                <a:cubicBezTo>
                  <a:pt x="6323331" y="1491567"/>
                  <a:pt x="6323331" y="1491567"/>
                  <a:pt x="6321659" y="1491567"/>
                </a:cubicBezTo>
                <a:lnTo>
                  <a:pt x="6309957" y="1491567"/>
                </a:lnTo>
                <a:cubicBezTo>
                  <a:pt x="6309957" y="1491567"/>
                  <a:pt x="6309957" y="1491567"/>
                  <a:pt x="6309957" y="1493310"/>
                </a:cubicBezTo>
                <a:lnTo>
                  <a:pt x="6309957" y="1505516"/>
                </a:lnTo>
                <a:cubicBezTo>
                  <a:pt x="6309957" y="1505516"/>
                  <a:pt x="6309957" y="1505516"/>
                  <a:pt x="6346735" y="1536899"/>
                </a:cubicBezTo>
                <a:cubicBezTo>
                  <a:pt x="6346735" y="1543872"/>
                  <a:pt x="6346735" y="1543872"/>
                  <a:pt x="6345065" y="1543872"/>
                </a:cubicBezTo>
                <a:lnTo>
                  <a:pt x="6333361" y="1543872"/>
                </a:lnTo>
                <a:cubicBezTo>
                  <a:pt x="6333361" y="1543872"/>
                  <a:pt x="6333361" y="1543872"/>
                  <a:pt x="6333361" y="1582229"/>
                </a:cubicBezTo>
                <a:cubicBezTo>
                  <a:pt x="6333361" y="1582229"/>
                  <a:pt x="6333361" y="1582229"/>
                  <a:pt x="6335035" y="1582229"/>
                </a:cubicBezTo>
                <a:lnTo>
                  <a:pt x="6346735" y="1582229"/>
                </a:lnTo>
                <a:cubicBezTo>
                  <a:pt x="6346735" y="1582229"/>
                  <a:pt x="6346735" y="1582229"/>
                  <a:pt x="6346735" y="1580049"/>
                </a:cubicBezTo>
                <a:lnTo>
                  <a:pt x="6346735" y="1564794"/>
                </a:lnTo>
                <a:cubicBezTo>
                  <a:pt x="6346735" y="1564794"/>
                  <a:pt x="6346735" y="1564794"/>
                  <a:pt x="6348407" y="1563923"/>
                </a:cubicBezTo>
                <a:lnTo>
                  <a:pt x="6360109" y="1557821"/>
                </a:lnTo>
                <a:cubicBezTo>
                  <a:pt x="6360109" y="1557821"/>
                  <a:pt x="6360109" y="1557821"/>
                  <a:pt x="6363035" y="1557821"/>
                </a:cubicBezTo>
                <a:lnTo>
                  <a:pt x="6383515" y="1557821"/>
                </a:lnTo>
                <a:cubicBezTo>
                  <a:pt x="6383515" y="1557821"/>
                  <a:pt x="6383515" y="1557821"/>
                  <a:pt x="6383515" y="1559564"/>
                </a:cubicBezTo>
                <a:lnTo>
                  <a:pt x="6383515" y="1571768"/>
                </a:lnTo>
                <a:cubicBezTo>
                  <a:pt x="6383515" y="1571768"/>
                  <a:pt x="6383515" y="1571768"/>
                  <a:pt x="6386023" y="1571768"/>
                </a:cubicBezTo>
                <a:lnTo>
                  <a:pt x="6403577" y="1571768"/>
                </a:lnTo>
                <a:cubicBezTo>
                  <a:pt x="6403577" y="1578741"/>
                  <a:pt x="6403577" y="1578741"/>
                  <a:pt x="6405247" y="1578741"/>
                </a:cubicBezTo>
                <a:lnTo>
                  <a:pt x="6416951" y="1578741"/>
                </a:lnTo>
                <a:cubicBezTo>
                  <a:pt x="6416951" y="1578741"/>
                  <a:pt x="6416951" y="1578741"/>
                  <a:pt x="6453729" y="1627559"/>
                </a:cubicBezTo>
                <a:cubicBezTo>
                  <a:pt x="6453729" y="1627559"/>
                  <a:pt x="6453729" y="1627559"/>
                  <a:pt x="6453729" y="1679864"/>
                </a:cubicBezTo>
                <a:cubicBezTo>
                  <a:pt x="6453729" y="1679864"/>
                  <a:pt x="6453729" y="1679864"/>
                  <a:pt x="6455399" y="1679864"/>
                </a:cubicBezTo>
                <a:lnTo>
                  <a:pt x="6467103" y="1679864"/>
                </a:lnTo>
                <a:cubicBezTo>
                  <a:pt x="6467103" y="1679864"/>
                  <a:pt x="6467103" y="1679864"/>
                  <a:pt x="6467103" y="1676813"/>
                </a:cubicBezTo>
                <a:lnTo>
                  <a:pt x="6467103" y="1655456"/>
                </a:lnTo>
                <a:cubicBezTo>
                  <a:pt x="6467103" y="1655456"/>
                  <a:pt x="6467103" y="1655456"/>
                  <a:pt x="6468357" y="1655456"/>
                </a:cubicBezTo>
                <a:lnTo>
                  <a:pt x="6477133" y="1655456"/>
                </a:lnTo>
                <a:cubicBezTo>
                  <a:pt x="6477133" y="1655456"/>
                  <a:pt x="6477133" y="1655456"/>
                  <a:pt x="6477133" y="1657199"/>
                </a:cubicBezTo>
                <a:lnTo>
                  <a:pt x="6477133" y="1669403"/>
                </a:lnTo>
                <a:cubicBezTo>
                  <a:pt x="6490507" y="1672891"/>
                  <a:pt x="6490507" y="1672891"/>
                  <a:pt x="6490507" y="1596177"/>
                </a:cubicBezTo>
                <a:cubicBezTo>
                  <a:pt x="6490507" y="1596177"/>
                  <a:pt x="6490507" y="1596177"/>
                  <a:pt x="6547347" y="1596177"/>
                </a:cubicBezTo>
                <a:cubicBezTo>
                  <a:pt x="6547347" y="1596177"/>
                  <a:pt x="6547347" y="1596177"/>
                  <a:pt x="6547347" y="1484594"/>
                </a:cubicBezTo>
                <a:cubicBezTo>
                  <a:pt x="6547347" y="1484594"/>
                  <a:pt x="6547347" y="1484594"/>
                  <a:pt x="6600843" y="1484594"/>
                </a:cubicBezTo>
                <a:cubicBezTo>
                  <a:pt x="6600843" y="1484594"/>
                  <a:pt x="6600843" y="1484594"/>
                  <a:pt x="6600843" y="1483286"/>
                </a:cubicBezTo>
                <a:lnTo>
                  <a:pt x="6600843" y="1474133"/>
                </a:lnTo>
                <a:cubicBezTo>
                  <a:pt x="6600843" y="1474133"/>
                  <a:pt x="6600843" y="1474133"/>
                  <a:pt x="6634279" y="1474133"/>
                </a:cubicBezTo>
                <a:cubicBezTo>
                  <a:pt x="6634279" y="1474133"/>
                  <a:pt x="6634279" y="1474133"/>
                  <a:pt x="6634279" y="1414854"/>
                </a:cubicBezTo>
                <a:cubicBezTo>
                  <a:pt x="6627591" y="1414854"/>
                  <a:pt x="6627591" y="1414854"/>
                  <a:pt x="6627591" y="1412238"/>
                </a:cubicBezTo>
                <a:lnTo>
                  <a:pt x="6627591" y="1393932"/>
                </a:lnTo>
                <a:lnTo>
                  <a:pt x="6634279" y="1397420"/>
                </a:lnTo>
                <a:cubicBezTo>
                  <a:pt x="6634279" y="1397420"/>
                  <a:pt x="6634279" y="1397420"/>
                  <a:pt x="6640967" y="1362549"/>
                </a:cubicBezTo>
                <a:cubicBezTo>
                  <a:pt x="6640967" y="1362549"/>
                  <a:pt x="6640967" y="1362549"/>
                  <a:pt x="6647653" y="1397420"/>
                </a:cubicBezTo>
                <a:cubicBezTo>
                  <a:pt x="6650997" y="1393932"/>
                  <a:pt x="6650997" y="1393932"/>
                  <a:pt x="6651415" y="1392624"/>
                </a:cubicBezTo>
                <a:lnTo>
                  <a:pt x="6654341" y="1383471"/>
                </a:lnTo>
                <a:cubicBezTo>
                  <a:pt x="6654341" y="1383471"/>
                  <a:pt x="6654341" y="1383471"/>
                  <a:pt x="6655175" y="1381728"/>
                </a:cubicBezTo>
                <a:lnTo>
                  <a:pt x="6661027" y="1369523"/>
                </a:lnTo>
                <a:cubicBezTo>
                  <a:pt x="6661027" y="1369523"/>
                  <a:pt x="6661027" y="1369523"/>
                  <a:pt x="6661863" y="1367780"/>
                </a:cubicBezTo>
                <a:lnTo>
                  <a:pt x="6667715" y="1355576"/>
                </a:lnTo>
                <a:cubicBezTo>
                  <a:pt x="6667715" y="1355576"/>
                  <a:pt x="6667715" y="1355576"/>
                  <a:pt x="6669803" y="1354268"/>
                </a:cubicBezTo>
                <a:lnTo>
                  <a:pt x="6684431" y="1345115"/>
                </a:lnTo>
                <a:cubicBezTo>
                  <a:pt x="6684431" y="1345115"/>
                  <a:pt x="6684431" y="1345115"/>
                  <a:pt x="6686939" y="1343372"/>
                </a:cubicBezTo>
                <a:lnTo>
                  <a:pt x="6704493" y="1331166"/>
                </a:lnTo>
                <a:cubicBezTo>
                  <a:pt x="6704493" y="1331166"/>
                  <a:pt x="6704493" y="1331166"/>
                  <a:pt x="6705747" y="1329423"/>
                </a:cubicBezTo>
                <a:lnTo>
                  <a:pt x="6714523" y="1317219"/>
                </a:lnTo>
                <a:cubicBezTo>
                  <a:pt x="6714523" y="1317219"/>
                  <a:pt x="6714523" y="1317219"/>
                  <a:pt x="6715359" y="1314168"/>
                </a:cubicBezTo>
                <a:lnTo>
                  <a:pt x="6721211" y="1292810"/>
                </a:lnTo>
                <a:cubicBezTo>
                  <a:pt x="6721211" y="1292810"/>
                  <a:pt x="6721211" y="1292810"/>
                  <a:pt x="6722047" y="1295861"/>
                </a:cubicBezTo>
                <a:lnTo>
                  <a:pt x="6727897" y="1317219"/>
                </a:lnTo>
                <a:cubicBezTo>
                  <a:pt x="6727897" y="1317219"/>
                  <a:pt x="6727897" y="1317219"/>
                  <a:pt x="6728733" y="1318526"/>
                </a:cubicBezTo>
                <a:lnTo>
                  <a:pt x="6734585" y="1327680"/>
                </a:lnTo>
                <a:cubicBezTo>
                  <a:pt x="6734585" y="1327680"/>
                  <a:pt x="6734585" y="1327680"/>
                  <a:pt x="6736675" y="1329423"/>
                </a:cubicBezTo>
                <a:lnTo>
                  <a:pt x="6751303" y="1341627"/>
                </a:lnTo>
                <a:cubicBezTo>
                  <a:pt x="6751303" y="1341627"/>
                  <a:pt x="6751303" y="1341627"/>
                  <a:pt x="6752975" y="1343372"/>
                </a:cubicBezTo>
                <a:lnTo>
                  <a:pt x="6764675" y="1355576"/>
                </a:lnTo>
                <a:cubicBezTo>
                  <a:pt x="6764675" y="1355576"/>
                  <a:pt x="6764675" y="1355576"/>
                  <a:pt x="6766349" y="1357319"/>
                </a:cubicBezTo>
                <a:lnTo>
                  <a:pt x="6778051" y="1369523"/>
                </a:lnTo>
                <a:cubicBezTo>
                  <a:pt x="6778051" y="1369523"/>
                  <a:pt x="6778051" y="1369523"/>
                  <a:pt x="6778469" y="1371267"/>
                </a:cubicBezTo>
                <a:lnTo>
                  <a:pt x="6781393" y="1383471"/>
                </a:lnTo>
                <a:cubicBezTo>
                  <a:pt x="6781393" y="1383471"/>
                  <a:pt x="6781393" y="1383471"/>
                  <a:pt x="6781811" y="1385214"/>
                </a:cubicBezTo>
                <a:lnTo>
                  <a:pt x="6784737" y="1397420"/>
                </a:lnTo>
                <a:cubicBezTo>
                  <a:pt x="6791423" y="1397420"/>
                  <a:pt x="6791423" y="1397420"/>
                  <a:pt x="6794767" y="1362549"/>
                </a:cubicBezTo>
                <a:cubicBezTo>
                  <a:pt x="6794767" y="1362549"/>
                  <a:pt x="6794767" y="1362549"/>
                  <a:pt x="6801455" y="1397420"/>
                </a:cubicBezTo>
                <a:cubicBezTo>
                  <a:pt x="6808141" y="1397420"/>
                  <a:pt x="6808141" y="1397420"/>
                  <a:pt x="6808141" y="1400034"/>
                </a:cubicBezTo>
                <a:lnTo>
                  <a:pt x="6808141" y="1418342"/>
                </a:lnTo>
                <a:cubicBezTo>
                  <a:pt x="6801455" y="1418342"/>
                  <a:pt x="6801455" y="1418342"/>
                  <a:pt x="6801455" y="1467159"/>
                </a:cubicBezTo>
                <a:cubicBezTo>
                  <a:pt x="6801455" y="1467159"/>
                  <a:pt x="6801455" y="1467159"/>
                  <a:pt x="6803127" y="1467159"/>
                </a:cubicBezTo>
                <a:lnTo>
                  <a:pt x="6814829" y="1467159"/>
                </a:lnTo>
                <a:cubicBezTo>
                  <a:pt x="6814829" y="1474133"/>
                  <a:pt x="6814829" y="1474133"/>
                  <a:pt x="6816083" y="1474133"/>
                </a:cubicBezTo>
                <a:lnTo>
                  <a:pt x="6824859" y="1474133"/>
                </a:lnTo>
                <a:cubicBezTo>
                  <a:pt x="6824859" y="1474133"/>
                  <a:pt x="6824859" y="1474133"/>
                  <a:pt x="6824859" y="1472390"/>
                </a:cubicBezTo>
                <a:lnTo>
                  <a:pt x="6824859" y="1460184"/>
                </a:lnTo>
                <a:cubicBezTo>
                  <a:pt x="6824859" y="1460184"/>
                  <a:pt x="6824859" y="1460184"/>
                  <a:pt x="6828203" y="1460184"/>
                </a:cubicBezTo>
                <a:lnTo>
                  <a:pt x="6851607" y="1460184"/>
                </a:lnTo>
                <a:cubicBezTo>
                  <a:pt x="6851607" y="1460184"/>
                  <a:pt x="6851607" y="1460184"/>
                  <a:pt x="6851607" y="1457133"/>
                </a:cubicBezTo>
                <a:lnTo>
                  <a:pt x="6851607" y="1435776"/>
                </a:lnTo>
                <a:cubicBezTo>
                  <a:pt x="6851607" y="1435776"/>
                  <a:pt x="6851607" y="1435776"/>
                  <a:pt x="6908447" y="1435776"/>
                </a:cubicBezTo>
                <a:cubicBezTo>
                  <a:pt x="6908447" y="1435776"/>
                  <a:pt x="6908447" y="1435776"/>
                  <a:pt x="6908447" y="1437956"/>
                </a:cubicBezTo>
                <a:lnTo>
                  <a:pt x="6908447" y="1453211"/>
                </a:lnTo>
                <a:cubicBezTo>
                  <a:pt x="6908447" y="1453211"/>
                  <a:pt x="6908447" y="1453211"/>
                  <a:pt x="6938539" y="1453211"/>
                </a:cubicBezTo>
                <a:cubicBezTo>
                  <a:pt x="6938539" y="1453211"/>
                  <a:pt x="6938539" y="1453211"/>
                  <a:pt x="6938539" y="1456698"/>
                </a:cubicBezTo>
                <a:lnTo>
                  <a:pt x="6938539" y="1481106"/>
                </a:lnTo>
                <a:cubicBezTo>
                  <a:pt x="6931853" y="1481106"/>
                  <a:pt x="6931853" y="1481106"/>
                  <a:pt x="6931853" y="1482414"/>
                </a:cubicBezTo>
                <a:lnTo>
                  <a:pt x="6931853" y="1491567"/>
                </a:lnTo>
                <a:cubicBezTo>
                  <a:pt x="6938539" y="1491567"/>
                  <a:pt x="6938539" y="1491567"/>
                  <a:pt x="6938539" y="1494183"/>
                </a:cubicBezTo>
                <a:lnTo>
                  <a:pt x="6938539" y="1512489"/>
                </a:lnTo>
                <a:lnTo>
                  <a:pt x="6931853" y="1519463"/>
                </a:lnTo>
                <a:cubicBezTo>
                  <a:pt x="6931853" y="1519463"/>
                  <a:pt x="6931853" y="1519463"/>
                  <a:pt x="6931853" y="1603151"/>
                </a:cubicBezTo>
                <a:cubicBezTo>
                  <a:pt x="6931853" y="1603151"/>
                  <a:pt x="6931853" y="1603151"/>
                  <a:pt x="6934777" y="1603151"/>
                </a:cubicBezTo>
                <a:lnTo>
                  <a:pt x="6955257" y="1603151"/>
                </a:lnTo>
                <a:cubicBezTo>
                  <a:pt x="6955257" y="1610124"/>
                  <a:pt x="6955257" y="1610124"/>
                  <a:pt x="6957763" y="1610124"/>
                </a:cubicBezTo>
                <a:lnTo>
                  <a:pt x="6975319" y="1610124"/>
                </a:lnTo>
                <a:cubicBezTo>
                  <a:pt x="6975319" y="1610124"/>
                  <a:pt x="6975319" y="1610124"/>
                  <a:pt x="6975319" y="1613175"/>
                </a:cubicBezTo>
                <a:lnTo>
                  <a:pt x="6975319" y="1634534"/>
                </a:lnTo>
                <a:cubicBezTo>
                  <a:pt x="6975319" y="1634534"/>
                  <a:pt x="6975319" y="1634534"/>
                  <a:pt x="6977827" y="1634534"/>
                </a:cubicBezTo>
                <a:lnTo>
                  <a:pt x="6995379" y="1634534"/>
                </a:lnTo>
                <a:cubicBezTo>
                  <a:pt x="6995379" y="1634534"/>
                  <a:pt x="6995379" y="1634534"/>
                  <a:pt x="6995379" y="1631483"/>
                </a:cubicBezTo>
                <a:lnTo>
                  <a:pt x="6995379" y="1610124"/>
                </a:lnTo>
                <a:cubicBezTo>
                  <a:pt x="6995379" y="1610124"/>
                  <a:pt x="6995379" y="1610124"/>
                  <a:pt x="6998303" y="1608381"/>
                </a:cubicBezTo>
                <a:lnTo>
                  <a:pt x="7018783" y="1596177"/>
                </a:lnTo>
                <a:cubicBezTo>
                  <a:pt x="7018783" y="1596177"/>
                  <a:pt x="7018783" y="1596177"/>
                  <a:pt x="7018783" y="1564794"/>
                </a:cubicBezTo>
                <a:cubicBezTo>
                  <a:pt x="7012097" y="1564794"/>
                  <a:pt x="7012097" y="1564794"/>
                  <a:pt x="7012097" y="1529924"/>
                </a:cubicBezTo>
                <a:cubicBezTo>
                  <a:pt x="7012097" y="1529924"/>
                  <a:pt x="7012097" y="1529924"/>
                  <a:pt x="7013767" y="1529924"/>
                </a:cubicBezTo>
                <a:lnTo>
                  <a:pt x="7025471" y="1529924"/>
                </a:lnTo>
                <a:cubicBezTo>
                  <a:pt x="7025471" y="1526438"/>
                  <a:pt x="7025471" y="1526438"/>
                  <a:pt x="7055563" y="1526438"/>
                </a:cubicBezTo>
                <a:cubicBezTo>
                  <a:pt x="7055563" y="1526438"/>
                  <a:pt x="7055563" y="1526438"/>
                  <a:pt x="7055563" y="1524693"/>
                </a:cubicBezTo>
                <a:lnTo>
                  <a:pt x="7055563" y="1512489"/>
                </a:lnTo>
                <a:cubicBezTo>
                  <a:pt x="7055563" y="1512489"/>
                  <a:pt x="7055563" y="1512489"/>
                  <a:pt x="7058071" y="1512489"/>
                </a:cubicBezTo>
                <a:lnTo>
                  <a:pt x="7075623" y="1512489"/>
                </a:lnTo>
                <a:cubicBezTo>
                  <a:pt x="7075623" y="1512489"/>
                  <a:pt x="7075623" y="1512489"/>
                  <a:pt x="7075623" y="1338141"/>
                </a:cubicBezTo>
                <a:cubicBezTo>
                  <a:pt x="7075623" y="1338141"/>
                  <a:pt x="7075623" y="1338141"/>
                  <a:pt x="7077295" y="1338141"/>
                </a:cubicBezTo>
                <a:lnTo>
                  <a:pt x="7088997" y="1338141"/>
                </a:lnTo>
                <a:cubicBezTo>
                  <a:pt x="7088997" y="1338141"/>
                  <a:pt x="7088997" y="1338141"/>
                  <a:pt x="7088997" y="1334654"/>
                </a:cubicBezTo>
                <a:lnTo>
                  <a:pt x="7088997" y="1310244"/>
                </a:lnTo>
                <a:cubicBezTo>
                  <a:pt x="7092341" y="1310244"/>
                  <a:pt x="7092341" y="1310244"/>
                  <a:pt x="7092341" y="1240505"/>
                </a:cubicBezTo>
                <a:cubicBezTo>
                  <a:pt x="7092341" y="1240505"/>
                  <a:pt x="7092341" y="1240505"/>
                  <a:pt x="7094013" y="1240505"/>
                </a:cubicBezTo>
                <a:lnTo>
                  <a:pt x="7105715" y="1240505"/>
                </a:lnTo>
                <a:cubicBezTo>
                  <a:pt x="7105715" y="1240505"/>
                  <a:pt x="7105715" y="1240505"/>
                  <a:pt x="7105715" y="1242249"/>
                </a:cubicBezTo>
                <a:lnTo>
                  <a:pt x="7105715" y="1254453"/>
                </a:lnTo>
                <a:cubicBezTo>
                  <a:pt x="7112401" y="1254453"/>
                  <a:pt x="7112401" y="1254453"/>
                  <a:pt x="7112401" y="1250966"/>
                </a:cubicBezTo>
                <a:lnTo>
                  <a:pt x="7112401" y="1226558"/>
                </a:lnTo>
                <a:cubicBezTo>
                  <a:pt x="7112401" y="1226558"/>
                  <a:pt x="7112401" y="1226558"/>
                  <a:pt x="7114491" y="1225686"/>
                </a:cubicBezTo>
                <a:lnTo>
                  <a:pt x="7129119" y="1219584"/>
                </a:lnTo>
                <a:cubicBezTo>
                  <a:pt x="7129119" y="1219584"/>
                  <a:pt x="7129119" y="1219584"/>
                  <a:pt x="7130791" y="1220456"/>
                </a:cubicBezTo>
                <a:lnTo>
                  <a:pt x="7142493" y="1226558"/>
                </a:lnTo>
                <a:cubicBezTo>
                  <a:pt x="7142493" y="1226558"/>
                  <a:pt x="7142493" y="1226558"/>
                  <a:pt x="7145001" y="1226558"/>
                </a:cubicBezTo>
                <a:lnTo>
                  <a:pt x="7162555" y="1226558"/>
                </a:lnTo>
                <a:cubicBezTo>
                  <a:pt x="7162555" y="1226558"/>
                  <a:pt x="7162555" y="1226558"/>
                  <a:pt x="7162555" y="1181226"/>
                </a:cubicBezTo>
                <a:cubicBezTo>
                  <a:pt x="7162555" y="1181226"/>
                  <a:pt x="7162555" y="1181226"/>
                  <a:pt x="7164227" y="1181226"/>
                </a:cubicBezTo>
                <a:lnTo>
                  <a:pt x="7175927" y="1181226"/>
                </a:lnTo>
                <a:cubicBezTo>
                  <a:pt x="7175927" y="1188201"/>
                  <a:pt x="7175927" y="1188201"/>
                  <a:pt x="7178017" y="1188201"/>
                </a:cubicBezTo>
                <a:lnTo>
                  <a:pt x="7192647" y="1188201"/>
                </a:lnTo>
                <a:cubicBezTo>
                  <a:pt x="7192647" y="1181226"/>
                  <a:pt x="7192647" y="1181226"/>
                  <a:pt x="7194319" y="1181226"/>
                </a:cubicBezTo>
                <a:lnTo>
                  <a:pt x="7206021" y="1181226"/>
                </a:lnTo>
                <a:cubicBezTo>
                  <a:pt x="7206021" y="1181226"/>
                  <a:pt x="7206021" y="1181226"/>
                  <a:pt x="7206021" y="1233531"/>
                </a:cubicBezTo>
                <a:cubicBezTo>
                  <a:pt x="7206021" y="1233531"/>
                  <a:pt x="7206021" y="1233531"/>
                  <a:pt x="7208111" y="1235274"/>
                </a:cubicBezTo>
                <a:lnTo>
                  <a:pt x="7222739" y="1247480"/>
                </a:lnTo>
                <a:cubicBezTo>
                  <a:pt x="7219395" y="1257941"/>
                  <a:pt x="7219395" y="1257941"/>
                  <a:pt x="7256173" y="1257941"/>
                </a:cubicBezTo>
                <a:cubicBezTo>
                  <a:pt x="7256173" y="1257941"/>
                  <a:pt x="7256173" y="1257941"/>
                  <a:pt x="7256173" y="1255761"/>
                </a:cubicBezTo>
                <a:lnTo>
                  <a:pt x="7256173" y="1240505"/>
                </a:lnTo>
                <a:cubicBezTo>
                  <a:pt x="7256173" y="1240505"/>
                  <a:pt x="7256173" y="1240505"/>
                  <a:pt x="7299639" y="1226558"/>
                </a:cubicBezTo>
                <a:cubicBezTo>
                  <a:pt x="7299639" y="1226558"/>
                  <a:pt x="7299639" y="1226558"/>
                  <a:pt x="7299639" y="1224815"/>
                </a:cubicBezTo>
                <a:lnTo>
                  <a:pt x="7299639" y="1212609"/>
                </a:lnTo>
                <a:cubicBezTo>
                  <a:pt x="7299639" y="1212609"/>
                  <a:pt x="7299639" y="1212609"/>
                  <a:pt x="7300893" y="1212609"/>
                </a:cubicBezTo>
                <a:lnTo>
                  <a:pt x="7309669" y="1212609"/>
                </a:lnTo>
                <a:cubicBezTo>
                  <a:pt x="7309669" y="1212609"/>
                  <a:pt x="7309669" y="1212609"/>
                  <a:pt x="7309669" y="1211303"/>
                </a:cubicBezTo>
                <a:lnTo>
                  <a:pt x="7309669" y="1202148"/>
                </a:lnTo>
                <a:cubicBezTo>
                  <a:pt x="7309669" y="1202148"/>
                  <a:pt x="7309669" y="1202148"/>
                  <a:pt x="7313013" y="1202148"/>
                </a:cubicBezTo>
                <a:lnTo>
                  <a:pt x="7336417" y="1202148"/>
                </a:lnTo>
                <a:cubicBezTo>
                  <a:pt x="7336417" y="1202148"/>
                  <a:pt x="7336417" y="1202148"/>
                  <a:pt x="7336417" y="1203456"/>
                </a:cubicBezTo>
                <a:lnTo>
                  <a:pt x="7336417" y="1212609"/>
                </a:lnTo>
                <a:cubicBezTo>
                  <a:pt x="7336417" y="1212609"/>
                  <a:pt x="7336417" y="1212609"/>
                  <a:pt x="7338925" y="1212609"/>
                </a:cubicBezTo>
                <a:lnTo>
                  <a:pt x="7356479" y="1212609"/>
                </a:lnTo>
                <a:cubicBezTo>
                  <a:pt x="7356479" y="1212609"/>
                  <a:pt x="7356479" y="1212609"/>
                  <a:pt x="7356479" y="1215225"/>
                </a:cubicBezTo>
                <a:lnTo>
                  <a:pt x="7356479" y="1233531"/>
                </a:lnTo>
                <a:cubicBezTo>
                  <a:pt x="7356479" y="1233531"/>
                  <a:pt x="7356479" y="1233531"/>
                  <a:pt x="7393257" y="1233531"/>
                </a:cubicBezTo>
                <a:cubicBezTo>
                  <a:pt x="7393257" y="1233531"/>
                  <a:pt x="7393257" y="1233531"/>
                  <a:pt x="7393257" y="1231788"/>
                </a:cubicBezTo>
                <a:lnTo>
                  <a:pt x="7393257" y="1219584"/>
                </a:lnTo>
                <a:cubicBezTo>
                  <a:pt x="7393257" y="1219584"/>
                  <a:pt x="7393257" y="1219584"/>
                  <a:pt x="7395347" y="1219584"/>
                </a:cubicBezTo>
                <a:lnTo>
                  <a:pt x="7409975" y="1219584"/>
                </a:lnTo>
                <a:cubicBezTo>
                  <a:pt x="7409975" y="1219584"/>
                  <a:pt x="7409975" y="1219584"/>
                  <a:pt x="7409975" y="1217840"/>
                </a:cubicBezTo>
                <a:lnTo>
                  <a:pt x="7409975" y="1205636"/>
                </a:lnTo>
                <a:cubicBezTo>
                  <a:pt x="7409975" y="1205636"/>
                  <a:pt x="7409975" y="1205636"/>
                  <a:pt x="7412483" y="1205636"/>
                </a:cubicBezTo>
                <a:lnTo>
                  <a:pt x="7430035" y="1205636"/>
                </a:lnTo>
                <a:cubicBezTo>
                  <a:pt x="7430035" y="1205636"/>
                  <a:pt x="7430035" y="1205636"/>
                  <a:pt x="7430035" y="1207379"/>
                </a:cubicBezTo>
                <a:lnTo>
                  <a:pt x="7430035" y="1219584"/>
                </a:lnTo>
                <a:cubicBezTo>
                  <a:pt x="7436723" y="1219584"/>
                  <a:pt x="7436723" y="1219584"/>
                  <a:pt x="7436723" y="1135896"/>
                </a:cubicBezTo>
                <a:cubicBezTo>
                  <a:pt x="7436723" y="1135896"/>
                  <a:pt x="7436723" y="1135896"/>
                  <a:pt x="7587181" y="1135896"/>
                </a:cubicBezTo>
                <a:cubicBezTo>
                  <a:pt x="7587181" y="1135896"/>
                  <a:pt x="7587181" y="1135896"/>
                  <a:pt x="7587181" y="1247480"/>
                </a:cubicBezTo>
                <a:cubicBezTo>
                  <a:pt x="7587181" y="1247480"/>
                  <a:pt x="7587181" y="1247480"/>
                  <a:pt x="7590525" y="1247480"/>
                </a:cubicBezTo>
                <a:lnTo>
                  <a:pt x="7613929" y="1247480"/>
                </a:lnTo>
                <a:cubicBezTo>
                  <a:pt x="7613929" y="1247480"/>
                  <a:pt x="7613929" y="1247480"/>
                  <a:pt x="7613929" y="1121948"/>
                </a:cubicBezTo>
                <a:cubicBezTo>
                  <a:pt x="7613929" y="1121948"/>
                  <a:pt x="7613929" y="1121948"/>
                  <a:pt x="7647365" y="1104513"/>
                </a:cubicBezTo>
                <a:cubicBezTo>
                  <a:pt x="7647365" y="1104513"/>
                  <a:pt x="7647365" y="1104513"/>
                  <a:pt x="7690831" y="1104513"/>
                </a:cubicBezTo>
                <a:cubicBezTo>
                  <a:pt x="7690831" y="1104513"/>
                  <a:pt x="7690831" y="1104513"/>
                  <a:pt x="7693757" y="1101899"/>
                </a:cubicBezTo>
                <a:lnTo>
                  <a:pt x="7714235" y="1083591"/>
                </a:lnTo>
                <a:cubicBezTo>
                  <a:pt x="7714235" y="1083591"/>
                  <a:pt x="7714235" y="1083591"/>
                  <a:pt x="7771075" y="1083591"/>
                </a:cubicBezTo>
                <a:cubicBezTo>
                  <a:pt x="7771075" y="1083591"/>
                  <a:pt x="7771075" y="1083591"/>
                  <a:pt x="7771075" y="1086207"/>
                </a:cubicBezTo>
                <a:lnTo>
                  <a:pt x="7771075" y="1104513"/>
                </a:lnTo>
                <a:cubicBezTo>
                  <a:pt x="7771075" y="1104513"/>
                  <a:pt x="7771075" y="1104513"/>
                  <a:pt x="7827915" y="1104513"/>
                </a:cubicBezTo>
                <a:cubicBezTo>
                  <a:pt x="7827915" y="1104513"/>
                  <a:pt x="7827915" y="1104513"/>
                  <a:pt x="7827915" y="1240505"/>
                </a:cubicBezTo>
                <a:cubicBezTo>
                  <a:pt x="7827915" y="1240505"/>
                  <a:pt x="7827915" y="1240505"/>
                  <a:pt x="7830005" y="1240505"/>
                </a:cubicBezTo>
                <a:lnTo>
                  <a:pt x="7844633" y="1240505"/>
                </a:lnTo>
                <a:cubicBezTo>
                  <a:pt x="7844633" y="1240505"/>
                  <a:pt x="7844633" y="1240505"/>
                  <a:pt x="7844633" y="1439262"/>
                </a:cubicBezTo>
                <a:cubicBezTo>
                  <a:pt x="7844633" y="1439262"/>
                  <a:pt x="7844633" y="1439262"/>
                  <a:pt x="7847975" y="1439262"/>
                </a:cubicBezTo>
                <a:lnTo>
                  <a:pt x="7871381" y="1439262"/>
                </a:lnTo>
                <a:cubicBezTo>
                  <a:pt x="7871381" y="1439262"/>
                  <a:pt x="7871381" y="1439262"/>
                  <a:pt x="7871381" y="1310244"/>
                </a:cubicBezTo>
                <a:cubicBezTo>
                  <a:pt x="7871381" y="1310244"/>
                  <a:pt x="7871381" y="1310244"/>
                  <a:pt x="7872635" y="1309373"/>
                </a:cubicBezTo>
                <a:lnTo>
                  <a:pt x="7881411" y="1303271"/>
                </a:lnTo>
                <a:cubicBezTo>
                  <a:pt x="7888099" y="1303271"/>
                  <a:pt x="7888099" y="1303271"/>
                  <a:pt x="7888099" y="1305014"/>
                </a:cubicBezTo>
                <a:lnTo>
                  <a:pt x="7888099" y="1317219"/>
                </a:lnTo>
                <a:cubicBezTo>
                  <a:pt x="7888099" y="1317219"/>
                  <a:pt x="7888099" y="1317219"/>
                  <a:pt x="7891441" y="1315475"/>
                </a:cubicBezTo>
                <a:lnTo>
                  <a:pt x="7914847" y="1303271"/>
                </a:lnTo>
                <a:cubicBezTo>
                  <a:pt x="7914847" y="1303271"/>
                  <a:pt x="7914847" y="1303271"/>
                  <a:pt x="7917773" y="1303271"/>
                </a:cubicBezTo>
                <a:lnTo>
                  <a:pt x="7938251" y="1303271"/>
                </a:lnTo>
                <a:cubicBezTo>
                  <a:pt x="7938251" y="1303271"/>
                  <a:pt x="7938251" y="1303271"/>
                  <a:pt x="7938251" y="1540385"/>
                </a:cubicBezTo>
                <a:cubicBezTo>
                  <a:pt x="7938251" y="1540385"/>
                  <a:pt x="7938251" y="1540385"/>
                  <a:pt x="7985061" y="1547360"/>
                </a:cubicBezTo>
                <a:cubicBezTo>
                  <a:pt x="7985061" y="1543872"/>
                  <a:pt x="7985061" y="1540385"/>
                  <a:pt x="7985061" y="1536899"/>
                </a:cubicBezTo>
                <a:cubicBezTo>
                  <a:pt x="8001779" y="1536899"/>
                  <a:pt x="8018495" y="1536899"/>
                  <a:pt x="8035213" y="1536899"/>
                </a:cubicBezTo>
                <a:cubicBezTo>
                  <a:pt x="8035213" y="1519463"/>
                  <a:pt x="8035213" y="1505516"/>
                  <a:pt x="8035213" y="1491567"/>
                </a:cubicBezTo>
                <a:lnTo>
                  <a:pt x="8048587" y="1491567"/>
                </a:lnTo>
                <a:cubicBezTo>
                  <a:pt x="8048587" y="1470645"/>
                  <a:pt x="8048587" y="1453211"/>
                  <a:pt x="8048587" y="1432289"/>
                </a:cubicBezTo>
                <a:cubicBezTo>
                  <a:pt x="8051931" y="1432289"/>
                  <a:pt x="8055275" y="1432289"/>
                  <a:pt x="8058619" y="1432289"/>
                </a:cubicBezTo>
                <a:cubicBezTo>
                  <a:pt x="8058619" y="1411367"/>
                  <a:pt x="8058619" y="1393932"/>
                  <a:pt x="8058619" y="1373010"/>
                </a:cubicBezTo>
                <a:cubicBezTo>
                  <a:pt x="8065305" y="1373010"/>
                  <a:pt x="8071991" y="1373010"/>
                  <a:pt x="8082023" y="1373010"/>
                </a:cubicBezTo>
                <a:cubicBezTo>
                  <a:pt x="8105427" y="1366037"/>
                  <a:pt x="8132175" y="1352088"/>
                  <a:pt x="8155579" y="1341627"/>
                </a:cubicBezTo>
                <a:cubicBezTo>
                  <a:pt x="8158923" y="1331166"/>
                  <a:pt x="8158923" y="1320705"/>
                  <a:pt x="8158923" y="1310244"/>
                </a:cubicBezTo>
                <a:cubicBezTo>
                  <a:pt x="8162267" y="1320705"/>
                  <a:pt x="8162267" y="1331166"/>
                  <a:pt x="8165611" y="1341627"/>
                </a:cubicBezTo>
                <a:cubicBezTo>
                  <a:pt x="8192359" y="1355576"/>
                  <a:pt x="8215763" y="1369523"/>
                  <a:pt x="8242511" y="1383471"/>
                </a:cubicBezTo>
                <a:cubicBezTo>
                  <a:pt x="8242511" y="1379993"/>
                  <a:pt x="8242511" y="1376516"/>
                  <a:pt x="8242511" y="1376498"/>
                </a:cubicBezTo>
                <a:cubicBezTo>
                  <a:pt x="8249197" y="1376498"/>
                  <a:pt x="8255887" y="1376498"/>
                  <a:pt x="8262573" y="1376498"/>
                </a:cubicBezTo>
                <a:cubicBezTo>
                  <a:pt x="8262573" y="1393932"/>
                  <a:pt x="8262573" y="1414854"/>
                  <a:pt x="8262573" y="1432289"/>
                </a:cubicBezTo>
                <a:cubicBezTo>
                  <a:pt x="8265917" y="1432289"/>
                  <a:pt x="8269259" y="1432289"/>
                  <a:pt x="8272603" y="1432289"/>
                </a:cubicBezTo>
                <a:cubicBezTo>
                  <a:pt x="8272603" y="1453211"/>
                  <a:pt x="8272603" y="1474133"/>
                  <a:pt x="8272603" y="1498541"/>
                </a:cubicBezTo>
                <a:cubicBezTo>
                  <a:pt x="8275947" y="1498541"/>
                  <a:pt x="8279291" y="1498541"/>
                  <a:pt x="8282635" y="1498541"/>
                </a:cubicBezTo>
                <a:cubicBezTo>
                  <a:pt x="8282635" y="1509002"/>
                  <a:pt x="8282635" y="1519463"/>
                  <a:pt x="8282635" y="1529924"/>
                </a:cubicBezTo>
                <a:cubicBezTo>
                  <a:pt x="8289321" y="1529924"/>
                  <a:pt x="8296007" y="1529924"/>
                  <a:pt x="8302695" y="1529924"/>
                </a:cubicBezTo>
                <a:cubicBezTo>
                  <a:pt x="8302695" y="1547360"/>
                  <a:pt x="8302695" y="1561307"/>
                  <a:pt x="8302695" y="1578741"/>
                </a:cubicBezTo>
                <a:cubicBezTo>
                  <a:pt x="8346161" y="1575255"/>
                  <a:pt x="8386283" y="1571768"/>
                  <a:pt x="8429747" y="1568280"/>
                </a:cubicBezTo>
                <a:cubicBezTo>
                  <a:pt x="8429747" y="1550846"/>
                  <a:pt x="8429747" y="1536899"/>
                  <a:pt x="8429747" y="1519463"/>
                </a:cubicBezTo>
                <a:cubicBezTo>
                  <a:pt x="8453153" y="1519463"/>
                  <a:pt x="8476557" y="1519463"/>
                  <a:pt x="8496619" y="1519463"/>
                </a:cubicBezTo>
                <a:cubicBezTo>
                  <a:pt x="8496619" y="1509002"/>
                  <a:pt x="8496619" y="1502028"/>
                  <a:pt x="8496619" y="1491567"/>
                </a:cubicBezTo>
                <a:cubicBezTo>
                  <a:pt x="8543429" y="1491567"/>
                  <a:pt x="8590237" y="1491567"/>
                  <a:pt x="8637047" y="1491567"/>
                </a:cubicBezTo>
                <a:cubicBezTo>
                  <a:pt x="8637047" y="1498541"/>
                  <a:pt x="8637047" y="1502028"/>
                  <a:pt x="8637047" y="1509002"/>
                </a:cubicBezTo>
                <a:cubicBezTo>
                  <a:pt x="8667139" y="1509002"/>
                  <a:pt x="8697229" y="1509002"/>
                  <a:pt x="8727321" y="1509002"/>
                </a:cubicBezTo>
                <a:cubicBezTo>
                  <a:pt x="8727321" y="1512489"/>
                  <a:pt x="8727321" y="1515977"/>
                  <a:pt x="8727321" y="1519463"/>
                </a:cubicBezTo>
                <a:cubicBezTo>
                  <a:pt x="8734007" y="1519463"/>
                  <a:pt x="8744039" y="1519463"/>
                  <a:pt x="8754069" y="1519463"/>
                </a:cubicBezTo>
                <a:cubicBezTo>
                  <a:pt x="8754069" y="1522950"/>
                  <a:pt x="8754069" y="1526438"/>
                  <a:pt x="8754069" y="1529924"/>
                </a:cubicBezTo>
                <a:cubicBezTo>
                  <a:pt x="8760755" y="1529924"/>
                  <a:pt x="8770787" y="1529924"/>
                  <a:pt x="8777473" y="1529924"/>
                </a:cubicBezTo>
                <a:cubicBezTo>
                  <a:pt x="8777473" y="1519920"/>
                  <a:pt x="8777473" y="1509917"/>
                  <a:pt x="8777473" y="1499913"/>
                </a:cubicBezTo>
                <a:lnTo>
                  <a:pt x="8882887" y="1682495"/>
                </a:lnTo>
                <a:lnTo>
                  <a:pt x="0" y="1682495"/>
                </a:lnTo>
                <a:lnTo>
                  <a:pt x="63077" y="1573241"/>
                </a:lnTo>
                <a:cubicBezTo>
                  <a:pt x="82889" y="1571585"/>
                  <a:pt x="102742" y="1569932"/>
                  <a:pt x="123345" y="1568279"/>
                </a:cubicBezTo>
                <a:cubicBezTo>
                  <a:pt x="123345" y="1550844"/>
                  <a:pt x="123345" y="1536897"/>
                  <a:pt x="123345" y="1519461"/>
                </a:cubicBezTo>
                <a:cubicBezTo>
                  <a:pt x="146749" y="1519461"/>
                  <a:pt x="170153" y="1519461"/>
                  <a:pt x="190215" y="1519461"/>
                </a:cubicBezTo>
                <a:cubicBezTo>
                  <a:pt x="190215" y="1509000"/>
                  <a:pt x="190215" y="1502027"/>
                  <a:pt x="190215" y="1491566"/>
                </a:cubicBezTo>
                <a:cubicBezTo>
                  <a:pt x="237025" y="1491566"/>
                  <a:pt x="283834" y="1491566"/>
                  <a:pt x="330643" y="1491566"/>
                </a:cubicBezTo>
                <a:cubicBezTo>
                  <a:pt x="330643" y="1498539"/>
                  <a:pt x="330643" y="1502027"/>
                  <a:pt x="330643" y="1509000"/>
                </a:cubicBezTo>
                <a:cubicBezTo>
                  <a:pt x="360735" y="1509000"/>
                  <a:pt x="390826" y="1509000"/>
                  <a:pt x="420917" y="1509000"/>
                </a:cubicBezTo>
                <a:cubicBezTo>
                  <a:pt x="420917" y="1512488"/>
                  <a:pt x="420917" y="1515975"/>
                  <a:pt x="420917" y="1519461"/>
                </a:cubicBezTo>
                <a:cubicBezTo>
                  <a:pt x="427605" y="1519461"/>
                  <a:pt x="437635" y="1519461"/>
                  <a:pt x="447665" y="1519461"/>
                </a:cubicBezTo>
                <a:cubicBezTo>
                  <a:pt x="447665" y="1522949"/>
                  <a:pt x="447665" y="1526436"/>
                  <a:pt x="447665" y="1529922"/>
                </a:cubicBezTo>
                <a:cubicBezTo>
                  <a:pt x="454353" y="1529922"/>
                  <a:pt x="464383" y="1529922"/>
                  <a:pt x="471070" y="1529922"/>
                </a:cubicBezTo>
                <a:cubicBezTo>
                  <a:pt x="471070" y="1477619"/>
                  <a:pt x="471070" y="1425314"/>
                  <a:pt x="471070" y="1373009"/>
                </a:cubicBezTo>
                <a:cubicBezTo>
                  <a:pt x="494475" y="1366035"/>
                  <a:pt x="517881" y="1359062"/>
                  <a:pt x="541285" y="1352087"/>
                </a:cubicBezTo>
                <a:cubicBezTo>
                  <a:pt x="584751" y="1352087"/>
                  <a:pt x="628216" y="1352087"/>
                  <a:pt x="671681" y="1352087"/>
                </a:cubicBezTo>
                <a:cubicBezTo>
                  <a:pt x="671681" y="1268400"/>
                  <a:pt x="671681" y="1184712"/>
                  <a:pt x="671681" y="1101026"/>
                </a:cubicBezTo>
                <a:cubicBezTo>
                  <a:pt x="681712" y="1094051"/>
                  <a:pt x="695086" y="1090565"/>
                  <a:pt x="708460" y="1083590"/>
                </a:cubicBezTo>
                <a:cubicBezTo>
                  <a:pt x="761956" y="1076616"/>
                  <a:pt x="815453" y="1066155"/>
                  <a:pt x="868949" y="1055694"/>
                </a:cubicBezTo>
                <a:cubicBezTo>
                  <a:pt x="889011" y="1062668"/>
                  <a:pt x="905728" y="1069643"/>
                  <a:pt x="925789" y="1073129"/>
                </a:cubicBezTo>
                <a:cubicBezTo>
                  <a:pt x="929133" y="1076616"/>
                  <a:pt x="932476" y="1080104"/>
                  <a:pt x="935819" y="1083590"/>
                </a:cubicBezTo>
                <a:cubicBezTo>
                  <a:pt x="935819" y="1240503"/>
                  <a:pt x="935819" y="1397418"/>
                  <a:pt x="935819" y="1550844"/>
                </a:cubicBezTo>
                <a:cubicBezTo>
                  <a:pt x="942507" y="1550844"/>
                  <a:pt x="949193" y="1550844"/>
                  <a:pt x="959224" y="1550844"/>
                </a:cubicBezTo>
                <a:cubicBezTo>
                  <a:pt x="959224" y="1488080"/>
                  <a:pt x="959224" y="1425314"/>
                  <a:pt x="959224" y="1362548"/>
                </a:cubicBezTo>
                <a:cubicBezTo>
                  <a:pt x="965911" y="1362548"/>
                  <a:pt x="972598" y="1362548"/>
                  <a:pt x="979285" y="1362548"/>
                </a:cubicBezTo>
                <a:cubicBezTo>
                  <a:pt x="979285" y="1355574"/>
                  <a:pt x="979285" y="1352087"/>
                  <a:pt x="979285" y="1345113"/>
                </a:cubicBezTo>
                <a:cubicBezTo>
                  <a:pt x="985972" y="1341626"/>
                  <a:pt x="992659" y="1338140"/>
                  <a:pt x="999346" y="1334652"/>
                </a:cubicBezTo>
                <a:lnTo>
                  <a:pt x="1016063" y="1334652"/>
                </a:lnTo>
                <a:cubicBezTo>
                  <a:pt x="1016063" y="1327679"/>
                  <a:pt x="1016063" y="1324191"/>
                  <a:pt x="1016063" y="1317218"/>
                </a:cubicBezTo>
                <a:cubicBezTo>
                  <a:pt x="1019407" y="1313730"/>
                  <a:pt x="1026094" y="1310243"/>
                  <a:pt x="1029437" y="1306757"/>
                </a:cubicBezTo>
                <a:cubicBezTo>
                  <a:pt x="1039469" y="1306757"/>
                  <a:pt x="1052843" y="1306757"/>
                  <a:pt x="1062874" y="1306757"/>
                </a:cubicBezTo>
                <a:cubicBezTo>
                  <a:pt x="1062874" y="1324191"/>
                  <a:pt x="1062874" y="1345113"/>
                  <a:pt x="1062874" y="1362548"/>
                </a:cubicBezTo>
                <a:cubicBezTo>
                  <a:pt x="1086279" y="1362548"/>
                  <a:pt x="1109683" y="1362548"/>
                  <a:pt x="1133087" y="1362548"/>
                </a:cubicBezTo>
                <a:cubicBezTo>
                  <a:pt x="1133087" y="1428801"/>
                  <a:pt x="1133087" y="1491566"/>
                  <a:pt x="1133087" y="1557819"/>
                </a:cubicBezTo>
                <a:cubicBezTo>
                  <a:pt x="1143118" y="1557819"/>
                  <a:pt x="1153149" y="1557819"/>
                  <a:pt x="1159835" y="1557819"/>
                </a:cubicBezTo>
                <a:cubicBezTo>
                  <a:pt x="1169866" y="1554332"/>
                  <a:pt x="1176553" y="1550844"/>
                  <a:pt x="1186583" y="1547358"/>
                </a:cubicBezTo>
                <a:cubicBezTo>
                  <a:pt x="1186583" y="1540383"/>
                  <a:pt x="1186583" y="1536897"/>
                  <a:pt x="1186583" y="1533410"/>
                </a:cubicBezTo>
                <a:cubicBezTo>
                  <a:pt x="1183240" y="1533410"/>
                  <a:pt x="1179897" y="1529922"/>
                  <a:pt x="1176553" y="1529922"/>
                </a:cubicBezTo>
                <a:cubicBezTo>
                  <a:pt x="1176553" y="1526436"/>
                  <a:pt x="1176553" y="1522949"/>
                  <a:pt x="1176553" y="1519461"/>
                </a:cubicBezTo>
                <a:cubicBezTo>
                  <a:pt x="1179897" y="1515975"/>
                  <a:pt x="1183240" y="1515975"/>
                  <a:pt x="1186583" y="1512488"/>
                </a:cubicBezTo>
                <a:cubicBezTo>
                  <a:pt x="1186583" y="1488080"/>
                  <a:pt x="1186583" y="1460183"/>
                  <a:pt x="1186583" y="1435775"/>
                </a:cubicBezTo>
                <a:cubicBezTo>
                  <a:pt x="1183240" y="1435775"/>
                  <a:pt x="1179897" y="1432287"/>
                  <a:pt x="1176553" y="1432287"/>
                </a:cubicBezTo>
                <a:cubicBezTo>
                  <a:pt x="1176553" y="1428801"/>
                  <a:pt x="1176553" y="1425314"/>
                  <a:pt x="1176553" y="1421826"/>
                </a:cubicBezTo>
                <a:cubicBezTo>
                  <a:pt x="1179897" y="1418340"/>
                  <a:pt x="1183240" y="1418340"/>
                  <a:pt x="1186583" y="1414853"/>
                </a:cubicBezTo>
                <a:lnTo>
                  <a:pt x="1193271" y="1407879"/>
                </a:lnTo>
                <a:lnTo>
                  <a:pt x="1193271" y="1393931"/>
                </a:lnTo>
                <a:cubicBezTo>
                  <a:pt x="1189927" y="1393931"/>
                  <a:pt x="1189927" y="1393931"/>
                  <a:pt x="1186583" y="1393931"/>
                </a:cubicBezTo>
                <a:cubicBezTo>
                  <a:pt x="1186583" y="1390443"/>
                  <a:pt x="1186583" y="1386957"/>
                  <a:pt x="1186583" y="1383470"/>
                </a:cubicBezTo>
                <a:cubicBezTo>
                  <a:pt x="1189927" y="1383470"/>
                  <a:pt x="1193271" y="1379982"/>
                  <a:pt x="1196614" y="1376496"/>
                </a:cubicBezTo>
                <a:cubicBezTo>
                  <a:pt x="1199957" y="1334652"/>
                  <a:pt x="1209988" y="1299783"/>
                  <a:pt x="1250110" y="1278861"/>
                </a:cubicBezTo>
                <a:cubicBezTo>
                  <a:pt x="1246767" y="1278861"/>
                  <a:pt x="1246767" y="1275374"/>
                  <a:pt x="1243423" y="1275374"/>
                </a:cubicBezTo>
                <a:cubicBezTo>
                  <a:pt x="1243423" y="1271886"/>
                  <a:pt x="1243423" y="1268400"/>
                  <a:pt x="1243423" y="1264913"/>
                </a:cubicBezTo>
                <a:cubicBezTo>
                  <a:pt x="1246767" y="1264913"/>
                  <a:pt x="1250110" y="1261425"/>
                  <a:pt x="1253453" y="1261425"/>
                </a:cubicBezTo>
                <a:cubicBezTo>
                  <a:pt x="1253453" y="1254452"/>
                  <a:pt x="1253453" y="1250964"/>
                  <a:pt x="1253453" y="1247478"/>
                </a:cubicBezTo>
                <a:cubicBezTo>
                  <a:pt x="1256797" y="1247478"/>
                  <a:pt x="1256797" y="1247478"/>
                  <a:pt x="1260141" y="1247478"/>
                </a:cubicBezTo>
                <a:cubicBezTo>
                  <a:pt x="1260141" y="1237017"/>
                  <a:pt x="1260141" y="1226556"/>
                  <a:pt x="1260141" y="1216095"/>
                </a:cubicBezTo>
                <a:cubicBezTo>
                  <a:pt x="1256797" y="1216095"/>
                  <a:pt x="1256797" y="1216095"/>
                  <a:pt x="1253453" y="1216095"/>
                </a:cubicBezTo>
                <a:cubicBezTo>
                  <a:pt x="1253453" y="1212608"/>
                  <a:pt x="1253453" y="1212608"/>
                  <a:pt x="1253453" y="1209122"/>
                </a:cubicBezTo>
                <a:lnTo>
                  <a:pt x="1260141" y="1205634"/>
                </a:lnTo>
                <a:cubicBezTo>
                  <a:pt x="1266827" y="1198661"/>
                  <a:pt x="1270171" y="1191686"/>
                  <a:pt x="1276858" y="1181225"/>
                </a:cubicBezTo>
                <a:cubicBezTo>
                  <a:pt x="1280201" y="1174251"/>
                  <a:pt x="1280201" y="1170765"/>
                  <a:pt x="1280201" y="1167278"/>
                </a:cubicBezTo>
                <a:cubicBezTo>
                  <a:pt x="1273515" y="1156817"/>
                  <a:pt x="1273515" y="1139382"/>
                  <a:pt x="1280201" y="1128921"/>
                </a:cubicBezTo>
                <a:cubicBezTo>
                  <a:pt x="1280203" y="1128917"/>
                  <a:pt x="1280225" y="1128848"/>
                  <a:pt x="1280620" y="1127613"/>
                </a:cubicBezTo>
                <a:lnTo>
                  <a:pt x="1283545" y="1118460"/>
                </a:lnTo>
                <a:cubicBezTo>
                  <a:pt x="1283547" y="1118465"/>
                  <a:pt x="1283569" y="1118534"/>
                  <a:pt x="1283963" y="1119768"/>
                </a:cubicBezTo>
                <a:lnTo>
                  <a:pt x="1286889" y="1128921"/>
                </a:lnTo>
                <a:cubicBezTo>
                  <a:pt x="1293575" y="1139382"/>
                  <a:pt x="1296919" y="1156817"/>
                  <a:pt x="1290232" y="1167278"/>
                </a:cubicBezTo>
                <a:cubicBezTo>
                  <a:pt x="1290232" y="1170765"/>
                  <a:pt x="1290232" y="1174251"/>
                  <a:pt x="1290232" y="1177739"/>
                </a:cubicBezTo>
                <a:cubicBezTo>
                  <a:pt x="1296919" y="1188200"/>
                  <a:pt x="1303606" y="1198661"/>
                  <a:pt x="1306951" y="1205634"/>
                </a:cubicBezTo>
                <a:cubicBezTo>
                  <a:pt x="1310295" y="1205634"/>
                  <a:pt x="1310295" y="1209122"/>
                  <a:pt x="1313638" y="1209122"/>
                </a:cubicBezTo>
                <a:cubicBezTo>
                  <a:pt x="1313638" y="1212608"/>
                  <a:pt x="1313638" y="1212608"/>
                  <a:pt x="1313638" y="1216095"/>
                </a:cubicBezTo>
                <a:cubicBezTo>
                  <a:pt x="1310295" y="1226556"/>
                  <a:pt x="1310295" y="1237017"/>
                  <a:pt x="1310295" y="1247478"/>
                </a:cubicBezTo>
                <a:cubicBezTo>
                  <a:pt x="1316981" y="1250964"/>
                  <a:pt x="1316981" y="1254452"/>
                  <a:pt x="1316981" y="1261425"/>
                </a:cubicBezTo>
                <a:lnTo>
                  <a:pt x="1323669" y="1264913"/>
                </a:lnTo>
                <a:cubicBezTo>
                  <a:pt x="1323669" y="1268400"/>
                  <a:pt x="1323669" y="1271886"/>
                  <a:pt x="1323669" y="1275374"/>
                </a:cubicBezTo>
                <a:cubicBezTo>
                  <a:pt x="1320325" y="1278861"/>
                  <a:pt x="1320325" y="1278861"/>
                  <a:pt x="1316981" y="1278861"/>
                </a:cubicBezTo>
                <a:cubicBezTo>
                  <a:pt x="1337042" y="1289322"/>
                  <a:pt x="1348745" y="1303270"/>
                  <a:pt x="1356268" y="1319833"/>
                </a:cubicBezTo>
                <a:lnTo>
                  <a:pt x="1369603" y="1373009"/>
                </a:lnTo>
                <a:lnTo>
                  <a:pt x="1417287" y="1373009"/>
                </a:lnTo>
                <a:lnTo>
                  <a:pt x="1417287" y="1329494"/>
                </a:lnTo>
                <a:lnTo>
                  <a:pt x="1409211" y="1329494"/>
                </a:lnTo>
                <a:cubicBezTo>
                  <a:pt x="1409211" y="1329459"/>
                  <a:pt x="1409211" y="1326621"/>
                  <a:pt x="1409211" y="1086294"/>
                </a:cubicBezTo>
                <a:cubicBezTo>
                  <a:pt x="1409228" y="1086294"/>
                  <a:pt x="1409934" y="1086294"/>
                  <a:pt x="1439612" y="1086294"/>
                </a:cubicBezTo>
                <a:cubicBezTo>
                  <a:pt x="1439618" y="1086285"/>
                  <a:pt x="1439673" y="1086162"/>
                  <a:pt x="1440372" y="1084673"/>
                </a:cubicBezTo>
                <a:lnTo>
                  <a:pt x="1445691" y="1073324"/>
                </a:lnTo>
                <a:cubicBezTo>
                  <a:pt x="1445705" y="1073325"/>
                  <a:pt x="1445874" y="1073352"/>
                  <a:pt x="1448352" y="1073729"/>
                </a:cubicBezTo>
                <a:lnTo>
                  <a:pt x="1466972" y="1076565"/>
                </a:lnTo>
                <a:cubicBezTo>
                  <a:pt x="1466976" y="1076580"/>
                  <a:pt x="1467033" y="1076732"/>
                  <a:pt x="1467732" y="1078593"/>
                </a:cubicBezTo>
                <a:lnTo>
                  <a:pt x="1473051" y="1092779"/>
                </a:lnTo>
                <a:cubicBezTo>
                  <a:pt x="1473072" y="1092780"/>
                  <a:pt x="1473966" y="1092855"/>
                  <a:pt x="1512572" y="1096022"/>
                </a:cubicBezTo>
                <a:cubicBezTo>
                  <a:pt x="1512572" y="1095992"/>
                  <a:pt x="1512572" y="1093697"/>
                  <a:pt x="1512572" y="911190"/>
                </a:cubicBezTo>
                <a:cubicBezTo>
                  <a:pt x="1512585" y="911190"/>
                  <a:pt x="1512764" y="911190"/>
                  <a:pt x="1515612" y="911190"/>
                </a:cubicBezTo>
                <a:lnTo>
                  <a:pt x="1536893" y="911190"/>
                </a:lnTo>
                <a:cubicBezTo>
                  <a:pt x="1536893" y="911157"/>
                  <a:pt x="1536893" y="908586"/>
                  <a:pt x="1536893" y="706902"/>
                </a:cubicBezTo>
                <a:cubicBezTo>
                  <a:pt x="1536905" y="706902"/>
                  <a:pt x="1537067" y="706902"/>
                  <a:pt x="1539552" y="706902"/>
                </a:cubicBezTo>
                <a:lnTo>
                  <a:pt x="1558173" y="706902"/>
                </a:lnTo>
                <a:cubicBezTo>
                  <a:pt x="1558173" y="706877"/>
                  <a:pt x="1558173" y="704768"/>
                  <a:pt x="1558173" y="535041"/>
                </a:cubicBezTo>
                <a:cubicBezTo>
                  <a:pt x="1564253" y="531798"/>
                  <a:pt x="1564253" y="531798"/>
                  <a:pt x="1564253" y="492885"/>
                </a:cubicBezTo>
                <a:cubicBezTo>
                  <a:pt x="1564263" y="492885"/>
                  <a:pt x="1564443" y="492885"/>
                  <a:pt x="1567293" y="492885"/>
                </a:cubicBezTo>
                <a:lnTo>
                  <a:pt x="1588574" y="492885"/>
                </a:lnTo>
                <a:cubicBezTo>
                  <a:pt x="1588590" y="492851"/>
                  <a:pt x="1589499" y="490800"/>
                  <a:pt x="1643294" y="369665"/>
                </a:cubicBezTo>
                <a:cubicBezTo>
                  <a:pt x="1643294" y="369644"/>
                  <a:pt x="1643345" y="366717"/>
                  <a:pt x="1649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grpSp>
        <p:nvGrpSpPr>
          <p:cNvPr id="257" name="Graphic 234">
            <a:extLst>
              <a:ext uri="{FF2B5EF4-FFF2-40B4-BE49-F238E27FC236}">
                <a16:creationId xmlns="" xmlns:a16="http://schemas.microsoft.com/office/drawing/2014/main" id="{67093918-51FB-47BF-8FF5-0827DD800958}"/>
              </a:ext>
            </a:extLst>
          </p:cNvPr>
          <p:cNvGrpSpPr/>
          <p:nvPr/>
        </p:nvGrpSpPr>
        <p:grpSpPr>
          <a:xfrm rot="5400000" flipH="1">
            <a:off x="6730421" y="2301279"/>
            <a:ext cx="3495664" cy="1188682"/>
            <a:chOff x="7540326" y="1358451"/>
            <a:chExt cx="4257675" cy="1447800"/>
          </a:xfrm>
        </p:grpSpPr>
        <p:sp>
          <p:nvSpPr>
            <p:cNvPr id="258" name="Freeform: Shape 175">
              <a:extLst>
                <a:ext uri="{FF2B5EF4-FFF2-40B4-BE49-F238E27FC236}">
                  <a16:creationId xmlns="" xmlns:a16="http://schemas.microsoft.com/office/drawing/2014/main" id="{23FF8EA3-FFEF-477B-9AA7-743F7E366BBE}"/>
                </a:ext>
              </a:extLst>
            </p:cNvPr>
            <p:cNvSpPr/>
            <p:nvPr/>
          </p:nvSpPr>
          <p:spPr>
            <a:xfrm>
              <a:off x="8179930" y="1579907"/>
              <a:ext cx="3581400" cy="762000"/>
            </a:xfrm>
            <a:custGeom>
              <a:avLst/>
              <a:gdLst>
                <a:gd name="connsiteX0" fmla="*/ 37624 w 3581400"/>
                <a:gd name="connsiteY0" fmla="*/ 761524 h 762000"/>
                <a:gd name="connsiteX1" fmla="*/ 7144 w 3581400"/>
                <a:gd name="connsiteY1" fmla="*/ 731044 h 762000"/>
                <a:gd name="connsiteX2" fmla="*/ 37624 w 3581400"/>
                <a:gd name="connsiteY2" fmla="*/ 700564 h 762000"/>
                <a:gd name="connsiteX3" fmla="*/ 64294 w 3581400"/>
                <a:gd name="connsiteY3" fmla="*/ 715804 h 762000"/>
                <a:gd name="connsiteX4" fmla="*/ 1177766 w 3581400"/>
                <a:gd name="connsiteY4" fmla="*/ 715804 h 762000"/>
                <a:gd name="connsiteX5" fmla="*/ 1060609 w 3581400"/>
                <a:gd name="connsiteY5" fmla="*/ 597694 h 762000"/>
                <a:gd name="connsiteX6" fmla="*/ 376714 w 3581400"/>
                <a:gd name="connsiteY6" fmla="*/ 597694 h 762000"/>
                <a:gd name="connsiteX7" fmla="*/ 350044 w 3581400"/>
                <a:gd name="connsiteY7" fmla="*/ 612934 h 762000"/>
                <a:gd name="connsiteX8" fmla="*/ 319564 w 3581400"/>
                <a:gd name="connsiteY8" fmla="*/ 582454 h 762000"/>
                <a:gd name="connsiteX9" fmla="*/ 350044 w 3581400"/>
                <a:gd name="connsiteY9" fmla="*/ 551974 h 762000"/>
                <a:gd name="connsiteX10" fmla="*/ 376714 w 3581400"/>
                <a:gd name="connsiteY10" fmla="*/ 567214 h 762000"/>
                <a:gd name="connsiteX11" fmla="*/ 804386 w 3581400"/>
                <a:gd name="connsiteY11" fmla="*/ 567214 h 762000"/>
                <a:gd name="connsiteX12" fmla="*/ 755809 w 3581400"/>
                <a:gd name="connsiteY12" fmla="*/ 518636 h 762000"/>
                <a:gd name="connsiteX13" fmla="*/ 469106 w 3581400"/>
                <a:gd name="connsiteY13" fmla="*/ 518636 h 762000"/>
                <a:gd name="connsiteX14" fmla="*/ 442436 w 3581400"/>
                <a:gd name="connsiteY14" fmla="*/ 533876 h 762000"/>
                <a:gd name="connsiteX15" fmla="*/ 411956 w 3581400"/>
                <a:gd name="connsiteY15" fmla="*/ 503396 h 762000"/>
                <a:gd name="connsiteX16" fmla="*/ 442436 w 3581400"/>
                <a:gd name="connsiteY16" fmla="*/ 472916 h 762000"/>
                <a:gd name="connsiteX17" fmla="*/ 469106 w 3581400"/>
                <a:gd name="connsiteY17" fmla="*/ 488156 h 762000"/>
                <a:gd name="connsiteX18" fmla="*/ 768191 w 3581400"/>
                <a:gd name="connsiteY18" fmla="*/ 488156 h 762000"/>
                <a:gd name="connsiteX19" fmla="*/ 846296 w 3581400"/>
                <a:gd name="connsiteY19" fmla="*/ 566261 h 762000"/>
                <a:gd name="connsiteX20" fmla="*/ 1072039 w 3581400"/>
                <a:gd name="connsiteY20" fmla="*/ 566261 h 762000"/>
                <a:gd name="connsiteX21" fmla="*/ 1219676 w 3581400"/>
                <a:gd name="connsiteY21" fmla="*/ 713899 h 762000"/>
                <a:gd name="connsiteX22" fmla="*/ 1376839 w 3581400"/>
                <a:gd name="connsiteY22" fmla="*/ 713899 h 762000"/>
                <a:gd name="connsiteX23" fmla="*/ 1540669 w 3581400"/>
                <a:gd name="connsiteY23" fmla="*/ 550069 h 762000"/>
                <a:gd name="connsiteX24" fmla="*/ 2015014 w 3581400"/>
                <a:gd name="connsiteY24" fmla="*/ 550069 h 762000"/>
                <a:gd name="connsiteX25" fmla="*/ 2253139 w 3581400"/>
                <a:gd name="connsiteY25" fmla="*/ 311944 h 762000"/>
                <a:gd name="connsiteX26" fmla="*/ 2012156 w 3581400"/>
                <a:gd name="connsiteY26" fmla="*/ 311944 h 762000"/>
                <a:gd name="connsiteX27" fmla="*/ 1900714 w 3581400"/>
                <a:gd name="connsiteY27" fmla="*/ 426244 h 762000"/>
                <a:gd name="connsiteX28" fmla="*/ 1742599 w 3581400"/>
                <a:gd name="connsiteY28" fmla="*/ 426244 h 762000"/>
                <a:gd name="connsiteX29" fmla="*/ 1715929 w 3581400"/>
                <a:gd name="connsiteY29" fmla="*/ 441484 h 762000"/>
                <a:gd name="connsiteX30" fmla="*/ 1685449 w 3581400"/>
                <a:gd name="connsiteY30" fmla="*/ 411004 h 762000"/>
                <a:gd name="connsiteX31" fmla="*/ 1715929 w 3581400"/>
                <a:gd name="connsiteY31" fmla="*/ 380524 h 762000"/>
                <a:gd name="connsiteX32" fmla="*/ 1742599 w 3581400"/>
                <a:gd name="connsiteY32" fmla="*/ 395764 h 762000"/>
                <a:gd name="connsiteX33" fmla="*/ 1888331 w 3581400"/>
                <a:gd name="connsiteY33" fmla="*/ 395764 h 762000"/>
                <a:gd name="connsiteX34" fmla="*/ 1970246 w 3581400"/>
                <a:gd name="connsiteY34" fmla="*/ 313849 h 762000"/>
                <a:gd name="connsiteX35" fmla="*/ 1623536 w 3581400"/>
                <a:gd name="connsiteY35" fmla="*/ 313849 h 762000"/>
                <a:gd name="connsiteX36" fmla="*/ 1400651 w 3581400"/>
                <a:gd name="connsiteY36" fmla="*/ 536734 h 762000"/>
                <a:gd name="connsiteX37" fmla="*/ 1393031 w 3581400"/>
                <a:gd name="connsiteY37" fmla="*/ 566261 h 762000"/>
                <a:gd name="connsiteX38" fmla="*/ 1371124 w 3581400"/>
                <a:gd name="connsiteY38" fmla="*/ 574834 h 762000"/>
                <a:gd name="connsiteX39" fmla="*/ 1349216 w 3581400"/>
                <a:gd name="connsiteY39" fmla="*/ 566261 h 762000"/>
                <a:gd name="connsiteX40" fmla="*/ 1340644 w 3581400"/>
                <a:gd name="connsiteY40" fmla="*/ 544354 h 762000"/>
                <a:gd name="connsiteX41" fmla="*/ 1349216 w 3581400"/>
                <a:gd name="connsiteY41" fmla="*/ 522446 h 762000"/>
                <a:gd name="connsiteX42" fmla="*/ 1371124 w 3581400"/>
                <a:gd name="connsiteY42" fmla="*/ 513874 h 762000"/>
                <a:gd name="connsiteX43" fmla="*/ 1379696 w 3581400"/>
                <a:gd name="connsiteY43" fmla="*/ 514826 h 762000"/>
                <a:gd name="connsiteX44" fmla="*/ 1439704 w 3581400"/>
                <a:gd name="connsiteY44" fmla="*/ 454819 h 762000"/>
                <a:gd name="connsiteX45" fmla="*/ 1025366 w 3581400"/>
                <a:gd name="connsiteY45" fmla="*/ 454819 h 762000"/>
                <a:gd name="connsiteX46" fmla="*/ 988219 w 3581400"/>
                <a:gd name="connsiteY46" fmla="*/ 417671 h 762000"/>
                <a:gd name="connsiteX47" fmla="*/ 979646 w 3581400"/>
                <a:gd name="connsiteY47" fmla="*/ 418624 h 762000"/>
                <a:gd name="connsiteX48" fmla="*/ 957739 w 3581400"/>
                <a:gd name="connsiteY48" fmla="*/ 410051 h 762000"/>
                <a:gd name="connsiteX49" fmla="*/ 949166 w 3581400"/>
                <a:gd name="connsiteY49" fmla="*/ 388144 h 762000"/>
                <a:gd name="connsiteX50" fmla="*/ 957739 w 3581400"/>
                <a:gd name="connsiteY50" fmla="*/ 366236 h 762000"/>
                <a:gd name="connsiteX51" fmla="*/ 979646 w 3581400"/>
                <a:gd name="connsiteY51" fmla="*/ 357664 h 762000"/>
                <a:gd name="connsiteX52" fmla="*/ 1001554 w 3581400"/>
                <a:gd name="connsiteY52" fmla="*/ 366236 h 762000"/>
                <a:gd name="connsiteX53" fmla="*/ 1009174 w 3581400"/>
                <a:gd name="connsiteY53" fmla="*/ 395764 h 762000"/>
                <a:gd name="connsiteX54" fmla="*/ 1037749 w 3581400"/>
                <a:gd name="connsiteY54" fmla="*/ 424339 h 762000"/>
                <a:gd name="connsiteX55" fmla="*/ 1470184 w 3581400"/>
                <a:gd name="connsiteY55" fmla="*/ 424339 h 762000"/>
                <a:gd name="connsiteX56" fmla="*/ 1611154 w 3581400"/>
                <a:gd name="connsiteY56" fmla="*/ 283369 h 762000"/>
                <a:gd name="connsiteX57" fmla="*/ 2285524 w 3581400"/>
                <a:gd name="connsiteY57" fmla="*/ 283369 h 762000"/>
                <a:gd name="connsiteX58" fmla="*/ 2289334 w 3581400"/>
                <a:gd name="connsiteY58" fmla="*/ 279559 h 762000"/>
                <a:gd name="connsiteX59" fmla="*/ 2294096 w 3581400"/>
                <a:gd name="connsiteY59" fmla="*/ 283369 h 762000"/>
                <a:gd name="connsiteX60" fmla="*/ 2574131 w 3581400"/>
                <a:gd name="connsiteY60" fmla="*/ 283369 h 762000"/>
                <a:gd name="connsiteX61" fmla="*/ 2774156 w 3581400"/>
                <a:gd name="connsiteY61" fmla="*/ 83344 h 762000"/>
                <a:gd name="connsiteX62" fmla="*/ 2961799 w 3581400"/>
                <a:gd name="connsiteY62" fmla="*/ 83344 h 762000"/>
                <a:gd name="connsiteX63" fmla="*/ 3022759 w 3581400"/>
                <a:gd name="connsiteY63" fmla="*/ 22384 h 762000"/>
                <a:gd name="connsiteX64" fmla="*/ 3525679 w 3581400"/>
                <a:gd name="connsiteY64" fmla="*/ 22384 h 762000"/>
                <a:gd name="connsiteX65" fmla="*/ 3552349 w 3581400"/>
                <a:gd name="connsiteY65" fmla="*/ 7144 h 762000"/>
                <a:gd name="connsiteX66" fmla="*/ 3582829 w 3581400"/>
                <a:gd name="connsiteY66" fmla="*/ 37624 h 762000"/>
                <a:gd name="connsiteX67" fmla="*/ 3552349 w 3581400"/>
                <a:gd name="connsiteY67" fmla="*/ 68104 h 762000"/>
                <a:gd name="connsiteX68" fmla="*/ 3525679 w 3581400"/>
                <a:gd name="connsiteY68" fmla="*/ 52864 h 762000"/>
                <a:gd name="connsiteX69" fmla="*/ 3036094 w 3581400"/>
                <a:gd name="connsiteY69" fmla="*/ 52864 h 762000"/>
                <a:gd name="connsiteX70" fmla="*/ 2975134 w 3581400"/>
                <a:gd name="connsiteY70" fmla="*/ 113824 h 762000"/>
                <a:gd name="connsiteX71" fmla="*/ 2787491 w 3581400"/>
                <a:gd name="connsiteY71" fmla="*/ 113824 h 762000"/>
                <a:gd name="connsiteX72" fmla="*/ 2588419 w 3581400"/>
                <a:gd name="connsiteY72" fmla="*/ 312896 h 762000"/>
                <a:gd name="connsiteX73" fmla="*/ 2299811 w 3581400"/>
                <a:gd name="connsiteY73" fmla="*/ 312896 h 762000"/>
                <a:gd name="connsiteX74" fmla="*/ 2206466 w 3581400"/>
                <a:gd name="connsiteY74" fmla="*/ 406241 h 762000"/>
                <a:gd name="connsiteX75" fmla="*/ 2329339 w 3581400"/>
                <a:gd name="connsiteY75" fmla="*/ 406241 h 762000"/>
                <a:gd name="connsiteX76" fmla="*/ 2387441 w 3581400"/>
                <a:gd name="connsiteY76" fmla="*/ 464344 h 762000"/>
                <a:gd name="connsiteX77" fmla="*/ 2396014 w 3581400"/>
                <a:gd name="connsiteY77" fmla="*/ 463391 h 762000"/>
                <a:gd name="connsiteX78" fmla="*/ 2417921 w 3581400"/>
                <a:gd name="connsiteY78" fmla="*/ 471964 h 762000"/>
                <a:gd name="connsiteX79" fmla="*/ 2426494 w 3581400"/>
                <a:gd name="connsiteY79" fmla="*/ 493871 h 762000"/>
                <a:gd name="connsiteX80" fmla="*/ 2417921 w 3581400"/>
                <a:gd name="connsiteY80" fmla="*/ 515779 h 762000"/>
                <a:gd name="connsiteX81" fmla="*/ 2396014 w 3581400"/>
                <a:gd name="connsiteY81" fmla="*/ 524351 h 762000"/>
                <a:gd name="connsiteX82" fmla="*/ 2374106 w 3581400"/>
                <a:gd name="connsiteY82" fmla="*/ 515779 h 762000"/>
                <a:gd name="connsiteX83" fmla="*/ 2366486 w 3581400"/>
                <a:gd name="connsiteY83" fmla="*/ 486251 h 762000"/>
                <a:gd name="connsiteX84" fmla="*/ 2317909 w 3581400"/>
                <a:gd name="connsiteY84" fmla="*/ 437674 h 762000"/>
                <a:gd name="connsiteX85" fmla="*/ 2176939 w 3581400"/>
                <a:gd name="connsiteY85" fmla="*/ 437674 h 762000"/>
                <a:gd name="connsiteX86" fmla="*/ 2032159 w 3581400"/>
                <a:gd name="connsiteY86" fmla="*/ 582454 h 762000"/>
                <a:gd name="connsiteX87" fmla="*/ 1557814 w 3581400"/>
                <a:gd name="connsiteY87" fmla="*/ 582454 h 762000"/>
                <a:gd name="connsiteX88" fmla="*/ 1393984 w 3581400"/>
                <a:gd name="connsiteY88" fmla="*/ 746284 h 762000"/>
                <a:gd name="connsiteX89" fmla="*/ 64294 w 3581400"/>
                <a:gd name="connsiteY89" fmla="*/ 746284 h 762000"/>
                <a:gd name="connsiteX90" fmla="*/ 37624 w 3581400"/>
                <a:gd name="connsiteY90" fmla="*/ 76152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81400" h="762000">
                  <a:moveTo>
                    <a:pt x="37624" y="761524"/>
                  </a:moveTo>
                  <a:cubicBezTo>
                    <a:pt x="20479" y="761524"/>
                    <a:pt x="7144" y="748189"/>
                    <a:pt x="7144" y="731044"/>
                  </a:cubicBezTo>
                  <a:cubicBezTo>
                    <a:pt x="7144" y="713899"/>
                    <a:pt x="20479" y="700564"/>
                    <a:pt x="37624" y="700564"/>
                  </a:cubicBezTo>
                  <a:cubicBezTo>
                    <a:pt x="49054" y="700564"/>
                    <a:pt x="58579" y="706279"/>
                    <a:pt x="64294" y="715804"/>
                  </a:cubicBezTo>
                  <a:lnTo>
                    <a:pt x="1177766" y="715804"/>
                  </a:lnTo>
                  <a:lnTo>
                    <a:pt x="1060609" y="597694"/>
                  </a:lnTo>
                  <a:lnTo>
                    <a:pt x="376714" y="597694"/>
                  </a:lnTo>
                  <a:cubicBezTo>
                    <a:pt x="370999" y="607219"/>
                    <a:pt x="361474" y="612934"/>
                    <a:pt x="350044" y="612934"/>
                  </a:cubicBezTo>
                  <a:cubicBezTo>
                    <a:pt x="332899" y="612934"/>
                    <a:pt x="319564" y="599599"/>
                    <a:pt x="319564" y="582454"/>
                  </a:cubicBezTo>
                  <a:cubicBezTo>
                    <a:pt x="319564" y="565309"/>
                    <a:pt x="332899" y="551974"/>
                    <a:pt x="350044" y="551974"/>
                  </a:cubicBezTo>
                  <a:cubicBezTo>
                    <a:pt x="361474" y="551974"/>
                    <a:pt x="370999" y="557689"/>
                    <a:pt x="376714" y="567214"/>
                  </a:cubicBezTo>
                  <a:lnTo>
                    <a:pt x="804386" y="567214"/>
                  </a:lnTo>
                  <a:lnTo>
                    <a:pt x="755809" y="518636"/>
                  </a:lnTo>
                  <a:lnTo>
                    <a:pt x="469106" y="518636"/>
                  </a:lnTo>
                  <a:cubicBezTo>
                    <a:pt x="463391" y="528161"/>
                    <a:pt x="453866" y="533876"/>
                    <a:pt x="442436" y="533876"/>
                  </a:cubicBezTo>
                  <a:cubicBezTo>
                    <a:pt x="425291" y="533876"/>
                    <a:pt x="411956" y="520541"/>
                    <a:pt x="411956" y="503396"/>
                  </a:cubicBezTo>
                  <a:cubicBezTo>
                    <a:pt x="411956" y="486251"/>
                    <a:pt x="425291" y="472916"/>
                    <a:pt x="442436" y="472916"/>
                  </a:cubicBezTo>
                  <a:cubicBezTo>
                    <a:pt x="453866" y="472916"/>
                    <a:pt x="463391" y="478631"/>
                    <a:pt x="469106" y="488156"/>
                  </a:cubicBezTo>
                  <a:lnTo>
                    <a:pt x="768191" y="488156"/>
                  </a:lnTo>
                  <a:lnTo>
                    <a:pt x="846296" y="566261"/>
                  </a:lnTo>
                  <a:lnTo>
                    <a:pt x="1072039" y="566261"/>
                  </a:lnTo>
                  <a:lnTo>
                    <a:pt x="1219676" y="713899"/>
                  </a:lnTo>
                  <a:lnTo>
                    <a:pt x="1376839" y="713899"/>
                  </a:lnTo>
                  <a:lnTo>
                    <a:pt x="1540669" y="550069"/>
                  </a:lnTo>
                  <a:lnTo>
                    <a:pt x="2015014" y="550069"/>
                  </a:lnTo>
                  <a:lnTo>
                    <a:pt x="2253139" y="311944"/>
                  </a:lnTo>
                  <a:lnTo>
                    <a:pt x="2012156" y="311944"/>
                  </a:lnTo>
                  <a:lnTo>
                    <a:pt x="1900714" y="426244"/>
                  </a:lnTo>
                  <a:lnTo>
                    <a:pt x="1742599" y="426244"/>
                  </a:lnTo>
                  <a:cubicBezTo>
                    <a:pt x="1736884" y="435769"/>
                    <a:pt x="1727359" y="441484"/>
                    <a:pt x="1715929" y="441484"/>
                  </a:cubicBezTo>
                  <a:cubicBezTo>
                    <a:pt x="1698784" y="441484"/>
                    <a:pt x="1685449" y="428149"/>
                    <a:pt x="1685449" y="411004"/>
                  </a:cubicBezTo>
                  <a:cubicBezTo>
                    <a:pt x="1685449" y="393859"/>
                    <a:pt x="1698784" y="380524"/>
                    <a:pt x="1715929" y="380524"/>
                  </a:cubicBezTo>
                  <a:cubicBezTo>
                    <a:pt x="1727359" y="380524"/>
                    <a:pt x="1736884" y="386239"/>
                    <a:pt x="1742599" y="395764"/>
                  </a:cubicBezTo>
                  <a:lnTo>
                    <a:pt x="1888331" y="395764"/>
                  </a:lnTo>
                  <a:lnTo>
                    <a:pt x="1970246" y="313849"/>
                  </a:lnTo>
                  <a:lnTo>
                    <a:pt x="1623536" y="313849"/>
                  </a:lnTo>
                  <a:lnTo>
                    <a:pt x="1400651" y="536734"/>
                  </a:lnTo>
                  <a:cubicBezTo>
                    <a:pt x="1403509" y="547211"/>
                    <a:pt x="1400651" y="558641"/>
                    <a:pt x="1393031" y="566261"/>
                  </a:cubicBezTo>
                  <a:cubicBezTo>
                    <a:pt x="1387316" y="571976"/>
                    <a:pt x="1379696" y="574834"/>
                    <a:pt x="1371124" y="574834"/>
                  </a:cubicBezTo>
                  <a:cubicBezTo>
                    <a:pt x="1362551" y="574834"/>
                    <a:pt x="1354931" y="571976"/>
                    <a:pt x="1349216" y="566261"/>
                  </a:cubicBezTo>
                  <a:cubicBezTo>
                    <a:pt x="1343501" y="560546"/>
                    <a:pt x="1340644" y="552926"/>
                    <a:pt x="1340644" y="544354"/>
                  </a:cubicBezTo>
                  <a:cubicBezTo>
                    <a:pt x="1340644" y="535781"/>
                    <a:pt x="1343501" y="528161"/>
                    <a:pt x="1349216" y="522446"/>
                  </a:cubicBezTo>
                  <a:cubicBezTo>
                    <a:pt x="1354931" y="516731"/>
                    <a:pt x="1362551" y="513874"/>
                    <a:pt x="1371124" y="513874"/>
                  </a:cubicBezTo>
                  <a:cubicBezTo>
                    <a:pt x="1373981" y="513874"/>
                    <a:pt x="1376839" y="513874"/>
                    <a:pt x="1379696" y="514826"/>
                  </a:cubicBezTo>
                  <a:lnTo>
                    <a:pt x="1439704" y="454819"/>
                  </a:lnTo>
                  <a:lnTo>
                    <a:pt x="1025366" y="454819"/>
                  </a:lnTo>
                  <a:lnTo>
                    <a:pt x="988219" y="417671"/>
                  </a:lnTo>
                  <a:cubicBezTo>
                    <a:pt x="985361" y="418624"/>
                    <a:pt x="982504" y="418624"/>
                    <a:pt x="979646" y="418624"/>
                  </a:cubicBezTo>
                  <a:cubicBezTo>
                    <a:pt x="971074" y="418624"/>
                    <a:pt x="963454" y="415766"/>
                    <a:pt x="957739" y="410051"/>
                  </a:cubicBezTo>
                  <a:cubicBezTo>
                    <a:pt x="952024" y="404336"/>
                    <a:pt x="949166" y="396716"/>
                    <a:pt x="949166" y="388144"/>
                  </a:cubicBezTo>
                  <a:cubicBezTo>
                    <a:pt x="949166" y="379571"/>
                    <a:pt x="952024" y="371951"/>
                    <a:pt x="957739" y="366236"/>
                  </a:cubicBezTo>
                  <a:cubicBezTo>
                    <a:pt x="963454" y="360521"/>
                    <a:pt x="971074" y="357664"/>
                    <a:pt x="979646" y="357664"/>
                  </a:cubicBezTo>
                  <a:cubicBezTo>
                    <a:pt x="988219" y="357664"/>
                    <a:pt x="995839" y="360521"/>
                    <a:pt x="1001554" y="366236"/>
                  </a:cubicBezTo>
                  <a:cubicBezTo>
                    <a:pt x="1009174" y="373856"/>
                    <a:pt x="1012031" y="385286"/>
                    <a:pt x="1009174" y="395764"/>
                  </a:cubicBezTo>
                  <a:lnTo>
                    <a:pt x="1037749" y="424339"/>
                  </a:lnTo>
                  <a:lnTo>
                    <a:pt x="1470184" y="424339"/>
                  </a:lnTo>
                  <a:lnTo>
                    <a:pt x="1611154" y="283369"/>
                  </a:lnTo>
                  <a:lnTo>
                    <a:pt x="2285524" y="283369"/>
                  </a:lnTo>
                  <a:lnTo>
                    <a:pt x="2289334" y="279559"/>
                  </a:lnTo>
                  <a:lnTo>
                    <a:pt x="2294096" y="283369"/>
                  </a:lnTo>
                  <a:lnTo>
                    <a:pt x="2574131" y="283369"/>
                  </a:lnTo>
                  <a:lnTo>
                    <a:pt x="2774156" y="83344"/>
                  </a:lnTo>
                  <a:lnTo>
                    <a:pt x="2961799" y="83344"/>
                  </a:lnTo>
                  <a:lnTo>
                    <a:pt x="3022759" y="22384"/>
                  </a:lnTo>
                  <a:lnTo>
                    <a:pt x="3525679" y="22384"/>
                  </a:lnTo>
                  <a:cubicBezTo>
                    <a:pt x="3531394" y="12859"/>
                    <a:pt x="3540919" y="7144"/>
                    <a:pt x="3552349" y="7144"/>
                  </a:cubicBezTo>
                  <a:cubicBezTo>
                    <a:pt x="3569494" y="7144"/>
                    <a:pt x="3582829" y="20479"/>
                    <a:pt x="3582829" y="37624"/>
                  </a:cubicBezTo>
                  <a:cubicBezTo>
                    <a:pt x="3582829" y="54769"/>
                    <a:pt x="3569494" y="68104"/>
                    <a:pt x="3552349" y="68104"/>
                  </a:cubicBezTo>
                  <a:cubicBezTo>
                    <a:pt x="3540919" y="68104"/>
                    <a:pt x="3531394" y="62389"/>
                    <a:pt x="3525679" y="52864"/>
                  </a:cubicBezTo>
                  <a:lnTo>
                    <a:pt x="3036094" y="52864"/>
                  </a:lnTo>
                  <a:lnTo>
                    <a:pt x="2975134" y="113824"/>
                  </a:lnTo>
                  <a:lnTo>
                    <a:pt x="2787491" y="113824"/>
                  </a:lnTo>
                  <a:lnTo>
                    <a:pt x="2588419" y="312896"/>
                  </a:lnTo>
                  <a:lnTo>
                    <a:pt x="2299811" y="312896"/>
                  </a:lnTo>
                  <a:lnTo>
                    <a:pt x="2206466" y="406241"/>
                  </a:lnTo>
                  <a:lnTo>
                    <a:pt x="2329339" y="406241"/>
                  </a:lnTo>
                  <a:lnTo>
                    <a:pt x="2387441" y="464344"/>
                  </a:lnTo>
                  <a:cubicBezTo>
                    <a:pt x="2390299" y="463391"/>
                    <a:pt x="2393156" y="463391"/>
                    <a:pt x="2396014" y="463391"/>
                  </a:cubicBezTo>
                  <a:cubicBezTo>
                    <a:pt x="2404586" y="463391"/>
                    <a:pt x="2412206" y="466249"/>
                    <a:pt x="2417921" y="471964"/>
                  </a:cubicBezTo>
                  <a:cubicBezTo>
                    <a:pt x="2423636" y="477679"/>
                    <a:pt x="2426494" y="485299"/>
                    <a:pt x="2426494" y="493871"/>
                  </a:cubicBezTo>
                  <a:cubicBezTo>
                    <a:pt x="2426494" y="502444"/>
                    <a:pt x="2423636" y="510064"/>
                    <a:pt x="2417921" y="515779"/>
                  </a:cubicBezTo>
                  <a:cubicBezTo>
                    <a:pt x="2412206" y="521494"/>
                    <a:pt x="2404586" y="524351"/>
                    <a:pt x="2396014" y="524351"/>
                  </a:cubicBezTo>
                  <a:cubicBezTo>
                    <a:pt x="2387441" y="524351"/>
                    <a:pt x="2379821" y="521494"/>
                    <a:pt x="2374106" y="515779"/>
                  </a:cubicBezTo>
                  <a:cubicBezTo>
                    <a:pt x="2366486" y="508159"/>
                    <a:pt x="2363629" y="496729"/>
                    <a:pt x="2366486" y="486251"/>
                  </a:cubicBezTo>
                  <a:lnTo>
                    <a:pt x="2317909" y="437674"/>
                  </a:lnTo>
                  <a:lnTo>
                    <a:pt x="2176939" y="437674"/>
                  </a:lnTo>
                  <a:lnTo>
                    <a:pt x="2032159" y="582454"/>
                  </a:lnTo>
                  <a:lnTo>
                    <a:pt x="1557814" y="582454"/>
                  </a:lnTo>
                  <a:lnTo>
                    <a:pt x="1393984" y="746284"/>
                  </a:lnTo>
                  <a:lnTo>
                    <a:pt x="64294" y="746284"/>
                  </a:lnTo>
                  <a:cubicBezTo>
                    <a:pt x="59531" y="754856"/>
                    <a:pt x="49054" y="761524"/>
                    <a:pt x="37624" y="7615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176">
              <a:extLst>
                <a:ext uri="{FF2B5EF4-FFF2-40B4-BE49-F238E27FC236}">
                  <a16:creationId xmlns="" xmlns:a16="http://schemas.microsoft.com/office/drawing/2014/main" id="{4D0D4DFB-272F-4C6E-81A6-337D9C87ABFE}"/>
                </a:ext>
              </a:extLst>
            </p:cNvPr>
            <p:cNvSpPr/>
            <p:nvPr/>
          </p:nvSpPr>
          <p:spPr>
            <a:xfrm>
              <a:off x="8190407" y="1590385"/>
              <a:ext cx="3562350" cy="742950"/>
            </a:xfrm>
            <a:custGeom>
              <a:avLst/>
              <a:gdLst>
                <a:gd name="connsiteX0" fmla="*/ 2567464 w 3562350"/>
                <a:gd name="connsiteY0" fmla="*/ 282416 h 742950"/>
                <a:gd name="connsiteX1" fmla="*/ 2279809 w 3562350"/>
                <a:gd name="connsiteY1" fmla="*/ 282416 h 742950"/>
                <a:gd name="connsiteX2" fmla="*/ 2278856 w 3562350"/>
                <a:gd name="connsiteY2" fmla="*/ 281464 h 742950"/>
                <a:gd name="connsiteX3" fmla="*/ 2277904 w 3562350"/>
                <a:gd name="connsiteY3" fmla="*/ 282416 h 742950"/>
                <a:gd name="connsiteX4" fmla="*/ 1603534 w 3562350"/>
                <a:gd name="connsiteY4" fmla="*/ 282416 h 742950"/>
                <a:gd name="connsiteX5" fmla="*/ 1461611 w 3562350"/>
                <a:gd name="connsiteY5" fmla="*/ 424339 h 742950"/>
                <a:gd name="connsiteX6" fmla="*/ 1021556 w 3562350"/>
                <a:gd name="connsiteY6" fmla="*/ 424339 h 742950"/>
                <a:gd name="connsiteX7" fmla="*/ 986314 w 3562350"/>
                <a:gd name="connsiteY7" fmla="*/ 389096 h 742950"/>
                <a:gd name="connsiteX8" fmla="*/ 982504 w 3562350"/>
                <a:gd name="connsiteY8" fmla="*/ 363379 h 742950"/>
                <a:gd name="connsiteX9" fmla="*/ 952024 w 3562350"/>
                <a:gd name="connsiteY9" fmla="*/ 363379 h 742950"/>
                <a:gd name="connsiteX10" fmla="*/ 952024 w 3562350"/>
                <a:gd name="connsiteY10" fmla="*/ 392906 h 742950"/>
                <a:gd name="connsiteX11" fmla="*/ 977741 w 3562350"/>
                <a:gd name="connsiteY11" fmla="*/ 396716 h 742950"/>
                <a:gd name="connsiteX12" fmla="*/ 1016794 w 3562350"/>
                <a:gd name="connsiteY12" fmla="*/ 435769 h 742950"/>
                <a:gd name="connsiteX13" fmla="*/ 1450181 w 3562350"/>
                <a:gd name="connsiteY13" fmla="*/ 435769 h 742950"/>
                <a:gd name="connsiteX14" fmla="*/ 1370171 w 3562350"/>
                <a:gd name="connsiteY14" fmla="*/ 515779 h 742950"/>
                <a:gd name="connsiteX15" fmla="*/ 1344454 w 3562350"/>
                <a:gd name="connsiteY15" fmla="*/ 519589 h 742950"/>
                <a:gd name="connsiteX16" fmla="*/ 1344454 w 3562350"/>
                <a:gd name="connsiteY16" fmla="*/ 549116 h 742950"/>
                <a:gd name="connsiteX17" fmla="*/ 1373981 w 3562350"/>
                <a:gd name="connsiteY17" fmla="*/ 549116 h 742950"/>
                <a:gd name="connsiteX18" fmla="*/ 1377791 w 3562350"/>
                <a:gd name="connsiteY18" fmla="*/ 523399 h 742950"/>
                <a:gd name="connsiteX19" fmla="*/ 1608296 w 3562350"/>
                <a:gd name="connsiteY19" fmla="*/ 292894 h 742950"/>
                <a:gd name="connsiteX20" fmla="*/ 1982629 w 3562350"/>
                <a:gd name="connsiteY20" fmla="*/ 292894 h 742950"/>
                <a:gd name="connsiteX21" fmla="*/ 1881664 w 3562350"/>
                <a:gd name="connsiteY21" fmla="*/ 393859 h 742950"/>
                <a:gd name="connsiteX22" fmla="*/ 1726406 w 3562350"/>
                <a:gd name="connsiteY22" fmla="*/ 393859 h 742950"/>
                <a:gd name="connsiteX23" fmla="*/ 1706404 w 3562350"/>
                <a:gd name="connsiteY23" fmla="*/ 378619 h 742950"/>
                <a:gd name="connsiteX24" fmla="*/ 1685449 w 3562350"/>
                <a:gd name="connsiteY24" fmla="*/ 399574 h 742950"/>
                <a:gd name="connsiteX25" fmla="*/ 1706404 w 3562350"/>
                <a:gd name="connsiteY25" fmla="*/ 420529 h 742950"/>
                <a:gd name="connsiteX26" fmla="*/ 1726406 w 3562350"/>
                <a:gd name="connsiteY26" fmla="*/ 405289 h 742950"/>
                <a:gd name="connsiteX27" fmla="*/ 1886426 w 3562350"/>
                <a:gd name="connsiteY27" fmla="*/ 405289 h 742950"/>
                <a:gd name="connsiteX28" fmla="*/ 1998821 w 3562350"/>
                <a:gd name="connsiteY28" fmla="*/ 292894 h 742950"/>
                <a:gd name="connsiteX29" fmla="*/ 2267426 w 3562350"/>
                <a:gd name="connsiteY29" fmla="*/ 292894 h 742950"/>
                <a:gd name="connsiteX30" fmla="*/ 2010251 w 3562350"/>
                <a:gd name="connsiteY30" fmla="*/ 550069 h 742950"/>
                <a:gd name="connsiteX31" fmla="*/ 1535906 w 3562350"/>
                <a:gd name="connsiteY31" fmla="*/ 550069 h 742950"/>
                <a:gd name="connsiteX32" fmla="*/ 1372076 w 3562350"/>
                <a:gd name="connsiteY32" fmla="*/ 713899 h 742950"/>
                <a:gd name="connsiteX33" fmla="*/ 1207294 w 3562350"/>
                <a:gd name="connsiteY33" fmla="*/ 713899 h 742950"/>
                <a:gd name="connsiteX34" fmla="*/ 1059656 w 3562350"/>
                <a:gd name="connsiteY34" fmla="*/ 566261 h 742950"/>
                <a:gd name="connsiteX35" fmla="*/ 833914 w 3562350"/>
                <a:gd name="connsiteY35" fmla="*/ 566261 h 742950"/>
                <a:gd name="connsiteX36" fmla="*/ 833914 w 3562350"/>
                <a:gd name="connsiteY36" fmla="*/ 566261 h 742950"/>
                <a:gd name="connsiteX37" fmla="*/ 755809 w 3562350"/>
                <a:gd name="connsiteY37" fmla="*/ 488156 h 742950"/>
                <a:gd name="connsiteX38" fmla="*/ 453866 w 3562350"/>
                <a:gd name="connsiteY38" fmla="*/ 488156 h 742950"/>
                <a:gd name="connsiteX39" fmla="*/ 433864 w 3562350"/>
                <a:gd name="connsiteY39" fmla="*/ 472916 h 742950"/>
                <a:gd name="connsiteX40" fmla="*/ 412909 w 3562350"/>
                <a:gd name="connsiteY40" fmla="*/ 493871 h 742950"/>
                <a:gd name="connsiteX41" fmla="*/ 433864 w 3562350"/>
                <a:gd name="connsiteY41" fmla="*/ 514826 h 742950"/>
                <a:gd name="connsiteX42" fmla="*/ 453866 w 3562350"/>
                <a:gd name="connsiteY42" fmla="*/ 499586 h 742950"/>
                <a:gd name="connsiteX43" fmla="*/ 750094 w 3562350"/>
                <a:gd name="connsiteY43" fmla="*/ 499586 h 742950"/>
                <a:gd name="connsiteX44" fmla="*/ 817721 w 3562350"/>
                <a:gd name="connsiteY44" fmla="*/ 567214 h 742950"/>
                <a:gd name="connsiteX45" fmla="*/ 360521 w 3562350"/>
                <a:gd name="connsiteY45" fmla="*/ 567214 h 742950"/>
                <a:gd name="connsiteX46" fmla="*/ 340519 w 3562350"/>
                <a:gd name="connsiteY46" fmla="*/ 551974 h 742950"/>
                <a:gd name="connsiteX47" fmla="*/ 319564 w 3562350"/>
                <a:gd name="connsiteY47" fmla="*/ 572929 h 742950"/>
                <a:gd name="connsiteX48" fmla="*/ 340519 w 3562350"/>
                <a:gd name="connsiteY48" fmla="*/ 593884 h 742950"/>
                <a:gd name="connsiteX49" fmla="*/ 360521 w 3562350"/>
                <a:gd name="connsiteY49" fmla="*/ 578644 h 742950"/>
                <a:gd name="connsiteX50" fmla="*/ 1054894 w 3562350"/>
                <a:gd name="connsiteY50" fmla="*/ 578644 h 742950"/>
                <a:gd name="connsiteX51" fmla="*/ 1191101 w 3562350"/>
                <a:gd name="connsiteY51" fmla="*/ 714851 h 742950"/>
                <a:gd name="connsiteX52" fmla="*/ 48101 w 3562350"/>
                <a:gd name="connsiteY52" fmla="*/ 714851 h 742950"/>
                <a:gd name="connsiteX53" fmla="*/ 28099 w 3562350"/>
                <a:gd name="connsiteY53" fmla="*/ 699611 h 742950"/>
                <a:gd name="connsiteX54" fmla="*/ 7144 w 3562350"/>
                <a:gd name="connsiteY54" fmla="*/ 720566 h 742950"/>
                <a:gd name="connsiteX55" fmla="*/ 28099 w 3562350"/>
                <a:gd name="connsiteY55" fmla="*/ 741521 h 742950"/>
                <a:gd name="connsiteX56" fmla="*/ 48101 w 3562350"/>
                <a:gd name="connsiteY56" fmla="*/ 726281 h 742950"/>
                <a:gd name="connsiteX57" fmla="*/ 1376839 w 3562350"/>
                <a:gd name="connsiteY57" fmla="*/ 726281 h 742950"/>
                <a:gd name="connsiteX58" fmla="*/ 1540669 w 3562350"/>
                <a:gd name="connsiteY58" fmla="*/ 561499 h 742950"/>
                <a:gd name="connsiteX59" fmla="*/ 2015014 w 3562350"/>
                <a:gd name="connsiteY59" fmla="*/ 561499 h 742950"/>
                <a:gd name="connsiteX60" fmla="*/ 2159794 w 3562350"/>
                <a:gd name="connsiteY60" fmla="*/ 417671 h 742950"/>
                <a:gd name="connsiteX61" fmla="*/ 2308384 w 3562350"/>
                <a:gd name="connsiteY61" fmla="*/ 417671 h 742950"/>
                <a:gd name="connsiteX62" fmla="*/ 2364581 w 3562350"/>
                <a:gd name="connsiteY62" fmla="*/ 473869 h 742950"/>
                <a:gd name="connsiteX63" fmla="*/ 2368391 w 3562350"/>
                <a:gd name="connsiteY63" fmla="*/ 499586 h 742950"/>
                <a:gd name="connsiteX64" fmla="*/ 2397919 w 3562350"/>
                <a:gd name="connsiteY64" fmla="*/ 499586 h 742950"/>
                <a:gd name="connsiteX65" fmla="*/ 2397919 w 3562350"/>
                <a:gd name="connsiteY65" fmla="*/ 470059 h 742950"/>
                <a:gd name="connsiteX66" fmla="*/ 2372201 w 3562350"/>
                <a:gd name="connsiteY66" fmla="*/ 466249 h 742950"/>
                <a:gd name="connsiteX67" fmla="*/ 2313146 w 3562350"/>
                <a:gd name="connsiteY67" fmla="*/ 407194 h 742950"/>
                <a:gd name="connsiteX68" fmla="*/ 2170271 w 3562350"/>
                <a:gd name="connsiteY68" fmla="*/ 407194 h 742950"/>
                <a:gd name="connsiteX69" fmla="*/ 2283619 w 3562350"/>
                <a:gd name="connsiteY69" fmla="*/ 293846 h 742950"/>
                <a:gd name="connsiteX70" fmla="*/ 2572226 w 3562350"/>
                <a:gd name="connsiteY70" fmla="*/ 293846 h 742950"/>
                <a:gd name="connsiteX71" fmla="*/ 2771299 w 3562350"/>
                <a:gd name="connsiteY71" fmla="*/ 94774 h 742950"/>
                <a:gd name="connsiteX72" fmla="*/ 2959894 w 3562350"/>
                <a:gd name="connsiteY72" fmla="*/ 94774 h 742950"/>
                <a:gd name="connsiteX73" fmla="*/ 3020854 w 3562350"/>
                <a:gd name="connsiteY73" fmla="*/ 33814 h 742950"/>
                <a:gd name="connsiteX74" fmla="*/ 3520916 w 3562350"/>
                <a:gd name="connsiteY74" fmla="*/ 33814 h 742950"/>
                <a:gd name="connsiteX75" fmla="*/ 3540919 w 3562350"/>
                <a:gd name="connsiteY75" fmla="*/ 49054 h 742950"/>
                <a:gd name="connsiteX76" fmla="*/ 3561874 w 3562350"/>
                <a:gd name="connsiteY76" fmla="*/ 28099 h 742950"/>
                <a:gd name="connsiteX77" fmla="*/ 3540919 w 3562350"/>
                <a:gd name="connsiteY77" fmla="*/ 7144 h 742950"/>
                <a:gd name="connsiteX78" fmla="*/ 3520916 w 3562350"/>
                <a:gd name="connsiteY78" fmla="*/ 22384 h 742950"/>
                <a:gd name="connsiteX79" fmla="*/ 3016091 w 3562350"/>
                <a:gd name="connsiteY79" fmla="*/ 22384 h 742950"/>
                <a:gd name="connsiteX80" fmla="*/ 2955131 w 3562350"/>
                <a:gd name="connsiteY80" fmla="*/ 83344 h 742950"/>
                <a:gd name="connsiteX81" fmla="*/ 2767489 w 3562350"/>
                <a:gd name="connsiteY81" fmla="*/ 83344 h 742950"/>
                <a:gd name="connsiteX82" fmla="*/ 2567464 w 3562350"/>
                <a:gd name="connsiteY82" fmla="*/ 282416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562350" h="742950">
                  <a:moveTo>
                    <a:pt x="2567464" y="282416"/>
                  </a:moveTo>
                  <a:lnTo>
                    <a:pt x="2279809" y="282416"/>
                  </a:lnTo>
                  <a:lnTo>
                    <a:pt x="2278856" y="281464"/>
                  </a:lnTo>
                  <a:lnTo>
                    <a:pt x="2277904" y="282416"/>
                  </a:lnTo>
                  <a:lnTo>
                    <a:pt x="1603534" y="282416"/>
                  </a:lnTo>
                  <a:lnTo>
                    <a:pt x="1461611" y="424339"/>
                  </a:lnTo>
                  <a:lnTo>
                    <a:pt x="1021556" y="424339"/>
                  </a:lnTo>
                  <a:lnTo>
                    <a:pt x="986314" y="389096"/>
                  </a:lnTo>
                  <a:cubicBezTo>
                    <a:pt x="991076" y="381476"/>
                    <a:pt x="990124" y="370999"/>
                    <a:pt x="982504" y="363379"/>
                  </a:cubicBezTo>
                  <a:cubicBezTo>
                    <a:pt x="973931" y="354806"/>
                    <a:pt x="960596" y="354806"/>
                    <a:pt x="952024" y="363379"/>
                  </a:cubicBezTo>
                  <a:cubicBezTo>
                    <a:pt x="943451" y="371951"/>
                    <a:pt x="943451" y="385286"/>
                    <a:pt x="952024" y="392906"/>
                  </a:cubicBezTo>
                  <a:cubicBezTo>
                    <a:pt x="958691" y="399574"/>
                    <a:pt x="969169" y="400526"/>
                    <a:pt x="977741" y="396716"/>
                  </a:cubicBezTo>
                  <a:lnTo>
                    <a:pt x="1016794" y="435769"/>
                  </a:lnTo>
                  <a:lnTo>
                    <a:pt x="1450181" y="435769"/>
                  </a:lnTo>
                  <a:lnTo>
                    <a:pt x="1370171" y="515779"/>
                  </a:lnTo>
                  <a:cubicBezTo>
                    <a:pt x="1362551" y="511016"/>
                    <a:pt x="1352074" y="511969"/>
                    <a:pt x="1344454" y="519589"/>
                  </a:cubicBezTo>
                  <a:cubicBezTo>
                    <a:pt x="1335881" y="528161"/>
                    <a:pt x="1335881" y="541496"/>
                    <a:pt x="1344454" y="549116"/>
                  </a:cubicBezTo>
                  <a:cubicBezTo>
                    <a:pt x="1353026" y="557689"/>
                    <a:pt x="1366361" y="557689"/>
                    <a:pt x="1373981" y="549116"/>
                  </a:cubicBezTo>
                  <a:cubicBezTo>
                    <a:pt x="1380649" y="542449"/>
                    <a:pt x="1381601" y="531971"/>
                    <a:pt x="1377791" y="523399"/>
                  </a:cubicBezTo>
                  <a:lnTo>
                    <a:pt x="1608296" y="292894"/>
                  </a:lnTo>
                  <a:lnTo>
                    <a:pt x="1982629" y="292894"/>
                  </a:lnTo>
                  <a:lnTo>
                    <a:pt x="1881664" y="393859"/>
                  </a:lnTo>
                  <a:lnTo>
                    <a:pt x="1726406" y="393859"/>
                  </a:lnTo>
                  <a:cubicBezTo>
                    <a:pt x="1723549" y="385286"/>
                    <a:pt x="1715929" y="378619"/>
                    <a:pt x="1706404" y="378619"/>
                  </a:cubicBezTo>
                  <a:cubicBezTo>
                    <a:pt x="1694974" y="378619"/>
                    <a:pt x="1685449" y="388144"/>
                    <a:pt x="1685449" y="399574"/>
                  </a:cubicBezTo>
                  <a:cubicBezTo>
                    <a:pt x="1685449" y="411004"/>
                    <a:pt x="1694974" y="420529"/>
                    <a:pt x="1706404" y="420529"/>
                  </a:cubicBezTo>
                  <a:cubicBezTo>
                    <a:pt x="1715929" y="420529"/>
                    <a:pt x="1724501" y="413861"/>
                    <a:pt x="1726406" y="405289"/>
                  </a:cubicBezTo>
                  <a:lnTo>
                    <a:pt x="1886426" y="405289"/>
                  </a:lnTo>
                  <a:lnTo>
                    <a:pt x="1998821" y="292894"/>
                  </a:lnTo>
                  <a:lnTo>
                    <a:pt x="2267426" y="292894"/>
                  </a:lnTo>
                  <a:lnTo>
                    <a:pt x="2010251" y="550069"/>
                  </a:lnTo>
                  <a:lnTo>
                    <a:pt x="1535906" y="550069"/>
                  </a:lnTo>
                  <a:lnTo>
                    <a:pt x="1372076" y="713899"/>
                  </a:lnTo>
                  <a:lnTo>
                    <a:pt x="1207294" y="713899"/>
                  </a:lnTo>
                  <a:lnTo>
                    <a:pt x="1059656" y="566261"/>
                  </a:lnTo>
                  <a:lnTo>
                    <a:pt x="833914" y="566261"/>
                  </a:lnTo>
                  <a:lnTo>
                    <a:pt x="833914" y="566261"/>
                  </a:lnTo>
                  <a:lnTo>
                    <a:pt x="755809" y="488156"/>
                  </a:lnTo>
                  <a:lnTo>
                    <a:pt x="453866" y="488156"/>
                  </a:lnTo>
                  <a:cubicBezTo>
                    <a:pt x="451009" y="479584"/>
                    <a:pt x="443389" y="472916"/>
                    <a:pt x="433864" y="472916"/>
                  </a:cubicBezTo>
                  <a:cubicBezTo>
                    <a:pt x="422434" y="472916"/>
                    <a:pt x="412909" y="482441"/>
                    <a:pt x="412909" y="493871"/>
                  </a:cubicBezTo>
                  <a:cubicBezTo>
                    <a:pt x="412909" y="505301"/>
                    <a:pt x="422434" y="514826"/>
                    <a:pt x="433864" y="514826"/>
                  </a:cubicBezTo>
                  <a:cubicBezTo>
                    <a:pt x="443389" y="514826"/>
                    <a:pt x="451961" y="508159"/>
                    <a:pt x="453866" y="499586"/>
                  </a:cubicBezTo>
                  <a:lnTo>
                    <a:pt x="750094" y="499586"/>
                  </a:lnTo>
                  <a:lnTo>
                    <a:pt x="817721" y="567214"/>
                  </a:lnTo>
                  <a:lnTo>
                    <a:pt x="360521" y="567214"/>
                  </a:lnTo>
                  <a:cubicBezTo>
                    <a:pt x="357664" y="558641"/>
                    <a:pt x="350044" y="551974"/>
                    <a:pt x="340519" y="551974"/>
                  </a:cubicBezTo>
                  <a:cubicBezTo>
                    <a:pt x="329089" y="551974"/>
                    <a:pt x="319564" y="561499"/>
                    <a:pt x="319564" y="572929"/>
                  </a:cubicBezTo>
                  <a:cubicBezTo>
                    <a:pt x="319564" y="584359"/>
                    <a:pt x="329089" y="593884"/>
                    <a:pt x="340519" y="593884"/>
                  </a:cubicBezTo>
                  <a:cubicBezTo>
                    <a:pt x="350044" y="593884"/>
                    <a:pt x="358616" y="587216"/>
                    <a:pt x="360521" y="578644"/>
                  </a:cubicBezTo>
                  <a:lnTo>
                    <a:pt x="1054894" y="578644"/>
                  </a:lnTo>
                  <a:lnTo>
                    <a:pt x="1191101" y="714851"/>
                  </a:lnTo>
                  <a:lnTo>
                    <a:pt x="48101" y="714851"/>
                  </a:lnTo>
                  <a:cubicBezTo>
                    <a:pt x="45244" y="706279"/>
                    <a:pt x="37624" y="699611"/>
                    <a:pt x="28099" y="699611"/>
                  </a:cubicBezTo>
                  <a:cubicBezTo>
                    <a:pt x="16669" y="699611"/>
                    <a:pt x="7144" y="709136"/>
                    <a:pt x="7144" y="720566"/>
                  </a:cubicBezTo>
                  <a:cubicBezTo>
                    <a:pt x="7144" y="731996"/>
                    <a:pt x="16669" y="741521"/>
                    <a:pt x="28099" y="741521"/>
                  </a:cubicBezTo>
                  <a:cubicBezTo>
                    <a:pt x="37624" y="741521"/>
                    <a:pt x="46196" y="734854"/>
                    <a:pt x="48101" y="726281"/>
                  </a:cubicBezTo>
                  <a:lnTo>
                    <a:pt x="1376839" y="726281"/>
                  </a:lnTo>
                  <a:lnTo>
                    <a:pt x="1540669" y="561499"/>
                  </a:lnTo>
                  <a:lnTo>
                    <a:pt x="2015014" y="561499"/>
                  </a:lnTo>
                  <a:lnTo>
                    <a:pt x="2159794" y="417671"/>
                  </a:lnTo>
                  <a:lnTo>
                    <a:pt x="2308384" y="417671"/>
                  </a:lnTo>
                  <a:lnTo>
                    <a:pt x="2364581" y="473869"/>
                  </a:lnTo>
                  <a:cubicBezTo>
                    <a:pt x="2359819" y="481489"/>
                    <a:pt x="2360771" y="491966"/>
                    <a:pt x="2368391" y="499586"/>
                  </a:cubicBezTo>
                  <a:cubicBezTo>
                    <a:pt x="2376964" y="508159"/>
                    <a:pt x="2390299" y="508159"/>
                    <a:pt x="2397919" y="499586"/>
                  </a:cubicBezTo>
                  <a:cubicBezTo>
                    <a:pt x="2406491" y="491014"/>
                    <a:pt x="2406491" y="477679"/>
                    <a:pt x="2397919" y="470059"/>
                  </a:cubicBezTo>
                  <a:cubicBezTo>
                    <a:pt x="2391251" y="463391"/>
                    <a:pt x="2380774" y="462439"/>
                    <a:pt x="2372201" y="466249"/>
                  </a:cubicBezTo>
                  <a:lnTo>
                    <a:pt x="2313146" y="407194"/>
                  </a:lnTo>
                  <a:lnTo>
                    <a:pt x="2170271" y="407194"/>
                  </a:lnTo>
                  <a:lnTo>
                    <a:pt x="2283619" y="293846"/>
                  </a:lnTo>
                  <a:lnTo>
                    <a:pt x="2572226" y="293846"/>
                  </a:lnTo>
                  <a:lnTo>
                    <a:pt x="2771299" y="94774"/>
                  </a:lnTo>
                  <a:lnTo>
                    <a:pt x="2959894" y="94774"/>
                  </a:lnTo>
                  <a:lnTo>
                    <a:pt x="3020854" y="33814"/>
                  </a:lnTo>
                  <a:lnTo>
                    <a:pt x="3520916" y="33814"/>
                  </a:lnTo>
                  <a:cubicBezTo>
                    <a:pt x="3523774" y="42386"/>
                    <a:pt x="3531394" y="49054"/>
                    <a:pt x="3540919" y="49054"/>
                  </a:cubicBezTo>
                  <a:cubicBezTo>
                    <a:pt x="3552349" y="49054"/>
                    <a:pt x="3561874" y="39529"/>
                    <a:pt x="3561874" y="28099"/>
                  </a:cubicBezTo>
                  <a:cubicBezTo>
                    <a:pt x="3561874" y="16669"/>
                    <a:pt x="3552349" y="7144"/>
                    <a:pt x="3540919" y="7144"/>
                  </a:cubicBezTo>
                  <a:cubicBezTo>
                    <a:pt x="3531394" y="7144"/>
                    <a:pt x="3522821" y="13811"/>
                    <a:pt x="3520916" y="22384"/>
                  </a:cubicBezTo>
                  <a:lnTo>
                    <a:pt x="3016091" y="22384"/>
                  </a:lnTo>
                  <a:lnTo>
                    <a:pt x="2955131" y="83344"/>
                  </a:lnTo>
                  <a:lnTo>
                    <a:pt x="2767489" y="83344"/>
                  </a:lnTo>
                  <a:lnTo>
                    <a:pt x="2567464" y="28241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177">
              <a:extLst>
                <a:ext uri="{FF2B5EF4-FFF2-40B4-BE49-F238E27FC236}">
                  <a16:creationId xmlns="" xmlns:a16="http://schemas.microsoft.com/office/drawing/2014/main" id="{7C7E5912-AD63-419F-A966-B8785F2AAAB6}"/>
                </a:ext>
              </a:extLst>
            </p:cNvPr>
            <p:cNvSpPr/>
            <p:nvPr/>
          </p:nvSpPr>
          <p:spPr>
            <a:xfrm>
              <a:off x="7533182" y="1351307"/>
              <a:ext cx="3552825" cy="771525"/>
            </a:xfrm>
            <a:custGeom>
              <a:avLst/>
              <a:gdLst>
                <a:gd name="connsiteX0" fmla="*/ 271939 w 3552825"/>
                <a:gd name="connsiteY0" fmla="*/ 772954 h 771525"/>
                <a:gd name="connsiteX1" fmla="*/ 241459 w 3552825"/>
                <a:gd name="connsiteY1" fmla="*/ 742474 h 771525"/>
                <a:gd name="connsiteX2" fmla="*/ 271939 w 3552825"/>
                <a:gd name="connsiteY2" fmla="*/ 711994 h 771525"/>
                <a:gd name="connsiteX3" fmla="*/ 298609 w 3552825"/>
                <a:gd name="connsiteY3" fmla="*/ 727234 h 771525"/>
                <a:gd name="connsiteX4" fmla="*/ 817721 w 3552825"/>
                <a:gd name="connsiteY4" fmla="*/ 727234 h 771525"/>
                <a:gd name="connsiteX5" fmla="*/ 890111 w 3552825"/>
                <a:gd name="connsiteY5" fmla="*/ 653891 h 771525"/>
                <a:gd name="connsiteX6" fmla="*/ 64294 w 3552825"/>
                <a:gd name="connsiteY6" fmla="*/ 653891 h 771525"/>
                <a:gd name="connsiteX7" fmla="*/ 37624 w 3552825"/>
                <a:gd name="connsiteY7" fmla="*/ 669131 h 771525"/>
                <a:gd name="connsiteX8" fmla="*/ 7144 w 3552825"/>
                <a:gd name="connsiteY8" fmla="*/ 638651 h 771525"/>
                <a:gd name="connsiteX9" fmla="*/ 37624 w 3552825"/>
                <a:gd name="connsiteY9" fmla="*/ 608171 h 771525"/>
                <a:gd name="connsiteX10" fmla="*/ 64294 w 3552825"/>
                <a:gd name="connsiteY10" fmla="*/ 623411 h 771525"/>
                <a:gd name="connsiteX11" fmla="*/ 1397794 w 3552825"/>
                <a:gd name="connsiteY11" fmla="*/ 623411 h 771525"/>
                <a:gd name="connsiteX12" fmla="*/ 1762601 w 3552825"/>
                <a:gd name="connsiteY12" fmla="*/ 258604 h 771525"/>
                <a:gd name="connsiteX13" fmla="*/ 2255044 w 3552825"/>
                <a:gd name="connsiteY13" fmla="*/ 258604 h 771525"/>
                <a:gd name="connsiteX14" fmla="*/ 2179796 w 3552825"/>
                <a:gd name="connsiteY14" fmla="*/ 183356 h 771525"/>
                <a:gd name="connsiteX15" fmla="*/ 1637824 w 3552825"/>
                <a:gd name="connsiteY15" fmla="*/ 183356 h 771525"/>
                <a:gd name="connsiteX16" fmla="*/ 1289209 w 3552825"/>
                <a:gd name="connsiteY16" fmla="*/ 531971 h 771525"/>
                <a:gd name="connsiteX17" fmla="*/ 803434 w 3552825"/>
                <a:gd name="connsiteY17" fmla="*/ 531971 h 771525"/>
                <a:gd name="connsiteX18" fmla="*/ 776764 w 3552825"/>
                <a:gd name="connsiteY18" fmla="*/ 547211 h 771525"/>
                <a:gd name="connsiteX19" fmla="*/ 746284 w 3552825"/>
                <a:gd name="connsiteY19" fmla="*/ 516731 h 771525"/>
                <a:gd name="connsiteX20" fmla="*/ 776764 w 3552825"/>
                <a:gd name="connsiteY20" fmla="*/ 486251 h 771525"/>
                <a:gd name="connsiteX21" fmla="*/ 803434 w 3552825"/>
                <a:gd name="connsiteY21" fmla="*/ 501491 h 771525"/>
                <a:gd name="connsiteX22" fmla="*/ 1117759 w 3552825"/>
                <a:gd name="connsiteY22" fmla="*/ 501491 h 771525"/>
                <a:gd name="connsiteX23" fmla="*/ 1021556 w 3552825"/>
                <a:gd name="connsiteY23" fmla="*/ 405289 h 771525"/>
                <a:gd name="connsiteX24" fmla="*/ 211931 w 3552825"/>
                <a:gd name="connsiteY24" fmla="*/ 405289 h 771525"/>
                <a:gd name="connsiteX25" fmla="*/ 100489 w 3552825"/>
                <a:gd name="connsiteY25" fmla="*/ 294799 h 771525"/>
                <a:gd name="connsiteX26" fmla="*/ 91916 w 3552825"/>
                <a:gd name="connsiteY26" fmla="*/ 295751 h 771525"/>
                <a:gd name="connsiteX27" fmla="*/ 70009 w 3552825"/>
                <a:gd name="connsiteY27" fmla="*/ 287179 h 771525"/>
                <a:gd name="connsiteX28" fmla="*/ 70009 w 3552825"/>
                <a:gd name="connsiteY28" fmla="*/ 243364 h 771525"/>
                <a:gd name="connsiteX29" fmla="*/ 91916 w 3552825"/>
                <a:gd name="connsiteY29" fmla="*/ 234791 h 771525"/>
                <a:gd name="connsiteX30" fmla="*/ 113824 w 3552825"/>
                <a:gd name="connsiteY30" fmla="*/ 243364 h 771525"/>
                <a:gd name="connsiteX31" fmla="*/ 121444 w 3552825"/>
                <a:gd name="connsiteY31" fmla="*/ 272891 h 771525"/>
                <a:gd name="connsiteX32" fmla="*/ 224314 w 3552825"/>
                <a:gd name="connsiteY32" fmla="*/ 375761 h 771525"/>
                <a:gd name="connsiteX33" fmla="*/ 1033939 w 3552825"/>
                <a:gd name="connsiteY33" fmla="*/ 375761 h 771525"/>
                <a:gd name="connsiteX34" fmla="*/ 1160621 w 3552825"/>
                <a:gd name="connsiteY34" fmla="*/ 502444 h 771525"/>
                <a:gd name="connsiteX35" fmla="*/ 1276826 w 3552825"/>
                <a:gd name="connsiteY35" fmla="*/ 502444 h 771525"/>
                <a:gd name="connsiteX36" fmla="*/ 1625441 w 3552825"/>
                <a:gd name="connsiteY36" fmla="*/ 153829 h 771525"/>
                <a:gd name="connsiteX37" fmla="*/ 2193131 w 3552825"/>
                <a:gd name="connsiteY37" fmla="*/ 153829 h 771525"/>
                <a:gd name="connsiteX38" fmla="*/ 2298859 w 3552825"/>
                <a:gd name="connsiteY38" fmla="*/ 259556 h 771525"/>
                <a:gd name="connsiteX39" fmla="*/ 2721769 w 3552825"/>
                <a:gd name="connsiteY39" fmla="*/ 259556 h 771525"/>
                <a:gd name="connsiteX40" fmla="*/ 2973229 w 3552825"/>
                <a:gd name="connsiteY40" fmla="*/ 7144 h 771525"/>
                <a:gd name="connsiteX41" fmla="*/ 3548539 w 3552825"/>
                <a:gd name="connsiteY41" fmla="*/ 7144 h 771525"/>
                <a:gd name="connsiteX42" fmla="*/ 3548539 w 3552825"/>
                <a:gd name="connsiteY42" fmla="*/ 37624 h 771525"/>
                <a:gd name="connsiteX43" fmla="*/ 2985611 w 3552825"/>
                <a:gd name="connsiteY43" fmla="*/ 37624 h 771525"/>
                <a:gd name="connsiteX44" fmla="*/ 2733199 w 3552825"/>
                <a:gd name="connsiteY44" fmla="*/ 290036 h 771525"/>
                <a:gd name="connsiteX45" fmla="*/ 1774984 w 3552825"/>
                <a:gd name="connsiteY45" fmla="*/ 290036 h 771525"/>
                <a:gd name="connsiteX46" fmla="*/ 1635919 w 3552825"/>
                <a:gd name="connsiteY46" fmla="*/ 429101 h 771525"/>
                <a:gd name="connsiteX47" fmla="*/ 1871186 w 3552825"/>
                <a:gd name="connsiteY47" fmla="*/ 429101 h 771525"/>
                <a:gd name="connsiteX48" fmla="*/ 1968341 w 3552825"/>
                <a:gd name="connsiteY48" fmla="*/ 526256 h 771525"/>
                <a:gd name="connsiteX49" fmla="*/ 1976914 w 3552825"/>
                <a:gd name="connsiteY49" fmla="*/ 525304 h 771525"/>
                <a:gd name="connsiteX50" fmla="*/ 1998821 w 3552825"/>
                <a:gd name="connsiteY50" fmla="*/ 533876 h 771525"/>
                <a:gd name="connsiteX51" fmla="*/ 2007394 w 3552825"/>
                <a:gd name="connsiteY51" fmla="*/ 555784 h 771525"/>
                <a:gd name="connsiteX52" fmla="*/ 1998821 w 3552825"/>
                <a:gd name="connsiteY52" fmla="*/ 577691 h 771525"/>
                <a:gd name="connsiteX53" fmla="*/ 1976914 w 3552825"/>
                <a:gd name="connsiteY53" fmla="*/ 586264 h 771525"/>
                <a:gd name="connsiteX54" fmla="*/ 1955006 w 3552825"/>
                <a:gd name="connsiteY54" fmla="*/ 577691 h 771525"/>
                <a:gd name="connsiteX55" fmla="*/ 1947386 w 3552825"/>
                <a:gd name="connsiteY55" fmla="*/ 548164 h 771525"/>
                <a:gd name="connsiteX56" fmla="*/ 1859756 w 3552825"/>
                <a:gd name="connsiteY56" fmla="*/ 460534 h 771525"/>
                <a:gd name="connsiteX57" fmla="*/ 1606391 w 3552825"/>
                <a:gd name="connsiteY57" fmla="*/ 460534 h 771525"/>
                <a:gd name="connsiteX58" fmla="*/ 1410176 w 3552825"/>
                <a:gd name="connsiteY58" fmla="*/ 654844 h 771525"/>
                <a:gd name="connsiteX59" fmla="*/ 932974 w 3552825"/>
                <a:gd name="connsiteY59" fmla="*/ 654844 h 771525"/>
                <a:gd name="connsiteX60" fmla="*/ 830104 w 3552825"/>
                <a:gd name="connsiteY60" fmla="*/ 757714 h 771525"/>
                <a:gd name="connsiteX61" fmla="*/ 298609 w 3552825"/>
                <a:gd name="connsiteY61" fmla="*/ 757714 h 771525"/>
                <a:gd name="connsiteX62" fmla="*/ 271939 w 3552825"/>
                <a:gd name="connsiteY62" fmla="*/ 77295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552825" h="771525">
                  <a:moveTo>
                    <a:pt x="271939" y="772954"/>
                  </a:moveTo>
                  <a:cubicBezTo>
                    <a:pt x="254794" y="772954"/>
                    <a:pt x="241459" y="759619"/>
                    <a:pt x="241459" y="742474"/>
                  </a:cubicBezTo>
                  <a:cubicBezTo>
                    <a:pt x="241459" y="725329"/>
                    <a:pt x="254794" y="711994"/>
                    <a:pt x="271939" y="711994"/>
                  </a:cubicBezTo>
                  <a:cubicBezTo>
                    <a:pt x="283369" y="711994"/>
                    <a:pt x="292894" y="717709"/>
                    <a:pt x="298609" y="727234"/>
                  </a:cubicBezTo>
                  <a:lnTo>
                    <a:pt x="817721" y="727234"/>
                  </a:lnTo>
                  <a:lnTo>
                    <a:pt x="890111" y="653891"/>
                  </a:lnTo>
                  <a:lnTo>
                    <a:pt x="64294" y="653891"/>
                  </a:lnTo>
                  <a:cubicBezTo>
                    <a:pt x="58579" y="663416"/>
                    <a:pt x="49054" y="669131"/>
                    <a:pt x="37624" y="669131"/>
                  </a:cubicBezTo>
                  <a:cubicBezTo>
                    <a:pt x="20479" y="669131"/>
                    <a:pt x="7144" y="655796"/>
                    <a:pt x="7144" y="638651"/>
                  </a:cubicBezTo>
                  <a:cubicBezTo>
                    <a:pt x="7144" y="621506"/>
                    <a:pt x="20479" y="608171"/>
                    <a:pt x="37624" y="608171"/>
                  </a:cubicBezTo>
                  <a:cubicBezTo>
                    <a:pt x="49054" y="608171"/>
                    <a:pt x="58579" y="613886"/>
                    <a:pt x="64294" y="623411"/>
                  </a:cubicBezTo>
                  <a:lnTo>
                    <a:pt x="1397794" y="623411"/>
                  </a:lnTo>
                  <a:lnTo>
                    <a:pt x="1762601" y="258604"/>
                  </a:lnTo>
                  <a:lnTo>
                    <a:pt x="2255044" y="258604"/>
                  </a:lnTo>
                  <a:lnTo>
                    <a:pt x="2179796" y="183356"/>
                  </a:lnTo>
                  <a:lnTo>
                    <a:pt x="1637824" y="183356"/>
                  </a:lnTo>
                  <a:lnTo>
                    <a:pt x="1289209" y="531971"/>
                  </a:lnTo>
                  <a:lnTo>
                    <a:pt x="803434" y="531971"/>
                  </a:lnTo>
                  <a:cubicBezTo>
                    <a:pt x="797719" y="541496"/>
                    <a:pt x="788194" y="547211"/>
                    <a:pt x="776764" y="547211"/>
                  </a:cubicBezTo>
                  <a:cubicBezTo>
                    <a:pt x="759619" y="547211"/>
                    <a:pt x="746284" y="533876"/>
                    <a:pt x="746284" y="516731"/>
                  </a:cubicBezTo>
                  <a:cubicBezTo>
                    <a:pt x="746284" y="499586"/>
                    <a:pt x="759619" y="486251"/>
                    <a:pt x="776764" y="486251"/>
                  </a:cubicBezTo>
                  <a:cubicBezTo>
                    <a:pt x="788194" y="486251"/>
                    <a:pt x="797719" y="491966"/>
                    <a:pt x="803434" y="501491"/>
                  </a:cubicBezTo>
                  <a:lnTo>
                    <a:pt x="1117759" y="501491"/>
                  </a:lnTo>
                  <a:lnTo>
                    <a:pt x="1021556" y="405289"/>
                  </a:lnTo>
                  <a:lnTo>
                    <a:pt x="211931" y="405289"/>
                  </a:lnTo>
                  <a:lnTo>
                    <a:pt x="100489" y="294799"/>
                  </a:lnTo>
                  <a:cubicBezTo>
                    <a:pt x="97631" y="295751"/>
                    <a:pt x="94774" y="295751"/>
                    <a:pt x="91916" y="295751"/>
                  </a:cubicBezTo>
                  <a:cubicBezTo>
                    <a:pt x="83344" y="295751"/>
                    <a:pt x="75724" y="292894"/>
                    <a:pt x="70009" y="287179"/>
                  </a:cubicBezTo>
                  <a:cubicBezTo>
                    <a:pt x="57626" y="274796"/>
                    <a:pt x="57626" y="255746"/>
                    <a:pt x="70009" y="243364"/>
                  </a:cubicBezTo>
                  <a:cubicBezTo>
                    <a:pt x="75724" y="237649"/>
                    <a:pt x="83344" y="234791"/>
                    <a:pt x="91916" y="234791"/>
                  </a:cubicBezTo>
                  <a:cubicBezTo>
                    <a:pt x="100489" y="234791"/>
                    <a:pt x="108109" y="237649"/>
                    <a:pt x="113824" y="243364"/>
                  </a:cubicBezTo>
                  <a:cubicBezTo>
                    <a:pt x="121444" y="250984"/>
                    <a:pt x="124301" y="262414"/>
                    <a:pt x="121444" y="272891"/>
                  </a:cubicBezTo>
                  <a:lnTo>
                    <a:pt x="224314" y="375761"/>
                  </a:lnTo>
                  <a:lnTo>
                    <a:pt x="1033939" y="375761"/>
                  </a:lnTo>
                  <a:lnTo>
                    <a:pt x="1160621" y="502444"/>
                  </a:lnTo>
                  <a:lnTo>
                    <a:pt x="1276826" y="502444"/>
                  </a:lnTo>
                  <a:lnTo>
                    <a:pt x="1625441" y="153829"/>
                  </a:lnTo>
                  <a:lnTo>
                    <a:pt x="2193131" y="153829"/>
                  </a:lnTo>
                  <a:lnTo>
                    <a:pt x="2298859" y="259556"/>
                  </a:lnTo>
                  <a:lnTo>
                    <a:pt x="2721769" y="259556"/>
                  </a:lnTo>
                  <a:lnTo>
                    <a:pt x="2973229" y="7144"/>
                  </a:lnTo>
                  <a:lnTo>
                    <a:pt x="3548539" y="7144"/>
                  </a:lnTo>
                  <a:lnTo>
                    <a:pt x="3548539" y="37624"/>
                  </a:lnTo>
                  <a:lnTo>
                    <a:pt x="2985611" y="37624"/>
                  </a:lnTo>
                  <a:lnTo>
                    <a:pt x="2733199" y="290036"/>
                  </a:lnTo>
                  <a:lnTo>
                    <a:pt x="1774984" y="290036"/>
                  </a:lnTo>
                  <a:lnTo>
                    <a:pt x="1635919" y="429101"/>
                  </a:lnTo>
                  <a:lnTo>
                    <a:pt x="1871186" y="429101"/>
                  </a:lnTo>
                  <a:lnTo>
                    <a:pt x="1968341" y="526256"/>
                  </a:lnTo>
                  <a:cubicBezTo>
                    <a:pt x="1971199" y="525304"/>
                    <a:pt x="1974056" y="525304"/>
                    <a:pt x="1976914" y="525304"/>
                  </a:cubicBezTo>
                  <a:cubicBezTo>
                    <a:pt x="1985486" y="525304"/>
                    <a:pt x="1993106" y="528161"/>
                    <a:pt x="1998821" y="533876"/>
                  </a:cubicBezTo>
                  <a:cubicBezTo>
                    <a:pt x="2004536" y="539591"/>
                    <a:pt x="2007394" y="547211"/>
                    <a:pt x="2007394" y="555784"/>
                  </a:cubicBezTo>
                  <a:cubicBezTo>
                    <a:pt x="2007394" y="564356"/>
                    <a:pt x="2004536" y="571976"/>
                    <a:pt x="1998821" y="577691"/>
                  </a:cubicBezTo>
                  <a:cubicBezTo>
                    <a:pt x="1993106" y="583406"/>
                    <a:pt x="1985486" y="586264"/>
                    <a:pt x="1976914" y="586264"/>
                  </a:cubicBezTo>
                  <a:cubicBezTo>
                    <a:pt x="1968341" y="586264"/>
                    <a:pt x="1960721" y="583406"/>
                    <a:pt x="1955006" y="577691"/>
                  </a:cubicBezTo>
                  <a:cubicBezTo>
                    <a:pt x="1947386" y="570071"/>
                    <a:pt x="1944529" y="558641"/>
                    <a:pt x="1947386" y="548164"/>
                  </a:cubicBezTo>
                  <a:lnTo>
                    <a:pt x="1859756" y="460534"/>
                  </a:lnTo>
                  <a:lnTo>
                    <a:pt x="1606391" y="460534"/>
                  </a:lnTo>
                  <a:lnTo>
                    <a:pt x="1410176" y="654844"/>
                  </a:lnTo>
                  <a:lnTo>
                    <a:pt x="932974" y="654844"/>
                  </a:lnTo>
                  <a:lnTo>
                    <a:pt x="830104" y="757714"/>
                  </a:lnTo>
                  <a:lnTo>
                    <a:pt x="298609" y="757714"/>
                  </a:lnTo>
                  <a:cubicBezTo>
                    <a:pt x="292894" y="767239"/>
                    <a:pt x="283369" y="772954"/>
                    <a:pt x="271939" y="772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178">
              <a:extLst>
                <a:ext uri="{FF2B5EF4-FFF2-40B4-BE49-F238E27FC236}">
                  <a16:creationId xmlns="" xmlns:a16="http://schemas.microsoft.com/office/drawing/2014/main" id="{0A2BB73E-D959-4A12-9E64-B37177CF807F}"/>
                </a:ext>
              </a:extLst>
            </p:cNvPr>
            <p:cNvSpPr/>
            <p:nvPr/>
          </p:nvSpPr>
          <p:spPr>
            <a:xfrm>
              <a:off x="7543660" y="1360832"/>
              <a:ext cx="3533775" cy="752475"/>
            </a:xfrm>
            <a:custGeom>
              <a:avLst/>
              <a:gdLst>
                <a:gd name="connsiteX0" fmla="*/ 903446 w 3533775"/>
                <a:gd name="connsiteY0" fmla="*/ 634841 h 752475"/>
                <a:gd name="connsiteX1" fmla="*/ 812006 w 3533775"/>
                <a:gd name="connsiteY1" fmla="*/ 727234 h 752475"/>
                <a:gd name="connsiteX2" fmla="*/ 281464 w 3533775"/>
                <a:gd name="connsiteY2" fmla="*/ 727234 h 752475"/>
                <a:gd name="connsiteX3" fmla="*/ 261461 w 3533775"/>
                <a:gd name="connsiteY3" fmla="*/ 711994 h 752475"/>
                <a:gd name="connsiteX4" fmla="*/ 240506 w 3533775"/>
                <a:gd name="connsiteY4" fmla="*/ 732949 h 752475"/>
                <a:gd name="connsiteX5" fmla="*/ 261461 w 3533775"/>
                <a:gd name="connsiteY5" fmla="*/ 753904 h 752475"/>
                <a:gd name="connsiteX6" fmla="*/ 281464 w 3533775"/>
                <a:gd name="connsiteY6" fmla="*/ 738664 h 752475"/>
                <a:gd name="connsiteX7" fmla="*/ 815816 w 3533775"/>
                <a:gd name="connsiteY7" fmla="*/ 738664 h 752475"/>
                <a:gd name="connsiteX8" fmla="*/ 918686 w 3533775"/>
                <a:gd name="connsiteY8" fmla="*/ 635794 h 752475"/>
                <a:gd name="connsiteX9" fmla="*/ 917734 w 3533775"/>
                <a:gd name="connsiteY9" fmla="*/ 634841 h 752475"/>
                <a:gd name="connsiteX10" fmla="*/ 1395889 w 3533775"/>
                <a:gd name="connsiteY10" fmla="*/ 634841 h 752475"/>
                <a:gd name="connsiteX11" fmla="*/ 1591151 w 3533775"/>
                <a:gd name="connsiteY11" fmla="*/ 439579 h 752475"/>
                <a:gd name="connsiteX12" fmla="*/ 1852136 w 3533775"/>
                <a:gd name="connsiteY12" fmla="*/ 439579 h 752475"/>
                <a:gd name="connsiteX13" fmla="*/ 1947386 w 3533775"/>
                <a:gd name="connsiteY13" fmla="*/ 534829 h 752475"/>
                <a:gd name="connsiteX14" fmla="*/ 1951196 w 3533775"/>
                <a:gd name="connsiteY14" fmla="*/ 560546 h 752475"/>
                <a:gd name="connsiteX15" fmla="*/ 1980724 w 3533775"/>
                <a:gd name="connsiteY15" fmla="*/ 560546 h 752475"/>
                <a:gd name="connsiteX16" fmla="*/ 1980724 w 3533775"/>
                <a:gd name="connsiteY16" fmla="*/ 531019 h 752475"/>
                <a:gd name="connsiteX17" fmla="*/ 1955006 w 3533775"/>
                <a:gd name="connsiteY17" fmla="*/ 527209 h 752475"/>
                <a:gd name="connsiteX18" fmla="*/ 1856899 w 3533775"/>
                <a:gd name="connsiteY18" fmla="*/ 429101 h 752475"/>
                <a:gd name="connsiteX19" fmla="*/ 1602581 w 3533775"/>
                <a:gd name="connsiteY19" fmla="*/ 429101 h 752475"/>
                <a:gd name="connsiteX20" fmla="*/ 1760696 w 3533775"/>
                <a:gd name="connsiteY20" fmla="*/ 270986 h 752475"/>
                <a:gd name="connsiteX21" fmla="*/ 2718911 w 3533775"/>
                <a:gd name="connsiteY21" fmla="*/ 270986 h 752475"/>
                <a:gd name="connsiteX22" fmla="*/ 2971324 w 3533775"/>
                <a:gd name="connsiteY22" fmla="*/ 18574 h 752475"/>
                <a:gd name="connsiteX23" fmla="*/ 3528536 w 3533775"/>
                <a:gd name="connsiteY23" fmla="*/ 18574 h 752475"/>
                <a:gd name="connsiteX24" fmla="*/ 3528536 w 3533775"/>
                <a:gd name="connsiteY24" fmla="*/ 7144 h 752475"/>
                <a:gd name="connsiteX25" fmla="*/ 2966561 w 3533775"/>
                <a:gd name="connsiteY25" fmla="*/ 7144 h 752475"/>
                <a:gd name="connsiteX26" fmla="*/ 2714149 w 3533775"/>
                <a:gd name="connsiteY26" fmla="*/ 259556 h 752475"/>
                <a:gd name="connsiteX27" fmla="*/ 2282666 w 3533775"/>
                <a:gd name="connsiteY27" fmla="*/ 259556 h 752475"/>
                <a:gd name="connsiteX28" fmla="*/ 2282666 w 3533775"/>
                <a:gd name="connsiteY28" fmla="*/ 259556 h 752475"/>
                <a:gd name="connsiteX29" fmla="*/ 2177891 w 3533775"/>
                <a:gd name="connsiteY29" fmla="*/ 153829 h 752475"/>
                <a:gd name="connsiteX30" fmla="*/ 1617821 w 3533775"/>
                <a:gd name="connsiteY30" fmla="*/ 153829 h 752475"/>
                <a:gd name="connsiteX31" fmla="*/ 1270159 w 3533775"/>
                <a:gd name="connsiteY31" fmla="*/ 502444 h 752475"/>
                <a:gd name="connsiteX32" fmla="*/ 1146334 w 3533775"/>
                <a:gd name="connsiteY32" fmla="*/ 502444 h 752475"/>
                <a:gd name="connsiteX33" fmla="*/ 1020604 w 3533775"/>
                <a:gd name="connsiteY33" fmla="*/ 376714 h 752475"/>
                <a:gd name="connsiteX34" fmla="*/ 210979 w 3533775"/>
                <a:gd name="connsiteY34" fmla="*/ 376714 h 752475"/>
                <a:gd name="connsiteX35" fmla="*/ 100489 w 3533775"/>
                <a:gd name="connsiteY35" fmla="*/ 266224 h 752475"/>
                <a:gd name="connsiteX36" fmla="*/ 96679 w 3533775"/>
                <a:gd name="connsiteY36" fmla="*/ 240506 h 752475"/>
                <a:gd name="connsiteX37" fmla="*/ 67151 w 3533775"/>
                <a:gd name="connsiteY37" fmla="*/ 240506 h 752475"/>
                <a:gd name="connsiteX38" fmla="*/ 67151 w 3533775"/>
                <a:gd name="connsiteY38" fmla="*/ 270034 h 752475"/>
                <a:gd name="connsiteX39" fmla="*/ 92869 w 3533775"/>
                <a:gd name="connsiteY39" fmla="*/ 273844 h 752475"/>
                <a:gd name="connsiteX40" fmla="*/ 206216 w 3533775"/>
                <a:gd name="connsiteY40" fmla="*/ 387191 h 752475"/>
                <a:gd name="connsiteX41" fmla="*/ 1015841 w 3533775"/>
                <a:gd name="connsiteY41" fmla="*/ 387191 h 752475"/>
                <a:gd name="connsiteX42" fmla="*/ 1130141 w 3533775"/>
                <a:gd name="connsiteY42" fmla="*/ 502444 h 752475"/>
                <a:gd name="connsiteX43" fmla="*/ 786289 w 3533775"/>
                <a:gd name="connsiteY43" fmla="*/ 502444 h 752475"/>
                <a:gd name="connsiteX44" fmla="*/ 766286 w 3533775"/>
                <a:gd name="connsiteY44" fmla="*/ 487204 h 752475"/>
                <a:gd name="connsiteX45" fmla="*/ 745331 w 3533775"/>
                <a:gd name="connsiteY45" fmla="*/ 508159 h 752475"/>
                <a:gd name="connsiteX46" fmla="*/ 766286 w 3533775"/>
                <a:gd name="connsiteY46" fmla="*/ 529114 h 752475"/>
                <a:gd name="connsiteX47" fmla="*/ 786289 w 3533775"/>
                <a:gd name="connsiteY47" fmla="*/ 513874 h 752475"/>
                <a:gd name="connsiteX48" fmla="*/ 1274921 w 3533775"/>
                <a:gd name="connsiteY48" fmla="*/ 513874 h 752475"/>
                <a:gd name="connsiteX49" fmla="*/ 1623536 w 3533775"/>
                <a:gd name="connsiteY49" fmla="*/ 165259 h 752475"/>
                <a:gd name="connsiteX50" fmla="*/ 2174081 w 3533775"/>
                <a:gd name="connsiteY50" fmla="*/ 165259 h 752475"/>
                <a:gd name="connsiteX51" fmla="*/ 2268379 w 3533775"/>
                <a:gd name="connsiteY51" fmla="*/ 259556 h 752475"/>
                <a:gd name="connsiteX52" fmla="*/ 1756886 w 3533775"/>
                <a:gd name="connsiteY52" fmla="*/ 259556 h 752475"/>
                <a:gd name="connsiteX53" fmla="*/ 1392079 w 3533775"/>
                <a:gd name="connsiteY53" fmla="*/ 624364 h 752475"/>
                <a:gd name="connsiteX54" fmla="*/ 48101 w 3533775"/>
                <a:gd name="connsiteY54" fmla="*/ 624364 h 752475"/>
                <a:gd name="connsiteX55" fmla="*/ 28099 w 3533775"/>
                <a:gd name="connsiteY55" fmla="*/ 609124 h 752475"/>
                <a:gd name="connsiteX56" fmla="*/ 7144 w 3533775"/>
                <a:gd name="connsiteY56" fmla="*/ 630079 h 752475"/>
                <a:gd name="connsiteX57" fmla="*/ 28099 w 3533775"/>
                <a:gd name="connsiteY57" fmla="*/ 651034 h 752475"/>
                <a:gd name="connsiteX58" fmla="*/ 48101 w 3533775"/>
                <a:gd name="connsiteY58" fmla="*/ 635794 h 752475"/>
                <a:gd name="connsiteX59" fmla="*/ 903446 w 3533775"/>
                <a:gd name="connsiteY59" fmla="*/ 63579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533775" h="752475">
                  <a:moveTo>
                    <a:pt x="903446" y="634841"/>
                  </a:moveTo>
                  <a:lnTo>
                    <a:pt x="812006" y="727234"/>
                  </a:lnTo>
                  <a:lnTo>
                    <a:pt x="281464" y="727234"/>
                  </a:lnTo>
                  <a:cubicBezTo>
                    <a:pt x="278606" y="718661"/>
                    <a:pt x="270986" y="711994"/>
                    <a:pt x="261461" y="711994"/>
                  </a:cubicBezTo>
                  <a:cubicBezTo>
                    <a:pt x="250031" y="711994"/>
                    <a:pt x="240506" y="721519"/>
                    <a:pt x="240506" y="732949"/>
                  </a:cubicBezTo>
                  <a:cubicBezTo>
                    <a:pt x="240506" y="744379"/>
                    <a:pt x="250031" y="753904"/>
                    <a:pt x="261461" y="753904"/>
                  </a:cubicBezTo>
                  <a:cubicBezTo>
                    <a:pt x="270986" y="753904"/>
                    <a:pt x="279559" y="747236"/>
                    <a:pt x="281464" y="738664"/>
                  </a:cubicBezTo>
                  <a:lnTo>
                    <a:pt x="815816" y="738664"/>
                  </a:lnTo>
                  <a:lnTo>
                    <a:pt x="918686" y="635794"/>
                  </a:lnTo>
                  <a:lnTo>
                    <a:pt x="917734" y="634841"/>
                  </a:lnTo>
                  <a:lnTo>
                    <a:pt x="1395889" y="634841"/>
                  </a:lnTo>
                  <a:lnTo>
                    <a:pt x="1591151" y="439579"/>
                  </a:lnTo>
                  <a:lnTo>
                    <a:pt x="1852136" y="439579"/>
                  </a:lnTo>
                  <a:lnTo>
                    <a:pt x="1947386" y="534829"/>
                  </a:lnTo>
                  <a:cubicBezTo>
                    <a:pt x="1942624" y="542449"/>
                    <a:pt x="1943576" y="552926"/>
                    <a:pt x="1951196" y="560546"/>
                  </a:cubicBezTo>
                  <a:cubicBezTo>
                    <a:pt x="1959769" y="569119"/>
                    <a:pt x="1973104" y="569119"/>
                    <a:pt x="1980724" y="560546"/>
                  </a:cubicBezTo>
                  <a:cubicBezTo>
                    <a:pt x="1989296" y="551974"/>
                    <a:pt x="1989296" y="538639"/>
                    <a:pt x="1980724" y="531019"/>
                  </a:cubicBezTo>
                  <a:cubicBezTo>
                    <a:pt x="1974056" y="524351"/>
                    <a:pt x="1963579" y="523399"/>
                    <a:pt x="1955006" y="527209"/>
                  </a:cubicBezTo>
                  <a:lnTo>
                    <a:pt x="1856899" y="429101"/>
                  </a:lnTo>
                  <a:lnTo>
                    <a:pt x="1602581" y="429101"/>
                  </a:lnTo>
                  <a:lnTo>
                    <a:pt x="1760696" y="270986"/>
                  </a:lnTo>
                  <a:lnTo>
                    <a:pt x="2718911" y="270986"/>
                  </a:lnTo>
                  <a:lnTo>
                    <a:pt x="2971324" y="18574"/>
                  </a:lnTo>
                  <a:lnTo>
                    <a:pt x="3528536" y="18574"/>
                  </a:lnTo>
                  <a:lnTo>
                    <a:pt x="3528536" y="7144"/>
                  </a:lnTo>
                  <a:lnTo>
                    <a:pt x="2966561" y="7144"/>
                  </a:lnTo>
                  <a:lnTo>
                    <a:pt x="2714149" y="259556"/>
                  </a:lnTo>
                  <a:lnTo>
                    <a:pt x="2282666" y="259556"/>
                  </a:lnTo>
                  <a:lnTo>
                    <a:pt x="2282666" y="259556"/>
                  </a:lnTo>
                  <a:lnTo>
                    <a:pt x="2177891" y="153829"/>
                  </a:lnTo>
                  <a:lnTo>
                    <a:pt x="1617821" y="153829"/>
                  </a:lnTo>
                  <a:lnTo>
                    <a:pt x="1270159" y="502444"/>
                  </a:lnTo>
                  <a:lnTo>
                    <a:pt x="1146334" y="502444"/>
                  </a:lnTo>
                  <a:lnTo>
                    <a:pt x="1020604" y="376714"/>
                  </a:lnTo>
                  <a:lnTo>
                    <a:pt x="210979" y="376714"/>
                  </a:lnTo>
                  <a:lnTo>
                    <a:pt x="100489" y="266224"/>
                  </a:lnTo>
                  <a:cubicBezTo>
                    <a:pt x="105251" y="258604"/>
                    <a:pt x="104299" y="248126"/>
                    <a:pt x="96679" y="240506"/>
                  </a:cubicBezTo>
                  <a:cubicBezTo>
                    <a:pt x="88106" y="231934"/>
                    <a:pt x="74771" y="231934"/>
                    <a:pt x="67151" y="240506"/>
                  </a:cubicBezTo>
                  <a:cubicBezTo>
                    <a:pt x="58579" y="249079"/>
                    <a:pt x="58579" y="262414"/>
                    <a:pt x="67151" y="270034"/>
                  </a:cubicBezTo>
                  <a:cubicBezTo>
                    <a:pt x="73819" y="276701"/>
                    <a:pt x="84296" y="277654"/>
                    <a:pt x="92869" y="273844"/>
                  </a:cubicBezTo>
                  <a:lnTo>
                    <a:pt x="206216" y="387191"/>
                  </a:lnTo>
                  <a:lnTo>
                    <a:pt x="1015841" y="387191"/>
                  </a:lnTo>
                  <a:lnTo>
                    <a:pt x="1130141" y="502444"/>
                  </a:lnTo>
                  <a:lnTo>
                    <a:pt x="786289" y="502444"/>
                  </a:lnTo>
                  <a:cubicBezTo>
                    <a:pt x="783431" y="493871"/>
                    <a:pt x="775811" y="487204"/>
                    <a:pt x="766286" y="487204"/>
                  </a:cubicBezTo>
                  <a:cubicBezTo>
                    <a:pt x="754856" y="487204"/>
                    <a:pt x="745331" y="496729"/>
                    <a:pt x="745331" y="508159"/>
                  </a:cubicBezTo>
                  <a:cubicBezTo>
                    <a:pt x="745331" y="519589"/>
                    <a:pt x="754856" y="529114"/>
                    <a:pt x="766286" y="529114"/>
                  </a:cubicBezTo>
                  <a:cubicBezTo>
                    <a:pt x="775811" y="529114"/>
                    <a:pt x="784384" y="522446"/>
                    <a:pt x="786289" y="513874"/>
                  </a:cubicBezTo>
                  <a:lnTo>
                    <a:pt x="1274921" y="513874"/>
                  </a:lnTo>
                  <a:lnTo>
                    <a:pt x="1623536" y="165259"/>
                  </a:lnTo>
                  <a:lnTo>
                    <a:pt x="2174081" y="165259"/>
                  </a:lnTo>
                  <a:lnTo>
                    <a:pt x="2268379" y="259556"/>
                  </a:lnTo>
                  <a:lnTo>
                    <a:pt x="1756886" y="259556"/>
                  </a:lnTo>
                  <a:lnTo>
                    <a:pt x="1392079" y="624364"/>
                  </a:lnTo>
                  <a:lnTo>
                    <a:pt x="48101" y="624364"/>
                  </a:lnTo>
                  <a:cubicBezTo>
                    <a:pt x="45244" y="615791"/>
                    <a:pt x="37624" y="609124"/>
                    <a:pt x="28099" y="609124"/>
                  </a:cubicBezTo>
                  <a:cubicBezTo>
                    <a:pt x="16669" y="609124"/>
                    <a:pt x="7144" y="618649"/>
                    <a:pt x="7144" y="630079"/>
                  </a:cubicBezTo>
                  <a:cubicBezTo>
                    <a:pt x="7144" y="641509"/>
                    <a:pt x="16669" y="651034"/>
                    <a:pt x="28099" y="651034"/>
                  </a:cubicBezTo>
                  <a:cubicBezTo>
                    <a:pt x="37624" y="651034"/>
                    <a:pt x="46196" y="644366"/>
                    <a:pt x="48101" y="635794"/>
                  </a:cubicBezTo>
                  <a:lnTo>
                    <a:pt x="903446" y="63579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179">
              <a:extLst>
                <a:ext uri="{FF2B5EF4-FFF2-40B4-BE49-F238E27FC236}">
                  <a16:creationId xmlns="" xmlns:a16="http://schemas.microsoft.com/office/drawing/2014/main" id="{6B1BF6AC-8DD1-4308-9457-F078BE5B076B}"/>
                </a:ext>
              </a:extLst>
            </p:cNvPr>
            <p:cNvSpPr/>
            <p:nvPr/>
          </p:nvSpPr>
          <p:spPr>
            <a:xfrm>
              <a:off x="7588427" y="1653250"/>
              <a:ext cx="4210050" cy="1152525"/>
            </a:xfrm>
            <a:custGeom>
              <a:avLst/>
              <a:gdLst>
                <a:gd name="connsiteX0" fmla="*/ 37624 w 4210050"/>
                <a:gd name="connsiteY0" fmla="*/ 1153954 h 1152525"/>
                <a:gd name="connsiteX1" fmla="*/ 15716 w 4210050"/>
                <a:gd name="connsiteY1" fmla="*/ 1145381 h 1152525"/>
                <a:gd name="connsiteX2" fmla="*/ 7144 w 4210050"/>
                <a:gd name="connsiteY2" fmla="*/ 1123474 h 1152525"/>
                <a:gd name="connsiteX3" fmla="*/ 16669 w 4210050"/>
                <a:gd name="connsiteY3" fmla="*/ 1101566 h 1152525"/>
                <a:gd name="connsiteX4" fmla="*/ 38576 w 4210050"/>
                <a:gd name="connsiteY4" fmla="*/ 1092994 h 1152525"/>
                <a:gd name="connsiteX5" fmla="*/ 47149 w 4210050"/>
                <a:gd name="connsiteY5" fmla="*/ 1093946 h 1152525"/>
                <a:gd name="connsiteX6" fmla="*/ 185261 w 4210050"/>
                <a:gd name="connsiteY6" fmla="*/ 955834 h 1152525"/>
                <a:gd name="connsiteX7" fmla="*/ 1015841 w 4210050"/>
                <a:gd name="connsiteY7" fmla="*/ 955834 h 1152525"/>
                <a:gd name="connsiteX8" fmla="*/ 1182529 w 4210050"/>
                <a:gd name="connsiteY8" fmla="*/ 789146 h 1152525"/>
                <a:gd name="connsiteX9" fmla="*/ 524351 w 4210050"/>
                <a:gd name="connsiteY9" fmla="*/ 789146 h 1152525"/>
                <a:gd name="connsiteX10" fmla="*/ 455771 w 4210050"/>
                <a:gd name="connsiteY10" fmla="*/ 720566 h 1152525"/>
                <a:gd name="connsiteX11" fmla="*/ 447199 w 4210050"/>
                <a:gd name="connsiteY11" fmla="*/ 721519 h 1152525"/>
                <a:gd name="connsiteX12" fmla="*/ 425291 w 4210050"/>
                <a:gd name="connsiteY12" fmla="*/ 712946 h 1152525"/>
                <a:gd name="connsiteX13" fmla="*/ 416719 w 4210050"/>
                <a:gd name="connsiteY13" fmla="*/ 691039 h 1152525"/>
                <a:gd name="connsiteX14" fmla="*/ 425291 w 4210050"/>
                <a:gd name="connsiteY14" fmla="*/ 669131 h 1152525"/>
                <a:gd name="connsiteX15" fmla="*/ 447199 w 4210050"/>
                <a:gd name="connsiteY15" fmla="*/ 660559 h 1152525"/>
                <a:gd name="connsiteX16" fmla="*/ 469106 w 4210050"/>
                <a:gd name="connsiteY16" fmla="*/ 669131 h 1152525"/>
                <a:gd name="connsiteX17" fmla="*/ 476726 w 4210050"/>
                <a:gd name="connsiteY17" fmla="*/ 698659 h 1152525"/>
                <a:gd name="connsiteX18" fmla="*/ 536734 w 4210050"/>
                <a:gd name="connsiteY18" fmla="*/ 758666 h 1152525"/>
                <a:gd name="connsiteX19" fmla="*/ 1423511 w 4210050"/>
                <a:gd name="connsiteY19" fmla="*/ 758666 h 1152525"/>
                <a:gd name="connsiteX20" fmla="*/ 1546384 w 4210050"/>
                <a:gd name="connsiteY20" fmla="*/ 881539 h 1152525"/>
                <a:gd name="connsiteX21" fmla="*/ 1890236 w 4210050"/>
                <a:gd name="connsiteY21" fmla="*/ 881539 h 1152525"/>
                <a:gd name="connsiteX22" fmla="*/ 1800701 w 4210050"/>
                <a:gd name="connsiteY22" fmla="*/ 792004 h 1152525"/>
                <a:gd name="connsiteX23" fmla="*/ 1578769 w 4210050"/>
                <a:gd name="connsiteY23" fmla="*/ 792004 h 1152525"/>
                <a:gd name="connsiteX24" fmla="*/ 1552099 w 4210050"/>
                <a:gd name="connsiteY24" fmla="*/ 807244 h 1152525"/>
                <a:gd name="connsiteX25" fmla="*/ 1521619 w 4210050"/>
                <a:gd name="connsiteY25" fmla="*/ 776764 h 1152525"/>
                <a:gd name="connsiteX26" fmla="*/ 1552099 w 4210050"/>
                <a:gd name="connsiteY26" fmla="*/ 746284 h 1152525"/>
                <a:gd name="connsiteX27" fmla="*/ 1578769 w 4210050"/>
                <a:gd name="connsiteY27" fmla="*/ 761524 h 1152525"/>
                <a:gd name="connsiteX28" fmla="*/ 1813084 w 4210050"/>
                <a:gd name="connsiteY28" fmla="*/ 761524 h 1152525"/>
                <a:gd name="connsiteX29" fmla="*/ 1932146 w 4210050"/>
                <a:gd name="connsiteY29" fmla="*/ 880586 h 1152525"/>
                <a:gd name="connsiteX30" fmla="*/ 2062639 w 4210050"/>
                <a:gd name="connsiteY30" fmla="*/ 880586 h 1152525"/>
                <a:gd name="connsiteX31" fmla="*/ 2237899 w 4210050"/>
                <a:gd name="connsiteY31" fmla="*/ 705326 h 1152525"/>
                <a:gd name="connsiteX32" fmla="*/ 2118836 w 4210050"/>
                <a:gd name="connsiteY32" fmla="*/ 705326 h 1152525"/>
                <a:gd name="connsiteX33" fmla="*/ 2095024 w 4210050"/>
                <a:gd name="connsiteY33" fmla="*/ 729139 h 1152525"/>
                <a:gd name="connsiteX34" fmla="*/ 2087404 w 4210050"/>
                <a:gd name="connsiteY34" fmla="*/ 758666 h 1152525"/>
                <a:gd name="connsiteX35" fmla="*/ 2065496 w 4210050"/>
                <a:gd name="connsiteY35" fmla="*/ 767239 h 1152525"/>
                <a:gd name="connsiteX36" fmla="*/ 2043589 w 4210050"/>
                <a:gd name="connsiteY36" fmla="*/ 758666 h 1152525"/>
                <a:gd name="connsiteX37" fmla="*/ 2035016 w 4210050"/>
                <a:gd name="connsiteY37" fmla="*/ 736759 h 1152525"/>
                <a:gd name="connsiteX38" fmla="*/ 2043589 w 4210050"/>
                <a:gd name="connsiteY38" fmla="*/ 714851 h 1152525"/>
                <a:gd name="connsiteX39" fmla="*/ 2065496 w 4210050"/>
                <a:gd name="connsiteY39" fmla="*/ 706279 h 1152525"/>
                <a:gd name="connsiteX40" fmla="*/ 2074069 w 4210050"/>
                <a:gd name="connsiteY40" fmla="*/ 707231 h 1152525"/>
                <a:gd name="connsiteX41" fmla="*/ 2107406 w 4210050"/>
                <a:gd name="connsiteY41" fmla="*/ 673894 h 1152525"/>
                <a:gd name="connsiteX42" fmla="*/ 2380774 w 4210050"/>
                <a:gd name="connsiteY42" fmla="*/ 673894 h 1152525"/>
                <a:gd name="connsiteX43" fmla="*/ 2480786 w 4210050"/>
                <a:gd name="connsiteY43" fmla="*/ 573881 h 1152525"/>
                <a:gd name="connsiteX44" fmla="*/ 2959894 w 4210050"/>
                <a:gd name="connsiteY44" fmla="*/ 573881 h 1152525"/>
                <a:gd name="connsiteX45" fmla="*/ 3093244 w 4210050"/>
                <a:gd name="connsiteY45" fmla="*/ 440531 h 1152525"/>
                <a:gd name="connsiteX46" fmla="*/ 3409474 w 4210050"/>
                <a:gd name="connsiteY46" fmla="*/ 440531 h 1152525"/>
                <a:gd name="connsiteX47" fmla="*/ 3698081 w 4210050"/>
                <a:gd name="connsiteY47" fmla="*/ 151924 h 1152525"/>
                <a:gd name="connsiteX48" fmla="*/ 3527584 w 4210050"/>
                <a:gd name="connsiteY48" fmla="*/ 151924 h 1152525"/>
                <a:gd name="connsiteX49" fmla="*/ 3337084 w 4210050"/>
                <a:gd name="connsiteY49" fmla="*/ 342424 h 1152525"/>
                <a:gd name="connsiteX50" fmla="*/ 3170396 w 4210050"/>
                <a:gd name="connsiteY50" fmla="*/ 342424 h 1152525"/>
                <a:gd name="connsiteX51" fmla="*/ 3143726 w 4210050"/>
                <a:gd name="connsiteY51" fmla="*/ 357664 h 1152525"/>
                <a:gd name="connsiteX52" fmla="*/ 3113246 w 4210050"/>
                <a:gd name="connsiteY52" fmla="*/ 327184 h 1152525"/>
                <a:gd name="connsiteX53" fmla="*/ 3143726 w 4210050"/>
                <a:gd name="connsiteY53" fmla="*/ 296704 h 1152525"/>
                <a:gd name="connsiteX54" fmla="*/ 3170396 w 4210050"/>
                <a:gd name="connsiteY54" fmla="*/ 311944 h 1152525"/>
                <a:gd name="connsiteX55" fmla="*/ 3323749 w 4210050"/>
                <a:gd name="connsiteY55" fmla="*/ 311944 h 1152525"/>
                <a:gd name="connsiteX56" fmla="*/ 3514249 w 4210050"/>
                <a:gd name="connsiteY56" fmla="*/ 121444 h 1152525"/>
                <a:gd name="connsiteX57" fmla="*/ 3727609 w 4210050"/>
                <a:gd name="connsiteY57" fmla="*/ 121444 h 1152525"/>
                <a:gd name="connsiteX58" fmla="*/ 3841909 w 4210050"/>
                <a:gd name="connsiteY58" fmla="*/ 7144 h 1152525"/>
                <a:gd name="connsiteX59" fmla="*/ 4072414 w 4210050"/>
                <a:gd name="connsiteY59" fmla="*/ 7144 h 1152525"/>
                <a:gd name="connsiteX60" fmla="*/ 4172426 w 4210050"/>
                <a:gd name="connsiteY60" fmla="*/ 107156 h 1152525"/>
                <a:gd name="connsiteX61" fmla="*/ 4180999 w 4210050"/>
                <a:gd name="connsiteY61" fmla="*/ 106204 h 1152525"/>
                <a:gd name="connsiteX62" fmla="*/ 4202906 w 4210050"/>
                <a:gd name="connsiteY62" fmla="*/ 114776 h 1152525"/>
                <a:gd name="connsiteX63" fmla="*/ 4211479 w 4210050"/>
                <a:gd name="connsiteY63" fmla="*/ 136684 h 1152525"/>
                <a:gd name="connsiteX64" fmla="*/ 4202906 w 4210050"/>
                <a:gd name="connsiteY64" fmla="*/ 158591 h 1152525"/>
                <a:gd name="connsiteX65" fmla="*/ 4180999 w 4210050"/>
                <a:gd name="connsiteY65" fmla="*/ 167164 h 1152525"/>
                <a:gd name="connsiteX66" fmla="*/ 4159091 w 4210050"/>
                <a:gd name="connsiteY66" fmla="*/ 158591 h 1152525"/>
                <a:gd name="connsiteX67" fmla="*/ 4151471 w 4210050"/>
                <a:gd name="connsiteY67" fmla="*/ 129064 h 1152525"/>
                <a:gd name="connsiteX68" fmla="*/ 4060984 w 4210050"/>
                <a:gd name="connsiteY68" fmla="*/ 38576 h 1152525"/>
                <a:gd name="connsiteX69" fmla="*/ 3856196 w 4210050"/>
                <a:gd name="connsiteY69" fmla="*/ 38576 h 1152525"/>
                <a:gd name="connsiteX70" fmla="*/ 3422809 w 4210050"/>
                <a:gd name="connsiteY70" fmla="*/ 471964 h 1152525"/>
                <a:gd name="connsiteX71" fmla="*/ 3104674 w 4210050"/>
                <a:gd name="connsiteY71" fmla="*/ 471964 h 1152525"/>
                <a:gd name="connsiteX72" fmla="*/ 2767489 w 4210050"/>
                <a:gd name="connsiteY72" fmla="*/ 809149 h 1152525"/>
                <a:gd name="connsiteX73" fmla="*/ 2343626 w 4210050"/>
                <a:gd name="connsiteY73" fmla="*/ 809149 h 1152525"/>
                <a:gd name="connsiteX74" fmla="*/ 2316956 w 4210050"/>
                <a:gd name="connsiteY74" fmla="*/ 824389 h 1152525"/>
                <a:gd name="connsiteX75" fmla="*/ 2286476 w 4210050"/>
                <a:gd name="connsiteY75" fmla="*/ 793909 h 1152525"/>
                <a:gd name="connsiteX76" fmla="*/ 2316956 w 4210050"/>
                <a:gd name="connsiteY76" fmla="*/ 763429 h 1152525"/>
                <a:gd name="connsiteX77" fmla="*/ 2343626 w 4210050"/>
                <a:gd name="connsiteY77" fmla="*/ 778669 h 1152525"/>
                <a:gd name="connsiteX78" fmla="*/ 2755106 w 4210050"/>
                <a:gd name="connsiteY78" fmla="*/ 778669 h 1152525"/>
                <a:gd name="connsiteX79" fmla="*/ 2928461 w 4210050"/>
                <a:gd name="connsiteY79" fmla="*/ 605314 h 1152525"/>
                <a:gd name="connsiteX80" fmla="*/ 2492216 w 4210050"/>
                <a:gd name="connsiteY80" fmla="*/ 605314 h 1152525"/>
                <a:gd name="connsiteX81" fmla="*/ 2392204 w 4210050"/>
                <a:gd name="connsiteY81" fmla="*/ 705326 h 1152525"/>
                <a:gd name="connsiteX82" fmla="*/ 2279809 w 4210050"/>
                <a:gd name="connsiteY82" fmla="*/ 705326 h 1152525"/>
                <a:gd name="connsiteX83" fmla="*/ 2075021 w 4210050"/>
                <a:gd name="connsiteY83" fmla="*/ 910114 h 1152525"/>
                <a:gd name="connsiteX84" fmla="*/ 1533049 w 4210050"/>
                <a:gd name="connsiteY84" fmla="*/ 910114 h 1152525"/>
                <a:gd name="connsiteX85" fmla="*/ 1410176 w 4210050"/>
                <a:gd name="connsiteY85" fmla="*/ 787241 h 1152525"/>
                <a:gd name="connsiteX86" fmla="*/ 1222534 w 4210050"/>
                <a:gd name="connsiteY86" fmla="*/ 787241 h 1152525"/>
                <a:gd name="connsiteX87" fmla="*/ 1026319 w 4210050"/>
                <a:gd name="connsiteY87" fmla="*/ 983456 h 1152525"/>
                <a:gd name="connsiteX88" fmla="*/ 195739 w 4210050"/>
                <a:gd name="connsiteY88" fmla="*/ 983456 h 1152525"/>
                <a:gd name="connsiteX89" fmla="*/ 67151 w 4210050"/>
                <a:gd name="connsiteY89" fmla="*/ 1114901 h 1152525"/>
                <a:gd name="connsiteX90" fmla="*/ 59531 w 4210050"/>
                <a:gd name="connsiteY90" fmla="*/ 1144429 h 1152525"/>
                <a:gd name="connsiteX91" fmla="*/ 37624 w 4210050"/>
                <a:gd name="connsiteY91" fmla="*/ 115395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210050" h="1152525">
                  <a:moveTo>
                    <a:pt x="37624" y="1153954"/>
                  </a:moveTo>
                  <a:cubicBezTo>
                    <a:pt x="29051" y="1153954"/>
                    <a:pt x="21431" y="1151096"/>
                    <a:pt x="15716" y="1145381"/>
                  </a:cubicBezTo>
                  <a:cubicBezTo>
                    <a:pt x="10001" y="1139666"/>
                    <a:pt x="7144" y="1132046"/>
                    <a:pt x="7144" y="1123474"/>
                  </a:cubicBezTo>
                  <a:cubicBezTo>
                    <a:pt x="7144" y="1114901"/>
                    <a:pt x="10001" y="1107281"/>
                    <a:pt x="16669" y="1101566"/>
                  </a:cubicBezTo>
                  <a:cubicBezTo>
                    <a:pt x="22384" y="1095851"/>
                    <a:pt x="30004" y="1092994"/>
                    <a:pt x="38576" y="1092994"/>
                  </a:cubicBezTo>
                  <a:cubicBezTo>
                    <a:pt x="41434" y="1092994"/>
                    <a:pt x="44291" y="1092994"/>
                    <a:pt x="47149" y="1093946"/>
                  </a:cubicBezTo>
                  <a:lnTo>
                    <a:pt x="185261" y="955834"/>
                  </a:lnTo>
                  <a:lnTo>
                    <a:pt x="1015841" y="955834"/>
                  </a:lnTo>
                  <a:lnTo>
                    <a:pt x="1182529" y="789146"/>
                  </a:lnTo>
                  <a:lnTo>
                    <a:pt x="524351" y="789146"/>
                  </a:lnTo>
                  <a:lnTo>
                    <a:pt x="455771" y="720566"/>
                  </a:lnTo>
                  <a:cubicBezTo>
                    <a:pt x="452914" y="721519"/>
                    <a:pt x="450056" y="721519"/>
                    <a:pt x="447199" y="721519"/>
                  </a:cubicBezTo>
                  <a:cubicBezTo>
                    <a:pt x="438626" y="721519"/>
                    <a:pt x="431006" y="718661"/>
                    <a:pt x="425291" y="712946"/>
                  </a:cubicBezTo>
                  <a:cubicBezTo>
                    <a:pt x="419576" y="707231"/>
                    <a:pt x="416719" y="699611"/>
                    <a:pt x="416719" y="691039"/>
                  </a:cubicBezTo>
                  <a:cubicBezTo>
                    <a:pt x="416719" y="682466"/>
                    <a:pt x="419576" y="674846"/>
                    <a:pt x="425291" y="669131"/>
                  </a:cubicBezTo>
                  <a:cubicBezTo>
                    <a:pt x="431006" y="663416"/>
                    <a:pt x="438626" y="660559"/>
                    <a:pt x="447199" y="660559"/>
                  </a:cubicBezTo>
                  <a:cubicBezTo>
                    <a:pt x="455771" y="660559"/>
                    <a:pt x="463391" y="663416"/>
                    <a:pt x="469106" y="669131"/>
                  </a:cubicBezTo>
                  <a:cubicBezTo>
                    <a:pt x="476726" y="676751"/>
                    <a:pt x="479584" y="688181"/>
                    <a:pt x="476726" y="698659"/>
                  </a:cubicBezTo>
                  <a:lnTo>
                    <a:pt x="536734" y="758666"/>
                  </a:lnTo>
                  <a:lnTo>
                    <a:pt x="1423511" y="758666"/>
                  </a:lnTo>
                  <a:lnTo>
                    <a:pt x="1546384" y="881539"/>
                  </a:lnTo>
                  <a:lnTo>
                    <a:pt x="1890236" y="881539"/>
                  </a:lnTo>
                  <a:lnTo>
                    <a:pt x="1800701" y="792004"/>
                  </a:lnTo>
                  <a:lnTo>
                    <a:pt x="1578769" y="792004"/>
                  </a:lnTo>
                  <a:cubicBezTo>
                    <a:pt x="1573054" y="801529"/>
                    <a:pt x="1563529" y="807244"/>
                    <a:pt x="1552099" y="807244"/>
                  </a:cubicBezTo>
                  <a:cubicBezTo>
                    <a:pt x="1534954" y="807244"/>
                    <a:pt x="1521619" y="793909"/>
                    <a:pt x="1521619" y="776764"/>
                  </a:cubicBezTo>
                  <a:cubicBezTo>
                    <a:pt x="1521619" y="759619"/>
                    <a:pt x="1534954" y="746284"/>
                    <a:pt x="1552099" y="746284"/>
                  </a:cubicBezTo>
                  <a:cubicBezTo>
                    <a:pt x="1563529" y="746284"/>
                    <a:pt x="1573054" y="751999"/>
                    <a:pt x="1578769" y="761524"/>
                  </a:cubicBezTo>
                  <a:lnTo>
                    <a:pt x="1813084" y="761524"/>
                  </a:lnTo>
                  <a:lnTo>
                    <a:pt x="1932146" y="880586"/>
                  </a:lnTo>
                  <a:lnTo>
                    <a:pt x="2062639" y="880586"/>
                  </a:lnTo>
                  <a:lnTo>
                    <a:pt x="2237899" y="705326"/>
                  </a:lnTo>
                  <a:lnTo>
                    <a:pt x="2118836" y="705326"/>
                  </a:lnTo>
                  <a:lnTo>
                    <a:pt x="2095024" y="729139"/>
                  </a:lnTo>
                  <a:cubicBezTo>
                    <a:pt x="2097881" y="739616"/>
                    <a:pt x="2095024" y="751046"/>
                    <a:pt x="2087404" y="758666"/>
                  </a:cubicBezTo>
                  <a:cubicBezTo>
                    <a:pt x="2081689" y="764381"/>
                    <a:pt x="2074069" y="767239"/>
                    <a:pt x="2065496" y="767239"/>
                  </a:cubicBezTo>
                  <a:cubicBezTo>
                    <a:pt x="2056924" y="767239"/>
                    <a:pt x="2049304" y="764381"/>
                    <a:pt x="2043589" y="758666"/>
                  </a:cubicBezTo>
                  <a:cubicBezTo>
                    <a:pt x="2037874" y="752951"/>
                    <a:pt x="2035016" y="745331"/>
                    <a:pt x="2035016" y="736759"/>
                  </a:cubicBezTo>
                  <a:cubicBezTo>
                    <a:pt x="2035016" y="728186"/>
                    <a:pt x="2037874" y="720566"/>
                    <a:pt x="2043589" y="714851"/>
                  </a:cubicBezTo>
                  <a:cubicBezTo>
                    <a:pt x="2049304" y="709136"/>
                    <a:pt x="2056924" y="706279"/>
                    <a:pt x="2065496" y="706279"/>
                  </a:cubicBezTo>
                  <a:cubicBezTo>
                    <a:pt x="2068354" y="706279"/>
                    <a:pt x="2071211" y="706279"/>
                    <a:pt x="2074069" y="707231"/>
                  </a:cubicBezTo>
                  <a:lnTo>
                    <a:pt x="2107406" y="673894"/>
                  </a:lnTo>
                  <a:lnTo>
                    <a:pt x="2380774" y="673894"/>
                  </a:lnTo>
                  <a:lnTo>
                    <a:pt x="2480786" y="573881"/>
                  </a:lnTo>
                  <a:lnTo>
                    <a:pt x="2959894" y="573881"/>
                  </a:lnTo>
                  <a:lnTo>
                    <a:pt x="3093244" y="440531"/>
                  </a:lnTo>
                  <a:lnTo>
                    <a:pt x="3409474" y="440531"/>
                  </a:lnTo>
                  <a:lnTo>
                    <a:pt x="3698081" y="151924"/>
                  </a:lnTo>
                  <a:lnTo>
                    <a:pt x="3527584" y="151924"/>
                  </a:lnTo>
                  <a:lnTo>
                    <a:pt x="3337084" y="342424"/>
                  </a:lnTo>
                  <a:lnTo>
                    <a:pt x="3170396" y="342424"/>
                  </a:lnTo>
                  <a:cubicBezTo>
                    <a:pt x="3164681" y="351949"/>
                    <a:pt x="3155156" y="357664"/>
                    <a:pt x="3143726" y="357664"/>
                  </a:cubicBezTo>
                  <a:cubicBezTo>
                    <a:pt x="3126581" y="357664"/>
                    <a:pt x="3113246" y="344329"/>
                    <a:pt x="3113246" y="327184"/>
                  </a:cubicBezTo>
                  <a:cubicBezTo>
                    <a:pt x="3113246" y="310039"/>
                    <a:pt x="3126581" y="296704"/>
                    <a:pt x="3143726" y="296704"/>
                  </a:cubicBezTo>
                  <a:cubicBezTo>
                    <a:pt x="3155156" y="296704"/>
                    <a:pt x="3164681" y="302419"/>
                    <a:pt x="3170396" y="311944"/>
                  </a:cubicBezTo>
                  <a:lnTo>
                    <a:pt x="3323749" y="311944"/>
                  </a:lnTo>
                  <a:lnTo>
                    <a:pt x="3514249" y="121444"/>
                  </a:lnTo>
                  <a:lnTo>
                    <a:pt x="3727609" y="121444"/>
                  </a:lnTo>
                  <a:lnTo>
                    <a:pt x="3841909" y="7144"/>
                  </a:lnTo>
                  <a:lnTo>
                    <a:pt x="4072414" y="7144"/>
                  </a:lnTo>
                  <a:lnTo>
                    <a:pt x="4172426" y="107156"/>
                  </a:lnTo>
                  <a:cubicBezTo>
                    <a:pt x="4175284" y="106204"/>
                    <a:pt x="4178141" y="106204"/>
                    <a:pt x="4180999" y="106204"/>
                  </a:cubicBezTo>
                  <a:cubicBezTo>
                    <a:pt x="4189571" y="106204"/>
                    <a:pt x="4197192" y="109061"/>
                    <a:pt x="4202906" y="114776"/>
                  </a:cubicBezTo>
                  <a:cubicBezTo>
                    <a:pt x="4208621" y="120491"/>
                    <a:pt x="4211479" y="128111"/>
                    <a:pt x="4211479" y="136684"/>
                  </a:cubicBezTo>
                  <a:cubicBezTo>
                    <a:pt x="4211479" y="145256"/>
                    <a:pt x="4208621" y="152876"/>
                    <a:pt x="4202906" y="158591"/>
                  </a:cubicBezTo>
                  <a:cubicBezTo>
                    <a:pt x="4197192" y="164306"/>
                    <a:pt x="4189571" y="167164"/>
                    <a:pt x="4180999" y="167164"/>
                  </a:cubicBezTo>
                  <a:cubicBezTo>
                    <a:pt x="4172426" y="167164"/>
                    <a:pt x="4164806" y="164306"/>
                    <a:pt x="4159091" y="158591"/>
                  </a:cubicBezTo>
                  <a:cubicBezTo>
                    <a:pt x="4151471" y="150971"/>
                    <a:pt x="4148614" y="139541"/>
                    <a:pt x="4151471" y="129064"/>
                  </a:cubicBezTo>
                  <a:lnTo>
                    <a:pt x="4060984" y="38576"/>
                  </a:lnTo>
                  <a:lnTo>
                    <a:pt x="3856196" y="38576"/>
                  </a:lnTo>
                  <a:lnTo>
                    <a:pt x="3422809" y="471964"/>
                  </a:lnTo>
                  <a:lnTo>
                    <a:pt x="3104674" y="471964"/>
                  </a:lnTo>
                  <a:lnTo>
                    <a:pt x="2767489" y="809149"/>
                  </a:lnTo>
                  <a:lnTo>
                    <a:pt x="2343626" y="809149"/>
                  </a:lnTo>
                  <a:cubicBezTo>
                    <a:pt x="2337911" y="818674"/>
                    <a:pt x="2328386" y="824389"/>
                    <a:pt x="2316956" y="824389"/>
                  </a:cubicBezTo>
                  <a:cubicBezTo>
                    <a:pt x="2299811" y="824389"/>
                    <a:pt x="2286476" y="811054"/>
                    <a:pt x="2286476" y="793909"/>
                  </a:cubicBezTo>
                  <a:cubicBezTo>
                    <a:pt x="2286476" y="776764"/>
                    <a:pt x="2299811" y="763429"/>
                    <a:pt x="2316956" y="763429"/>
                  </a:cubicBezTo>
                  <a:cubicBezTo>
                    <a:pt x="2328386" y="763429"/>
                    <a:pt x="2337911" y="769144"/>
                    <a:pt x="2343626" y="778669"/>
                  </a:cubicBezTo>
                  <a:lnTo>
                    <a:pt x="2755106" y="778669"/>
                  </a:lnTo>
                  <a:lnTo>
                    <a:pt x="2928461" y="605314"/>
                  </a:lnTo>
                  <a:lnTo>
                    <a:pt x="2492216" y="605314"/>
                  </a:lnTo>
                  <a:lnTo>
                    <a:pt x="2392204" y="705326"/>
                  </a:lnTo>
                  <a:lnTo>
                    <a:pt x="2279809" y="705326"/>
                  </a:lnTo>
                  <a:lnTo>
                    <a:pt x="2075021" y="910114"/>
                  </a:lnTo>
                  <a:lnTo>
                    <a:pt x="1533049" y="910114"/>
                  </a:lnTo>
                  <a:lnTo>
                    <a:pt x="1410176" y="787241"/>
                  </a:lnTo>
                  <a:lnTo>
                    <a:pt x="1222534" y="787241"/>
                  </a:lnTo>
                  <a:lnTo>
                    <a:pt x="1026319" y="983456"/>
                  </a:lnTo>
                  <a:lnTo>
                    <a:pt x="195739" y="983456"/>
                  </a:lnTo>
                  <a:lnTo>
                    <a:pt x="67151" y="1114901"/>
                  </a:lnTo>
                  <a:cubicBezTo>
                    <a:pt x="70009" y="1125379"/>
                    <a:pt x="67151" y="1136809"/>
                    <a:pt x="59531" y="1144429"/>
                  </a:cubicBezTo>
                  <a:cubicBezTo>
                    <a:pt x="52864" y="1150144"/>
                    <a:pt x="45244" y="1153954"/>
                    <a:pt x="37624" y="1153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180">
              <a:extLst>
                <a:ext uri="{FF2B5EF4-FFF2-40B4-BE49-F238E27FC236}">
                  <a16:creationId xmlns="" xmlns:a16="http://schemas.microsoft.com/office/drawing/2014/main" id="{8165C2AC-40C3-430B-A878-F573CC97FA0C}"/>
                </a:ext>
              </a:extLst>
            </p:cNvPr>
            <p:cNvSpPr/>
            <p:nvPr/>
          </p:nvSpPr>
          <p:spPr>
            <a:xfrm>
              <a:off x="7596285" y="1665632"/>
              <a:ext cx="4200525" cy="1133475"/>
            </a:xfrm>
            <a:custGeom>
              <a:avLst/>
              <a:gdLst>
                <a:gd name="connsiteX0" fmla="*/ 4187428 w 4200525"/>
                <a:gd name="connsiteY0" fmla="*/ 111919 h 1133475"/>
                <a:gd name="connsiteX1" fmla="*/ 4161711 w 4200525"/>
                <a:gd name="connsiteY1" fmla="*/ 108109 h 1133475"/>
                <a:gd name="connsiteX2" fmla="*/ 4060746 w 4200525"/>
                <a:gd name="connsiteY2" fmla="*/ 7144 h 1133475"/>
                <a:gd name="connsiteX3" fmla="*/ 3838813 w 4200525"/>
                <a:gd name="connsiteY3" fmla="*/ 7144 h 1133475"/>
                <a:gd name="connsiteX4" fmla="*/ 3724513 w 4200525"/>
                <a:gd name="connsiteY4" fmla="*/ 121444 h 1133475"/>
                <a:gd name="connsiteX5" fmla="*/ 3511153 w 4200525"/>
                <a:gd name="connsiteY5" fmla="*/ 121444 h 1133475"/>
                <a:gd name="connsiteX6" fmla="*/ 3320653 w 4200525"/>
                <a:gd name="connsiteY6" fmla="*/ 311944 h 1133475"/>
                <a:gd name="connsiteX7" fmla="*/ 3155871 w 4200525"/>
                <a:gd name="connsiteY7" fmla="*/ 311944 h 1133475"/>
                <a:gd name="connsiteX8" fmla="*/ 3135868 w 4200525"/>
                <a:gd name="connsiteY8" fmla="*/ 296704 h 1133475"/>
                <a:gd name="connsiteX9" fmla="*/ 3114913 w 4200525"/>
                <a:gd name="connsiteY9" fmla="*/ 317659 h 1133475"/>
                <a:gd name="connsiteX10" fmla="*/ 3135868 w 4200525"/>
                <a:gd name="connsiteY10" fmla="*/ 338614 h 1133475"/>
                <a:gd name="connsiteX11" fmla="*/ 3155871 w 4200525"/>
                <a:gd name="connsiteY11" fmla="*/ 323374 h 1133475"/>
                <a:gd name="connsiteX12" fmla="*/ 3325416 w 4200525"/>
                <a:gd name="connsiteY12" fmla="*/ 323374 h 1133475"/>
                <a:gd name="connsiteX13" fmla="*/ 3515916 w 4200525"/>
                <a:gd name="connsiteY13" fmla="*/ 132874 h 1133475"/>
                <a:gd name="connsiteX14" fmla="*/ 3713083 w 4200525"/>
                <a:gd name="connsiteY14" fmla="*/ 132874 h 1133475"/>
                <a:gd name="connsiteX15" fmla="*/ 3405426 w 4200525"/>
                <a:gd name="connsiteY15" fmla="*/ 440531 h 1133475"/>
                <a:gd name="connsiteX16" fmla="*/ 3089196 w 4200525"/>
                <a:gd name="connsiteY16" fmla="*/ 440531 h 1133475"/>
                <a:gd name="connsiteX17" fmla="*/ 2955846 w 4200525"/>
                <a:gd name="connsiteY17" fmla="*/ 573881 h 1133475"/>
                <a:gd name="connsiteX18" fmla="*/ 2476738 w 4200525"/>
                <a:gd name="connsiteY18" fmla="*/ 573881 h 1133475"/>
                <a:gd name="connsiteX19" fmla="*/ 2376726 w 4200525"/>
                <a:gd name="connsiteY19" fmla="*/ 673894 h 1133475"/>
                <a:gd name="connsiteX20" fmla="*/ 2102406 w 4200525"/>
                <a:gd name="connsiteY20" fmla="*/ 673894 h 1133475"/>
                <a:gd name="connsiteX21" fmla="*/ 2067163 w 4200525"/>
                <a:gd name="connsiteY21" fmla="*/ 709136 h 1133475"/>
                <a:gd name="connsiteX22" fmla="*/ 2041446 w 4200525"/>
                <a:gd name="connsiteY22" fmla="*/ 712946 h 1133475"/>
                <a:gd name="connsiteX23" fmla="*/ 2041446 w 4200525"/>
                <a:gd name="connsiteY23" fmla="*/ 742474 h 1133475"/>
                <a:gd name="connsiteX24" fmla="*/ 2070973 w 4200525"/>
                <a:gd name="connsiteY24" fmla="*/ 742474 h 1133475"/>
                <a:gd name="connsiteX25" fmla="*/ 2074783 w 4200525"/>
                <a:gd name="connsiteY25" fmla="*/ 716756 h 1133475"/>
                <a:gd name="connsiteX26" fmla="*/ 2106216 w 4200525"/>
                <a:gd name="connsiteY26" fmla="*/ 685324 h 1133475"/>
                <a:gd name="connsiteX27" fmla="*/ 2251948 w 4200525"/>
                <a:gd name="connsiteY27" fmla="*/ 685324 h 1133475"/>
                <a:gd name="connsiteX28" fmla="*/ 2058591 w 4200525"/>
                <a:gd name="connsiteY28" fmla="*/ 878681 h 1133475"/>
                <a:gd name="connsiteX29" fmla="*/ 1920478 w 4200525"/>
                <a:gd name="connsiteY29" fmla="*/ 878681 h 1133475"/>
                <a:gd name="connsiteX30" fmla="*/ 1801416 w 4200525"/>
                <a:gd name="connsiteY30" fmla="*/ 759619 h 1133475"/>
                <a:gd name="connsiteX31" fmla="*/ 1564243 w 4200525"/>
                <a:gd name="connsiteY31" fmla="*/ 759619 h 1133475"/>
                <a:gd name="connsiteX32" fmla="*/ 1544241 w 4200525"/>
                <a:gd name="connsiteY32" fmla="*/ 744379 h 1133475"/>
                <a:gd name="connsiteX33" fmla="*/ 1523286 w 4200525"/>
                <a:gd name="connsiteY33" fmla="*/ 765334 h 1133475"/>
                <a:gd name="connsiteX34" fmla="*/ 1544241 w 4200525"/>
                <a:gd name="connsiteY34" fmla="*/ 786289 h 1133475"/>
                <a:gd name="connsiteX35" fmla="*/ 1564243 w 4200525"/>
                <a:gd name="connsiteY35" fmla="*/ 771049 h 1133475"/>
                <a:gd name="connsiteX36" fmla="*/ 1796653 w 4200525"/>
                <a:gd name="connsiteY36" fmla="*/ 771049 h 1133475"/>
                <a:gd name="connsiteX37" fmla="*/ 1905238 w 4200525"/>
                <a:gd name="connsiteY37" fmla="*/ 879634 h 1133475"/>
                <a:gd name="connsiteX38" fmla="*/ 1533763 w 4200525"/>
                <a:gd name="connsiteY38" fmla="*/ 879634 h 1133475"/>
                <a:gd name="connsiteX39" fmla="*/ 1410891 w 4200525"/>
                <a:gd name="connsiteY39" fmla="*/ 755809 h 1133475"/>
                <a:gd name="connsiteX40" fmla="*/ 525066 w 4200525"/>
                <a:gd name="connsiteY40" fmla="*/ 755809 h 1133475"/>
                <a:gd name="connsiteX41" fmla="*/ 458391 w 4200525"/>
                <a:gd name="connsiteY41" fmla="*/ 689134 h 1133475"/>
                <a:gd name="connsiteX42" fmla="*/ 454581 w 4200525"/>
                <a:gd name="connsiteY42" fmla="*/ 663416 h 1133475"/>
                <a:gd name="connsiteX43" fmla="*/ 425053 w 4200525"/>
                <a:gd name="connsiteY43" fmla="*/ 663416 h 1133475"/>
                <a:gd name="connsiteX44" fmla="*/ 425053 w 4200525"/>
                <a:gd name="connsiteY44" fmla="*/ 692944 h 1133475"/>
                <a:gd name="connsiteX45" fmla="*/ 450771 w 4200525"/>
                <a:gd name="connsiteY45" fmla="*/ 696754 h 1133475"/>
                <a:gd name="connsiteX46" fmla="*/ 521256 w 4200525"/>
                <a:gd name="connsiteY46" fmla="*/ 767239 h 1133475"/>
                <a:gd name="connsiteX47" fmla="*/ 1195626 w 4200525"/>
                <a:gd name="connsiteY47" fmla="*/ 767239 h 1133475"/>
                <a:gd name="connsiteX48" fmla="*/ 1009888 w 4200525"/>
                <a:gd name="connsiteY48" fmla="*/ 952976 h 1133475"/>
                <a:gd name="connsiteX49" fmla="*/ 179308 w 4200525"/>
                <a:gd name="connsiteY49" fmla="*/ 952976 h 1133475"/>
                <a:gd name="connsiteX50" fmla="*/ 39291 w 4200525"/>
                <a:gd name="connsiteY50" fmla="*/ 1092041 h 1133475"/>
                <a:gd name="connsiteX51" fmla="*/ 13573 w 4200525"/>
                <a:gd name="connsiteY51" fmla="*/ 1095851 h 1133475"/>
                <a:gd name="connsiteX52" fmla="*/ 13573 w 4200525"/>
                <a:gd name="connsiteY52" fmla="*/ 1125379 h 1133475"/>
                <a:gd name="connsiteX53" fmla="*/ 43101 w 4200525"/>
                <a:gd name="connsiteY53" fmla="*/ 1125379 h 1133475"/>
                <a:gd name="connsiteX54" fmla="*/ 46911 w 4200525"/>
                <a:gd name="connsiteY54" fmla="*/ 1099661 h 1133475"/>
                <a:gd name="connsiteX55" fmla="*/ 183118 w 4200525"/>
                <a:gd name="connsiteY55" fmla="*/ 963454 h 1133475"/>
                <a:gd name="connsiteX56" fmla="*/ 1013698 w 4200525"/>
                <a:gd name="connsiteY56" fmla="*/ 963454 h 1133475"/>
                <a:gd name="connsiteX57" fmla="*/ 1209913 w 4200525"/>
                <a:gd name="connsiteY57" fmla="*/ 767239 h 1133475"/>
                <a:gd name="connsiteX58" fmla="*/ 1405176 w 4200525"/>
                <a:gd name="connsiteY58" fmla="*/ 767239 h 1133475"/>
                <a:gd name="connsiteX59" fmla="*/ 1528048 w 4200525"/>
                <a:gd name="connsiteY59" fmla="*/ 890111 h 1133475"/>
                <a:gd name="connsiteX60" fmla="*/ 2062401 w 4200525"/>
                <a:gd name="connsiteY60" fmla="*/ 890111 h 1133475"/>
                <a:gd name="connsiteX61" fmla="*/ 2267188 w 4200525"/>
                <a:gd name="connsiteY61" fmla="*/ 685324 h 1133475"/>
                <a:gd name="connsiteX62" fmla="*/ 2379583 w 4200525"/>
                <a:gd name="connsiteY62" fmla="*/ 685324 h 1133475"/>
                <a:gd name="connsiteX63" fmla="*/ 2479596 w 4200525"/>
                <a:gd name="connsiteY63" fmla="*/ 585311 h 1133475"/>
                <a:gd name="connsiteX64" fmla="*/ 2944416 w 4200525"/>
                <a:gd name="connsiteY64" fmla="*/ 585311 h 1133475"/>
                <a:gd name="connsiteX65" fmla="*/ 2752011 w 4200525"/>
                <a:gd name="connsiteY65" fmla="*/ 777716 h 1133475"/>
                <a:gd name="connsiteX66" fmla="*/ 2330053 w 4200525"/>
                <a:gd name="connsiteY66" fmla="*/ 777716 h 1133475"/>
                <a:gd name="connsiteX67" fmla="*/ 2310051 w 4200525"/>
                <a:gd name="connsiteY67" fmla="*/ 762476 h 1133475"/>
                <a:gd name="connsiteX68" fmla="*/ 2289096 w 4200525"/>
                <a:gd name="connsiteY68" fmla="*/ 783431 h 1133475"/>
                <a:gd name="connsiteX69" fmla="*/ 2310051 w 4200525"/>
                <a:gd name="connsiteY69" fmla="*/ 804386 h 1133475"/>
                <a:gd name="connsiteX70" fmla="*/ 2330053 w 4200525"/>
                <a:gd name="connsiteY70" fmla="*/ 789146 h 1133475"/>
                <a:gd name="connsiteX71" fmla="*/ 2756773 w 4200525"/>
                <a:gd name="connsiteY71" fmla="*/ 789146 h 1133475"/>
                <a:gd name="connsiteX72" fmla="*/ 3093958 w 4200525"/>
                <a:gd name="connsiteY72" fmla="*/ 451961 h 1133475"/>
                <a:gd name="connsiteX73" fmla="*/ 3410188 w 4200525"/>
                <a:gd name="connsiteY73" fmla="*/ 451961 h 1133475"/>
                <a:gd name="connsiteX74" fmla="*/ 3843576 w 4200525"/>
                <a:gd name="connsiteY74" fmla="*/ 18574 h 1133475"/>
                <a:gd name="connsiteX75" fmla="*/ 4056936 w 4200525"/>
                <a:gd name="connsiteY75" fmla="*/ 18574 h 1133475"/>
                <a:gd name="connsiteX76" fmla="*/ 4154091 w 4200525"/>
                <a:gd name="connsiteY76" fmla="*/ 116681 h 1133475"/>
                <a:gd name="connsiteX77" fmla="*/ 4157901 w 4200525"/>
                <a:gd name="connsiteY77" fmla="*/ 142399 h 1133475"/>
                <a:gd name="connsiteX78" fmla="*/ 4187428 w 4200525"/>
                <a:gd name="connsiteY78" fmla="*/ 142399 h 1133475"/>
                <a:gd name="connsiteX79" fmla="*/ 4187428 w 4200525"/>
                <a:gd name="connsiteY79" fmla="*/ 111919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200525" h="1133475">
                  <a:moveTo>
                    <a:pt x="4187428" y="111919"/>
                  </a:moveTo>
                  <a:cubicBezTo>
                    <a:pt x="4180761" y="105251"/>
                    <a:pt x="4170283" y="104299"/>
                    <a:pt x="4161711" y="108109"/>
                  </a:cubicBezTo>
                  <a:lnTo>
                    <a:pt x="4060746" y="7144"/>
                  </a:lnTo>
                  <a:lnTo>
                    <a:pt x="3838813" y="7144"/>
                  </a:lnTo>
                  <a:lnTo>
                    <a:pt x="3724513" y="121444"/>
                  </a:lnTo>
                  <a:lnTo>
                    <a:pt x="3511153" y="121444"/>
                  </a:lnTo>
                  <a:lnTo>
                    <a:pt x="3320653" y="311944"/>
                  </a:lnTo>
                  <a:lnTo>
                    <a:pt x="3155871" y="311944"/>
                  </a:lnTo>
                  <a:cubicBezTo>
                    <a:pt x="3153013" y="303371"/>
                    <a:pt x="3145393" y="296704"/>
                    <a:pt x="3135868" y="296704"/>
                  </a:cubicBezTo>
                  <a:cubicBezTo>
                    <a:pt x="3124438" y="296704"/>
                    <a:pt x="3114913" y="306229"/>
                    <a:pt x="3114913" y="317659"/>
                  </a:cubicBezTo>
                  <a:cubicBezTo>
                    <a:pt x="3114913" y="329089"/>
                    <a:pt x="3124438" y="338614"/>
                    <a:pt x="3135868" y="338614"/>
                  </a:cubicBezTo>
                  <a:cubicBezTo>
                    <a:pt x="3145393" y="338614"/>
                    <a:pt x="3153966" y="331946"/>
                    <a:pt x="3155871" y="323374"/>
                  </a:cubicBezTo>
                  <a:lnTo>
                    <a:pt x="3325416" y="323374"/>
                  </a:lnTo>
                  <a:lnTo>
                    <a:pt x="3515916" y="132874"/>
                  </a:lnTo>
                  <a:lnTo>
                    <a:pt x="3713083" y="132874"/>
                  </a:lnTo>
                  <a:lnTo>
                    <a:pt x="3405426" y="440531"/>
                  </a:lnTo>
                  <a:lnTo>
                    <a:pt x="3089196" y="440531"/>
                  </a:lnTo>
                  <a:lnTo>
                    <a:pt x="2955846" y="573881"/>
                  </a:lnTo>
                  <a:lnTo>
                    <a:pt x="2476738" y="573881"/>
                  </a:lnTo>
                  <a:lnTo>
                    <a:pt x="2376726" y="673894"/>
                  </a:lnTo>
                  <a:lnTo>
                    <a:pt x="2102406" y="673894"/>
                  </a:lnTo>
                  <a:lnTo>
                    <a:pt x="2067163" y="709136"/>
                  </a:lnTo>
                  <a:cubicBezTo>
                    <a:pt x="2059543" y="704374"/>
                    <a:pt x="2049066" y="705326"/>
                    <a:pt x="2041446" y="712946"/>
                  </a:cubicBezTo>
                  <a:cubicBezTo>
                    <a:pt x="2032873" y="721519"/>
                    <a:pt x="2032873" y="734854"/>
                    <a:pt x="2041446" y="742474"/>
                  </a:cubicBezTo>
                  <a:cubicBezTo>
                    <a:pt x="2050018" y="751046"/>
                    <a:pt x="2063353" y="751046"/>
                    <a:pt x="2070973" y="742474"/>
                  </a:cubicBezTo>
                  <a:cubicBezTo>
                    <a:pt x="2077641" y="735806"/>
                    <a:pt x="2078593" y="725329"/>
                    <a:pt x="2074783" y="716756"/>
                  </a:cubicBezTo>
                  <a:lnTo>
                    <a:pt x="2106216" y="685324"/>
                  </a:lnTo>
                  <a:lnTo>
                    <a:pt x="2251948" y="685324"/>
                  </a:lnTo>
                  <a:lnTo>
                    <a:pt x="2058591" y="878681"/>
                  </a:lnTo>
                  <a:lnTo>
                    <a:pt x="1920478" y="878681"/>
                  </a:lnTo>
                  <a:lnTo>
                    <a:pt x="1801416" y="759619"/>
                  </a:lnTo>
                  <a:lnTo>
                    <a:pt x="1564243" y="759619"/>
                  </a:lnTo>
                  <a:cubicBezTo>
                    <a:pt x="1561386" y="751046"/>
                    <a:pt x="1553766" y="744379"/>
                    <a:pt x="1544241" y="744379"/>
                  </a:cubicBezTo>
                  <a:cubicBezTo>
                    <a:pt x="1532811" y="744379"/>
                    <a:pt x="1523286" y="753904"/>
                    <a:pt x="1523286" y="765334"/>
                  </a:cubicBezTo>
                  <a:cubicBezTo>
                    <a:pt x="1523286" y="776764"/>
                    <a:pt x="1532811" y="786289"/>
                    <a:pt x="1544241" y="786289"/>
                  </a:cubicBezTo>
                  <a:cubicBezTo>
                    <a:pt x="1553766" y="786289"/>
                    <a:pt x="1562338" y="779621"/>
                    <a:pt x="1564243" y="771049"/>
                  </a:cubicBezTo>
                  <a:lnTo>
                    <a:pt x="1796653" y="771049"/>
                  </a:lnTo>
                  <a:lnTo>
                    <a:pt x="1905238" y="879634"/>
                  </a:lnTo>
                  <a:lnTo>
                    <a:pt x="1533763" y="879634"/>
                  </a:lnTo>
                  <a:lnTo>
                    <a:pt x="1410891" y="755809"/>
                  </a:lnTo>
                  <a:lnTo>
                    <a:pt x="525066" y="755809"/>
                  </a:lnTo>
                  <a:lnTo>
                    <a:pt x="458391" y="689134"/>
                  </a:lnTo>
                  <a:cubicBezTo>
                    <a:pt x="463153" y="681514"/>
                    <a:pt x="462201" y="671036"/>
                    <a:pt x="454581" y="663416"/>
                  </a:cubicBezTo>
                  <a:cubicBezTo>
                    <a:pt x="446008" y="654844"/>
                    <a:pt x="432673" y="654844"/>
                    <a:pt x="425053" y="663416"/>
                  </a:cubicBezTo>
                  <a:cubicBezTo>
                    <a:pt x="416481" y="671989"/>
                    <a:pt x="416481" y="685324"/>
                    <a:pt x="425053" y="692944"/>
                  </a:cubicBezTo>
                  <a:cubicBezTo>
                    <a:pt x="431721" y="699611"/>
                    <a:pt x="442198" y="700564"/>
                    <a:pt x="450771" y="696754"/>
                  </a:cubicBezTo>
                  <a:lnTo>
                    <a:pt x="521256" y="767239"/>
                  </a:lnTo>
                  <a:lnTo>
                    <a:pt x="1195626" y="767239"/>
                  </a:lnTo>
                  <a:lnTo>
                    <a:pt x="1009888" y="952976"/>
                  </a:lnTo>
                  <a:lnTo>
                    <a:pt x="179308" y="952976"/>
                  </a:lnTo>
                  <a:lnTo>
                    <a:pt x="39291" y="1092041"/>
                  </a:lnTo>
                  <a:cubicBezTo>
                    <a:pt x="31671" y="1087279"/>
                    <a:pt x="21193" y="1088231"/>
                    <a:pt x="13573" y="1095851"/>
                  </a:cubicBezTo>
                  <a:cubicBezTo>
                    <a:pt x="5001" y="1104424"/>
                    <a:pt x="5001" y="1117759"/>
                    <a:pt x="13573" y="1125379"/>
                  </a:cubicBezTo>
                  <a:cubicBezTo>
                    <a:pt x="22146" y="1133951"/>
                    <a:pt x="35481" y="1133951"/>
                    <a:pt x="43101" y="1125379"/>
                  </a:cubicBezTo>
                  <a:cubicBezTo>
                    <a:pt x="49768" y="1118711"/>
                    <a:pt x="50721" y="1108234"/>
                    <a:pt x="46911" y="1099661"/>
                  </a:cubicBezTo>
                  <a:lnTo>
                    <a:pt x="183118" y="963454"/>
                  </a:lnTo>
                  <a:lnTo>
                    <a:pt x="1013698" y="963454"/>
                  </a:lnTo>
                  <a:lnTo>
                    <a:pt x="1209913" y="767239"/>
                  </a:lnTo>
                  <a:lnTo>
                    <a:pt x="1405176" y="767239"/>
                  </a:lnTo>
                  <a:lnTo>
                    <a:pt x="1528048" y="890111"/>
                  </a:lnTo>
                  <a:lnTo>
                    <a:pt x="2062401" y="890111"/>
                  </a:lnTo>
                  <a:lnTo>
                    <a:pt x="2267188" y="685324"/>
                  </a:lnTo>
                  <a:lnTo>
                    <a:pt x="2379583" y="685324"/>
                  </a:lnTo>
                  <a:lnTo>
                    <a:pt x="2479596" y="585311"/>
                  </a:lnTo>
                  <a:lnTo>
                    <a:pt x="2944416" y="585311"/>
                  </a:lnTo>
                  <a:lnTo>
                    <a:pt x="2752011" y="777716"/>
                  </a:lnTo>
                  <a:lnTo>
                    <a:pt x="2330053" y="777716"/>
                  </a:lnTo>
                  <a:cubicBezTo>
                    <a:pt x="2327196" y="769144"/>
                    <a:pt x="2319576" y="762476"/>
                    <a:pt x="2310051" y="762476"/>
                  </a:cubicBezTo>
                  <a:cubicBezTo>
                    <a:pt x="2298621" y="762476"/>
                    <a:pt x="2289096" y="772001"/>
                    <a:pt x="2289096" y="783431"/>
                  </a:cubicBezTo>
                  <a:cubicBezTo>
                    <a:pt x="2289096" y="794861"/>
                    <a:pt x="2298621" y="804386"/>
                    <a:pt x="2310051" y="804386"/>
                  </a:cubicBezTo>
                  <a:cubicBezTo>
                    <a:pt x="2319576" y="804386"/>
                    <a:pt x="2328148" y="797719"/>
                    <a:pt x="2330053" y="789146"/>
                  </a:cubicBezTo>
                  <a:lnTo>
                    <a:pt x="2756773" y="789146"/>
                  </a:lnTo>
                  <a:lnTo>
                    <a:pt x="3093958" y="451961"/>
                  </a:lnTo>
                  <a:lnTo>
                    <a:pt x="3410188" y="451961"/>
                  </a:lnTo>
                  <a:lnTo>
                    <a:pt x="3843576" y="18574"/>
                  </a:lnTo>
                  <a:lnTo>
                    <a:pt x="4056936" y="18574"/>
                  </a:lnTo>
                  <a:lnTo>
                    <a:pt x="4154091" y="116681"/>
                  </a:lnTo>
                  <a:cubicBezTo>
                    <a:pt x="4149328" y="124301"/>
                    <a:pt x="4150281" y="134779"/>
                    <a:pt x="4157901" y="142399"/>
                  </a:cubicBezTo>
                  <a:cubicBezTo>
                    <a:pt x="4166473" y="150971"/>
                    <a:pt x="4179808" y="150971"/>
                    <a:pt x="4187428" y="142399"/>
                  </a:cubicBezTo>
                  <a:cubicBezTo>
                    <a:pt x="4196001" y="133826"/>
                    <a:pt x="4196001" y="120491"/>
                    <a:pt x="4187428" y="1119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ю\классный час день науки\Новая папка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893618"/>
            <a:ext cx="4357718" cy="4249882"/>
          </a:xfrm>
          <a:prstGeom prst="bevel">
            <a:avLst>
              <a:gd name="adj" fmla="val 22654"/>
            </a:avLst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000246"/>
            <a:ext cx="4429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 г.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российские исследователи закончили бурение и достигли поверхности подледного озера «Восток» в Антарктиде. Расположено в районе антарктической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Станции «Восток» под ледяным щитом толщиной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около 4000 м. Предполагаемая площадь 15,5 тыс. км².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Глубина более 1200 м.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500166" y="3851494"/>
            <a:ext cx="2000264" cy="1077710"/>
            <a:chOff x="1928794" y="3851494"/>
            <a:chExt cx="2000264" cy="1077710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8794" y="3851494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bg1"/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28860" y="4143386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1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C1B7BFB-6103-4204-B393-1FB4A0ECE216}"/>
              </a:ext>
            </a:extLst>
          </p:cNvPr>
          <p:cNvGrpSpPr/>
          <p:nvPr/>
        </p:nvGrpSpPr>
        <p:grpSpPr>
          <a:xfrm>
            <a:off x="142844" y="1205700"/>
            <a:ext cx="589085" cy="589085"/>
            <a:chOff x="1582614" y="2839915"/>
            <a:chExt cx="589085" cy="589085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BC63653-33AF-440C-B443-C3007D7E6EC2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FA9E66F-C786-47CE-839E-48CA6D2D68CE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="" xmlns:a16="http://schemas.microsoft.com/office/drawing/2014/main" id="{9A0C07F4-8744-4FD2-A4C9-F34903835141}"/>
              </a:ext>
            </a:extLst>
          </p:cNvPr>
          <p:cNvGrpSpPr/>
          <p:nvPr/>
        </p:nvGrpSpPr>
        <p:grpSpPr>
          <a:xfrm rot="5400000">
            <a:off x="4125791" y="1205700"/>
            <a:ext cx="589085" cy="589085"/>
            <a:chOff x="1582614" y="2839915"/>
            <a:chExt cx="589085" cy="589085"/>
          </a:xfrm>
        </p:grpSpPr>
        <p:sp>
          <p:nvSpPr>
            <p:cNvPr id="12" name="Rectangle 12">
              <a:extLst>
                <a:ext uri="{FF2B5EF4-FFF2-40B4-BE49-F238E27FC236}">
                  <a16:creationId xmlns="" xmlns:a16="http://schemas.microsoft.com/office/drawing/2014/main" id="{1C875B88-9A15-4E2A-BD66-0E624DF23EF3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="" xmlns:a16="http://schemas.microsoft.com/office/drawing/2014/main" id="{F7C95865-457E-4F13-8AF5-1165DB71AEE0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="" xmlns:a16="http://schemas.microsoft.com/office/drawing/2014/main" id="{0E250D89-5E15-4986-A3EC-7A0B040FC259}"/>
              </a:ext>
            </a:extLst>
          </p:cNvPr>
          <p:cNvGrpSpPr/>
          <p:nvPr/>
        </p:nvGrpSpPr>
        <p:grpSpPr>
          <a:xfrm flipV="1">
            <a:off x="142844" y="4054367"/>
            <a:ext cx="589085" cy="589085"/>
            <a:chOff x="1582614" y="2839915"/>
            <a:chExt cx="589085" cy="589085"/>
          </a:xfrm>
        </p:grpSpPr>
        <p:sp>
          <p:nvSpPr>
            <p:cNvPr id="15" name="Rectangle 15">
              <a:extLst>
                <a:ext uri="{FF2B5EF4-FFF2-40B4-BE49-F238E27FC236}">
                  <a16:creationId xmlns="" xmlns:a16="http://schemas.microsoft.com/office/drawing/2014/main" id="{575FE9D5-3800-4CC3-B62C-C6B96B13F1B8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="" xmlns:a16="http://schemas.microsoft.com/office/drawing/2014/main" id="{99A82CED-784D-41E8-9F27-D7B8F2A70B42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="" xmlns:a16="http://schemas.microsoft.com/office/drawing/2014/main" id="{F9ECE2DF-48F9-40EB-87C1-DF24270DF8BC}"/>
              </a:ext>
            </a:extLst>
          </p:cNvPr>
          <p:cNvGrpSpPr/>
          <p:nvPr/>
        </p:nvGrpSpPr>
        <p:grpSpPr>
          <a:xfrm rot="16200000" flipV="1">
            <a:off x="4197229" y="4054367"/>
            <a:ext cx="589085" cy="589085"/>
            <a:chOff x="1582614" y="2839915"/>
            <a:chExt cx="589085" cy="589085"/>
          </a:xfrm>
        </p:grpSpPr>
        <p:sp>
          <p:nvSpPr>
            <p:cNvPr id="18" name="Rectangle 18">
              <a:extLst>
                <a:ext uri="{FF2B5EF4-FFF2-40B4-BE49-F238E27FC236}">
                  <a16:creationId xmlns="" xmlns:a16="http://schemas.microsoft.com/office/drawing/2014/main" id="{BE728039-E046-493F-AC4B-DE66C9D9B2D6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="" xmlns:a16="http://schemas.microsoft.com/office/drawing/2014/main" id="{E5FF8D4E-D02B-4C7A-B042-DD28BE662AD5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357818" y="907473"/>
            <a:ext cx="3786182" cy="423602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684562"/>
            <a:ext cx="428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Около 2000 г. до н.э. на острове Врангеля </a:t>
            </a:r>
          </a:p>
          <a:p>
            <a:pPr indent="179388"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проживали карликовые мамонты, ранее считалось, что мамонты вымерли еще в доисторическое время. 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2015 г.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российскими исследователями был </a:t>
            </a:r>
          </a:p>
          <a:p>
            <a:pPr indent="179388"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расшифрован геном этих животных. Результаты </a:t>
            </a:r>
          </a:p>
          <a:p>
            <a:pPr indent="179388"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исследований позволили не только сделать выводы о внешнем виде мамонтов, их социальной структуре, но и предположить о причине их исчезновения. 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785918" y="3643320"/>
            <a:ext cx="2000264" cy="1077710"/>
            <a:chOff x="1000100" y="3714758"/>
            <a:chExt cx="2000264" cy="1077710"/>
          </a:xfrm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100" y="3714758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0166" y="4006650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2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E:\ю\классный час день науки\Новая папка\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82" y="1571618"/>
            <a:ext cx="4476750" cy="30718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0" y="896215"/>
            <a:ext cx="9153524" cy="1753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-9492" y="4968181"/>
            <a:ext cx="9153524" cy="1753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-1857407" y="2786080"/>
            <a:ext cx="4071967" cy="35716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858280" y="3060137"/>
            <a:ext cx="61914" cy="201194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001156" y="1357304"/>
            <a:ext cx="61914" cy="201194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7DB662A6-3E55-477C-BF4D-9F80F00B135C}"/>
              </a:ext>
            </a:extLst>
          </p:cNvPr>
          <p:cNvSpPr/>
          <p:nvPr/>
        </p:nvSpPr>
        <p:spPr>
          <a:xfrm>
            <a:off x="-32" y="1428742"/>
            <a:ext cx="9144032" cy="2357454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28794" y="3565742"/>
            <a:ext cx="2000264" cy="1077710"/>
            <a:chOff x="428596" y="3714758"/>
            <a:chExt cx="2000264" cy="1077710"/>
          </a:xfrm>
        </p:grpSpPr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596" y="3714758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bg1"/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7224" y="4006650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4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1406" y="1714494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данным наземных наблюдений и наблюдений,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Полученных с научных приборов на американских и 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европейских зондах, подтвердились предположения о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наличии водяного льда на Марсе. Они были обнаружены российским прибором ХЕНД, который был создан в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Институте космических исследований РАН.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5072067" y="898801"/>
            <a:ext cx="4071966" cy="4214842"/>
          </a:xfrm>
          <a:prstGeom prst="triangl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 descr="Mars hemisphere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1635" y="857238"/>
            <a:ext cx="4062397" cy="4286262"/>
          </a:xfrm>
          <a:prstGeom prst="triangle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7DB662A6-3E55-477C-BF4D-9F80F00B135C}"/>
              </a:ext>
            </a:extLst>
          </p:cNvPr>
          <p:cNvSpPr/>
          <p:nvPr/>
        </p:nvSpPr>
        <p:spPr>
          <a:xfrm>
            <a:off x="-32" y="1428742"/>
            <a:ext cx="9144032" cy="2786082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xmlns="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2071670" y="3929072"/>
            <a:ext cx="2000264" cy="1077710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4201553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857370"/>
            <a:ext cx="5000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математик Г. Перельман смог доказать одну из семи задач тысячелетия – гипотезу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Пуанкаре. Гипотеза Пуанкаре – математическая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гипотеза о том, что всякое односвязное компактное трёхмерное многообразие без края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гомеоморфно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трёхмерной сфере.  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16.png"/>
          <p:cNvPicPr>
            <a:picLocks noChangeAspect="1"/>
          </p:cNvPicPr>
          <p:nvPr/>
        </p:nvPicPr>
        <p:blipFill>
          <a:blip r:embed="rId2"/>
          <a:srcRect l="13483" r="13483"/>
          <a:stretch>
            <a:fillRect/>
          </a:stretch>
        </p:blipFill>
        <p:spPr>
          <a:xfrm>
            <a:off x="5000628" y="900195"/>
            <a:ext cx="4119541" cy="4243305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694791"/>
            <a:ext cx="3643306" cy="237715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7106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793945"/>
            <a:ext cx="3429024" cy="228275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14678" y="928676"/>
            <a:ext cx="2643206" cy="42148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0800000">
            <a:off x="3214678" y="857238"/>
            <a:ext cx="2643206" cy="1428742"/>
          </a:xfrm>
          <a:prstGeom prst="snip2Same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1254805"/>
            <a:ext cx="2643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 год –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исследователи из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Воронежского государственного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университета (ВГУ)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представили так называемую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«твёрдую воду». Данный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Препарат представляет собой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гранулы и позволяет орошать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землю в самых засушливых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уголках нашей планеты.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39">
            <a:extLst>
              <a:ext uri="{FF2B5EF4-FFF2-40B4-BE49-F238E27FC236}">
                <a16:creationId xmlns:a16="http://schemas.microsoft.com/office/drawing/2014/main" xmlns="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3571868" y="3786196"/>
            <a:ext cx="2000264" cy="1077710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4064817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7DB662A6-3E55-477C-BF4D-9F80F00B135C}"/>
              </a:ext>
            </a:extLst>
          </p:cNvPr>
          <p:cNvSpPr/>
          <p:nvPr/>
        </p:nvSpPr>
        <p:spPr>
          <a:xfrm flipH="1">
            <a:off x="-32" y="1428742"/>
            <a:ext cx="9144032" cy="2786082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39">
            <a:extLst>
              <a:ext uri="{FF2B5EF4-FFF2-40B4-BE49-F238E27FC236}">
                <a16:creationId xmlns:a16="http://schemas.microsoft.com/office/drawing/2014/main" xmlns="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6858016" y="3714758"/>
            <a:ext cx="2000264" cy="1077710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8082" y="4000510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1859346"/>
            <a:ext cx="5643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2015 году в Санкт-Петербургском национальном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исследовательском университете информационных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технологий механики и оптики была проведена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способа получения текста и голографических изображений с помощью обычного струйного принтера.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ю\классный час день науки\Новая папка\7.png"/>
          <p:cNvPicPr>
            <a:picLocks noChangeAspect="1" noChangeArrowheads="1"/>
          </p:cNvPicPr>
          <p:nvPr/>
        </p:nvPicPr>
        <p:blipFill>
          <a:blip r:embed="rId2"/>
          <a:srcRect l="9175" t="5506" r="4568" b="4567"/>
          <a:stretch>
            <a:fillRect/>
          </a:stretch>
        </p:blipFill>
        <p:spPr bwMode="auto">
          <a:xfrm rot="1409830">
            <a:off x="63831" y="1012752"/>
            <a:ext cx="3741439" cy="3900649"/>
          </a:xfrm>
          <a:prstGeom prst="chord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57818" y="907473"/>
            <a:ext cx="3786182" cy="423602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71538" y="3429006"/>
            <a:ext cx="2000264" cy="1077710"/>
            <a:chOff x="1071538" y="3429006"/>
            <a:chExt cx="2000264" cy="1077710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538" y="3429006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tx2">
                  <a:lumMod val="75000"/>
                </a:schemeClr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0166" y="3714758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8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0" y="2000246"/>
            <a:ext cx="4000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 – российские медики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представили лекарство от лихорадки </a:t>
            </a: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Эбола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продемонстрировавшее более </a:t>
            </a:r>
          </a:p>
          <a:p>
            <a:pPr algn="ctr"/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результаты, чем препараты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применялись до сих пор.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ю\классный час день науки\Новая папка\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3382" y="1571618"/>
            <a:ext cx="5200650" cy="26860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00232" y="4786328"/>
            <a:ext cx="3786182" cy="7143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05307"/>
            <a:ext cx="7032892" cy="23549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32" y="4908019"/>
            <a:ext cx="7032892" cy="23549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7143784" y="2643172"/>
            <a:ext cx="3786182" cy="7143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8072462" y="1714494"/>
            <a:ext cx="1643074" cy="7143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4357700"/>
            <a:ext cx="9144000" cy="785818"/>
            <a:chOff x="930388" y="4577698"/>
            <a:chExt cx="10321812" cy="52417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2B80ACF6-387E-4F4B-8CC1-911305C21904}"/>
                </a:ext>
              </a:extLst>
            </p:cNvPr>
            <p:cNvSpPr/>
            <p:nvPr/>
          </p:nvSpPr>
          <p:spPr>
            <a:xfrm>
              <a:off x="930388" y="4584530"/>
              <a:ext cx="4793814" cy="507302"/>
            </a:xfrm>
            <a:custGeom>
              <a:avLst/>
              <a:gdLst>
                <a:gd name="connsiteX0" fmla="*/ 3335731 w 3507638"/>
                <a:gd name="connsiteY0" fmla="*/ 0 h 512064"/>
                <a:gd name="connsiteX1" fmla="*/ 0 w 3507638"/>
                <a:gd name="connsiteY1" fmla="*/ 497434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7637 w 3519544"/>
                <a:gd name="connsiteY0" fmla="*/ 0 h 516484"/>
                <a:gd name="connsiteX1" fmla="*/ 0 w 3519544"/>
                <a:gd name="connsiteY1" fmla="*/ 516484 h 516484"/>
                <a:gd name="connsiteX2" fmla="*/ 1365218 w 3519544"/>
                <a:gd name="connsiteY2" fmla="*/ 512064 h 516484"/>
                <a:gd name="connsiteX3" fmla="*/ 3519544 w 3519544"/>
                <a:gd name="connsiteY3" fmla="*/ 10973 h 516484"/>
                <a:gd name="connsiteX4" fmla="*/ 3347637 w 3519544"/>
                <a:gd name="connsiteY4" fmla="*/ 0 h 516484"/>
                <a:gd name="connsiteX0" fmla="*/ 3338112 w 3510019"/>
                <a:gd name="connsiteY0" fmla="*/ 0 h 512064"/>
                <a:gd name="connsiteX1" fmla="*/ 0 w 3510019"/>
                <a:gd name="connsiteY1" fmla="*/ 495052 h 512064"/>
                <a:gd name="connsiteX2" fmla="*/ 1355693 w 3510019"/>
                <a:gd name="connsiteY2" fmla="*/ 512064 h 512064"/>
                <a:gd name="connsiteX3" fmla="*/ 3510019 w 3510019"/>
                <a:gd name="connsiteY3" fmla="*/ 10973 h 512064"/>
                <a:gd name="connsiteX4" fmla="*/ 3338112 w 3510019"/>
                <a:gd name="connsiteY4" fmla="*/ 0 h 512064"/>
                <a:gd name="connsiteX0" fmla="*/ 3335731 w 3507638"/>
                <a:gd name="connsiteY0" fmla="*/ 0 h 512064"/>
                <a:gd name="connsiteX1" fmla="*/ 0 w 3507638"/>
                <a:gd name="connsiteY1" fmla="*/ 509339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0493 w 3512400"/>
                <a:gd name="connsiteY0" fmla="*/ 0 h 512064"/>
                <a:gd name="connsiteX1" fmla="*/ 0 w 3512400"/>
                <a:gd name="connsiteY1" fmla="*/ 499814 h 512064"/>
                <a:gd name="connsiteX2" fmla="*/ 1358074 w 3512400"/>
                <a:gd name="connsiteY2" fmla="*/ 512064 h 512064"/>
                <a:gd name="connsiteX3" fmla="*/ 3512400 w 3512400"/>
                <a:gd name="connsiteY3" fmla="*/ 10973 h 512064"/>
                <a:gd name="connsiteX4" fmla="*/ 3340493 w 3512400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51172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49267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23970"/>
                <a:gd name="connsiteX1" fmla="*/ 0 w 3498113"/>
                <a:gd name="connsiteY1" fmla="*/ 492670 h 523970"/>
                <a:gd name="connsiteX2" fmla="*/ 1350930 w 3498113"/>
                <a:gd name="connsiteY2" fmla="*/ 523970 h 523970"/>
                <a:gd name="connsiteX3" fmla="*/ 3498113 w 3498113"/>
                <a:gd name="connsiteY3" fmla="*/ 10973 h 523970"/>
                <a:gd name="connsiteX4" fmla="*/ 3326206 w 3498113"/>
                <a:gd name="connsiteY4" fmla="*/ 0 h 523970"/>
                <a:gd name="connsiteX0" fmla="*/ 3326206 w 3498113"/>
                <a:gd name="connsiteY0" fmla="*/ 0 h 514445"/>
                <a:gd name="connsiteX1" fmla="*/ 0 w 3498113"/>
                <a:gd name="connsiteY1" fmla="*/ 492670 h 514445"/>
                <a:gd name="connsiteX2" fmla="*/ 1329499 w 3498113"/>
                <a:gd name="connsiteY2" fmla="*/ 514445 h 514445"/>
                <a:gd name="connsiteX3" fmla="*/ 3498113 w 3498113"/>
                <a:gd name="connsiteY3" fmla="*/ 10973 h 514445"/>
                <a:gd name="connsiteX4" fmla="*/ 3326206 w 3498113"/>
                <a:gd name="connsiteY4" fmla="*/ 0 h 514445"/>
                <a:gd name="connsiteX0" fmla="*/ 3297631 w 3498113"/>
                <a:gd name="connsiteY0" fmla="*/ 0 h 509683"/>
                <a:gd name="connsiteX1" fmla="*/ 0 w 3498113"/>
                <a:gd name="connsiteY1" fmla="*/ 487908 h 509683"/>
                <a:gd name="connsiteX2" fmla="*/ 1329499 w 3498113"/>
                <a:gd name="connsiteY2" fmla="*/ 509683 h 509683"/>
                <a:gd name="connsiteX3" fmla="*/ 3498113 w 3498113"/>
                <a:gd name="connsiteY3" fmla="*/ 6211 h 509683"/>
                <a:gd name="connsiteX4" fmla="*/ 3297631 w 3498113"/>
                <a:gd name="connsiteY4" fmla="*/ 0 h 509683"/>
                <a:gd name="connsiteX0" fmla="*/ 3307156 w 3498113"/>
                <a:gd name="connsiteY0" fmla="*/ 12839 h 503472"/>
                <a:gd name="connsiteX1" fmla="*/ 0 w 3498113"/>
                <a:gd name="connsiteY1" fmla="*/ 481697 h 503472"/>
                <a:gd name="connsiteX2" fmla="*/ 1329499 w 3498113"/>
                <a:gd name="connsiteY2" fmla="*/ 503472 h 503472"/>
                <a:gd name="connsiteX3" fmla="*/ 3498113 w 3498113"/>
                <a:gd name="connsiteY3" fmla="*/ 0 h 503472"/>
                <a:gd name="connsiteX4" fmla="*/ 3307156 w 3498113"/>
                <a:gd name="connsiteY4" fmla="*/ 12839 h 503472"/>
                <a:gd name="connsiteX0" fmla="*/ 3323825 w 3498113"/>
                <a:gd name="connsiteY0" fmla="*/ 0 h 507302"/>
                <a:gd name="connsiteX1" fmla="*/ 0 w 3498113"/>
                <a:gd name="connsiteY1" fmla="*/ 485527 h 507302"/>
                <a:gd name="connsiteX2" fmla="*/ 1329499 w 3498113"/>
                <a:gd name="connsiteY2" fmla="*/ 507302 h 507302"/>
                <a:gd name="connsiteX3" fmla="*/ 3498113 w 3498113"/>
                <a:gd name="connsiteY3" fmla="*/ 3830 h 507302"/>
                <a:gd name="connsiteX4" fmla="*/ 3323825 w 3498113"/>
                <a:gd name="connsiteY4" fmla="*/ 0 h 507302"/>
                <a:gd name="connsiteX0" fmla="*/ 3323825 w 3488588"/>
                <a:gd name="connsiteY0" fmla="*/ 3314 h 510616"/>
                <a:gd name="connsiteX1" fmla="*/ 0 w 3488588"/>
                <a:gd name="connsiteY1" fmla="*/ 488841 h 510616"/>
                <a:gd name="connsiteX2" fmla="*/ 1329499 w 3488588"/>
                <a:gd name="connsiteY2" fmla="*/ 510616 h 510616"/>
                <a:gd name="connsiteX3" fmla="*/ 3488588 w 3488588"/>
                <a:gd name="connsiteY3" fmla="*/ 0 h 510616"/>
                <a:gd name="connsiteX4" fmla="*/ 3323825 w 3488588"/>
                <a:gd name="connsiteY4" fmla="*/ 3314 h 510616"/>
                <a:gd name="connsiteX0" fmla="*/ 3323825 w 3495731"/>
                <a:gd name="connsiteY0" fmla="*/ 0 h 507302"/>
                <a:gd name="connsiteX1" fmla="*/ 0 w 3495731"/>
                <a:gd name="connsiteY1" fmla="*/ 485527 h 507302"/>
                <a:gd name="connsiteX2" fmla="*/ 1329499 w 3495731"/>
                <a:gd name="connsiteY2" fmla="*/ 507302 h 507302"/>
                <a:gd name="connsiteX3" fmla="*/ 3495731 w 3495731"/>
                <a:gd name="connsiteY3" fmla="*/ 10973 h 507302"/>
                <a:gd name="connsiteX4" fmla="*/ 3323825 w 3495731"/>
                <a:gd name="connsiteY4" fmla="*/ 0 h 507302"/>
                <a:gd name="connsiteX0" fmla="*/ 3323825 w 3493349"/>
                <a:gd name="connsiteY0" fmla="*/ 3314 h 510616"/>
                <a:gd name="connsiteX1" fmla="*/ 0 w 3493349"/>
                <a:gd name="connsiteY1" fmla="*/ 488841 h 510616"/>
                <a:gd name="connsiteX2" fmla="*/ 1329499 w 3493349"/>
                <a:gd name="connsiteY2" fmla="*/ 510616 h 510616"/>
                <a:gd name="connsiteX3" fmla="*/ 3493349 w 3493349"/>
                <a:gd name="connsiteY3" fmla="*/ 0 h 510616"/>
                <a:gd name="connsiteX4" fmla="*/ 3323825 w 3493349"/>
                <a:gd name="connsiteY4" fmla="*/ 3314 h 510616"/>
                <a:gd name="connsiteX0" fmla="*/ 3323825 w 3495730"/>
                <a:gd name="connsiteY0" fmla="*/ 0 h 507302"/>
                <a:gd name="connsiteX1" fmla="*/ 0 w 3495730"/>
                <a:gd name="connsiteY1" fmla="*/ 485527 h 507302"/>
                <a:gd name="connsiteX2" fmla="*/ 1329499 w 3495730"/>
                <a:gd name="connsiteY2" fmla="*/ 507302 h 507302"/>
                <a:gd name="connsiteX3" fmla="*/ 3495730 w 3495730"/>
                <a:gd name="connsiteY3" fmla="*/ 3830 h 507302"/>
                <a:gd name="connsiteX4" fmla="*/ 3323825 w 3495730"/>
                <a:gd name="connsiteY4" fmla="*/ 0 h 507302"/>
                <a:gd name="connsiteX0" fmla="*/ 3328835 w 3500740"/>
                <a:gd name="connsiteY0" fmla="*/ 0 h 507302"/>
                <a:gd name="connsiteX1" fmla="*/ 0 w 3500740"/>
                <a:gd name="connsiteY1" fmla="*/ 498053 h 507302"/>
                <a:gd name="connsiteX2" fmla="*/ 1334509 w 3500740"/>
                <a:gd name="connsiteY2" fmla="*/ 507302 h 507302"/>
                <a:gd name="connsiteX3" fmla="*/ 3500740 w 3500740"/>
                <a:gd name="connsiteY3" fmla="*/ 3830 h 507302"/>
                <a:gd name="connsiteX4" fmla="*/ 3328835 w 3500740"/>
                <a:gd name="connsiteY4" fmla="*/ 0 h 507302"/>
                <a:gd name="connsiteX0" fmla="*/ 3321319 w 3493224"/>
                <a:gd name="connsiteY0" fmla="*/ 0 h 507302"/>
                <a:gd name="connsiteX1" fmla="*/ 0 w 3493224"/>
                <a:gd name="connsiteY1" fmla="*/ 490538 h 507302"/>
                <a:gd name="connsiteX2" fmla="*/ 1326993 w 3493224"/>
                <a:gd name="connsiteY2" fmla="*/ 507302 h 507302"/>
                <a:gd name="connsiteX3" fmla="*/ 3493224 w 3493224"/>
                <a:gd name="connsiteY3" fmla="*/ 3830 h 507302"/>
                <a:gd name="connsiteX4" fmla="*/ 3321319 w 3493224"/>
                <a:gd name="connsiteY4" fmla="*/ 0 h 507302"/>
                <a:gd name="connsiteX0" fmla="*/ 3323824 w 3495729"/>
                <a:gd name="connsiteY0" fmla="*/ 0 h 507302"/>
                <a:gd name="connsiteX1" fmla="*/ 0 w 3495729"/>
                <a:gd name="connsiteY1" fmla="*/ 500559 h 507302"/>
                <a:gd name="connsiteX2" fmla="*/ 1329498 w 3495729"/>
                <a:gd name="connsiteY2" fmla="*/ 507302 h 507302"/>
                <a:gd name="connsiteX3" fmla="*/ 3495729 w 3495729"/>
                <a:gd name="connsiteY3" fmla="*/ 3830 h 507302"/>
                <a:gd name="connsiteX4" fmla="*/ 3323824 w 3495729"/>
                <a:gd name="connsiteY4" fmla="*/ 0 h 507302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62285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02566 w 3474471"/>
                <a:gd name="connsiteY0" fmla="*/ 0 h 511042"/>
                <a:gd name="connsiteX1" fmla="*/ 0 w 3474471"/>
                <a:gd name="connsiteY1" fmla="*/ 511042 h 511042"/>
                <a:gd name="connsiteX2" fmla="*/ 1322812 w 3474471"/>
                <a:gd name="connsiteY2" fmla="*/ 507302 h 511042"/>
                <a:gd name="connsiteX3" fmla="*/ 3474471 w 3474471"/>
                <a:gd name="connsiteY3" fmla="*/ 3830 h 511042"/>
                <a:gd name="connsiteX4" fmla="*/ 3302566 w 3474471"/>
                <a:gd name="connsiteY4" fmla="*/ 0 h 51104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334422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000064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09532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09532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1437" h="507302">
                  <a:moveTo>
                    <a:pt x="3355970" y="0"/>
                  </a:moveTo>
                  <a:lnTo>
                    <a:pt x="0" y="504648"/>
                  </a:lnTo>
                  <a:lnTo>
                    <a:pt x="995420" y="507302"/>
                  </a:lnTo>
                  <a:lnTo>
                    <a:pt x="3481437" y="3830"/>
                  </a:lnTo>
                  <a:lnTo>
                    <a:pt x="335597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481E67B-6EED-4AE1-8867-50D399E4FAC8}"/>
                </a:ext>
              </a:extLst>
            </p:cNvPr>
            <p:cNvSpPr/>
            <p:nvPr/>
          </p:nvSpPr>
          <p:spPr>
            <a:xfrm>
              <a:off x="3165232" y="4582406"/>
              <a:ext cx="2793196" cy="519462"/>
            </a:xfrm>
            <a:custGeom>
              <a:avLst/>
              <a:gdLst>
                <a:gd name="connsiteX0" fmla="*/ 1956816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56816 w 2125066"/>
                <a:gd name="connsiteY4" fmla="*/ 0 h 501091"/>
                <a:gd name="connsiteX0" fmla="*/ 1949672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49672 w 2125066"/>
                <a:gd name="connsiteY4" fmla="*/ 0 h 501091"/>
                <a:gd name="connsiteX0" fmla="*/ 1949672 w 2125066"/>
                <a:gd name="connsiteY0" fmla="*/ 3487 h 504578"/>
                <a:gd name="connsiteX1" fmla="*/ 0 w 2125066"/>
                <a:gd name="connsiteY1" fmla="*/ 500920 h 504578"/>
                <a:gd name="connsiteX2" fmla="*/ 1331367 w 2125066"/>
                <a:gd name="connsiteY2" fmla="*/ 504578 h 504578"/>
                <a:gd name="connsiteX3" fmla="*/ 2125066 w 2125066"/>
                <a:gd name="connsiteY3" fmla="*/ 0 h 504578"/>
                <a:gd name="connsiteX4" fmla="*/ 1949672 w 2125066"/>
                <a:gd name="connsiteY4" fmla="*/ 3487 h 504578"/>
                <a:gd name="connsiteX0" fmla="*/ 1949672 w 2120303"/>
                <a:gd name="connsiteY0" fmla="*/ 0 h 501091"/>
                <a:gd name="connsiteX1" fmla="*/ 0 w 2120303"/>
                <a:gd name="connsiteY1" fmla="*/ 497433 h 501091"/>
                <a:gd name="connsiteX2" fmla="*/ 1331367 w 2120303"/>
                <a:gd name="connsiteY2" fmla="*/ 501091 h 501091"/>
                <a:gd name="connsiteX3" fmla="*/ 2120303 w 2120303"/>
                <a:gd name="connsiteY3" fmla="*/ 1276 h 501091"/>
                <a:gd name="connsiteX4" fmla="*/ 1949672 w 2120303"/>
                <a:gd name="connsiteY4" fmla="*/ 0 h 501091"/>
                <a:gd name="connsiteX0" fmla="*/ 1949672 w 2120303"/>
                <a:gd name="connsiteY0" fmla="*/ 0 h 503473"/>
                <a:gd name="connsiteX1" fmla="*/ 0 w 2120303"/>
                <a:gd name="connsiteY1" fmla="*/ 497433 h 503473"/>
                <a:gd name="connsiteX2" fmla="*/ 1343273 w 2120303"/>
                <a:gd name="connsiteY2" fmla="*/ 503473 h 503473"/>
                <a:gd name="connsiteX3" fmla="*/ 2120303 w 2120303"/>
                <a:gd name="connsiteY3" fmla="*/ 1276 h 503473"/>
                <a:gd name="connsiteX4" fmla="*/ 1949672 w 2120303"/>
                <a:gd name="connsiteY4" fmla="*/ 0 h 503473"/>
                <a:gd name="connsiteX0" fmla="*/ 1961578 w 2132209"/>
                <a:gd name="connsiteY0" fmla="*/ 0 h 506958"/>
                <a:gd name="connsiteX1" fmla="*/ 0 w 2132209"/>
                <a:gd name="connsiteY1" fmla="*/ 506958 h 506958"/>
                <a:gd name="connsiteX2" fmla="*/ 1355179 w 2132209"/>
                <a:gd name="connsiteY2" fmla="*/ 503473 h 506958"/>
                <a:gd name="connsiteX3" fmla="*/ 2132209 w 2132209"/>
                <a:gd name="connsiteY3" fmla="*/ 1276 h 506958"/>
                <a:gd name="connsiteX4" fmla="*/ 1961578 w 2132209"/>
                <a:gd name="connsiteY4" fmla="*/ 0 h 506958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8035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31366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3272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32209"/>
                <a:gd name="connsiteY0" fmla="*/ 0 h 503473"/>
                <a:gd name="connsiteX1" fmla="*/ 0 w 2132209"/>
                <a:gd name="connsiteY1" fmla="*/ 495051 h 503473"/>
                <a:gd name="connsiteX2" fmla="*/ 1343272 w 2132209"/>
                <a:gd name="connsiteY2" fmla="*/ 503473 h 503473"/>
                <a:gd name="connsiteX3" fmla="*/ 2132209 w 2132209"/>
                <a:gd name="connsiteY3" fmla="*/ 6039 h 503473"/>
                <a:gd name="connsiteX4" fmla="*/ 1954434 w 2132209"/>
                <a:gd name="connsiteY4" fmla="*/ 0 h 503473"/>
                <a:gd name="connsiteX0" fmla="*/ 1966960 w 2144735"/>
                <a:gd name="connsiteY0" fmla="*/ 0 h 505072"/>
                <a:gd name="connsiteX1" fmla="*/ 0 w 2144735"/>
                <a:gd name="connsiteY1" fmla="*/ 505072 h 505072"/>
                <a:gd name="connsiteX2" fmla="*/ 1355798 w 2144735"/>
                <a:gd name="connsiteY2" fmla="*/ 503473 h 505072"/>
                <a:gd name="connsiteX3" fmla="*/ 2144735 w 2144735"/>
                <a:gd name="connsiteY3" fmla="*/ 6039 h 505072"/>
                <a:gd name="connsiteX4" fmla="*/ 1966960 w 2144735"/>
                <a:gd name="connsiteY4" fmla="*/ 0 h 505072"/>
                <a:gd name="connsiteX0" fmla="*/ 1956939 w 2134714"/>
                <a:gd name="connsiteY0" fmla="*/ 0 h 503473"/>
                <a:gd name="connsiteX1" fmla="*/ 0 w 2134714"/>
                <a:gd name="connsiteY1" fmla="*/ 497557 h 503473"/>
                <a:gd name="connsiteX2" fmla="*/ 1345777 w 2134714"/>
                <a:gd name="connsiteY2" fmla="*/ 503473 h 503473"/>
                <a:gd name="connsiteX3" fmla="*/ 2134714 w 2134714"/>
                <a:gd name="connsiteY3" fmla="*/ 6039 h 503473"/>
                <a:gd name="connsiteX4" fmla="*/ 1956939 w 2134714"/>
                <a:gd name="connsiteY4" fmla="*/ 0 h 503473"/>
                <a:gd name="connsiteX0" fmla="*/ 1956939 w 2134714"/>
                <a:gd name="connsiteY0" fmla="*/ 0 h 499830"/>
                <a:gd name="connsiteX1" fmla="*/ 0 w 2134714"/>
                <a:gd name="connsiteY1" fmla="*/ 497557 h 499830"/>
                <a:gd name="connsiteX2" fmla="*/ 1367635 w 2134714"/>
                <a:gd name="connsiteY2" fmla="*/ 499830 h 499830"/>
                <a:gd name="connsiteX3" fmla="*/ 2134714 w 2134714"/>
                <a:gd name="connsiteY3" fmla="*/ 6039 h 499830"/>
                <a:gd name="connsiteX4" fmla="*/ 1956939 w 2134714"/>
                <a:gd name="connsiteY4" fmla="*/ 0 h 499830"/>
                <a:gd name="connsiteX0" fmla="*/ 1956939 w 2134714"/>
                <a:gd name="connsiteY0" fmla="*/ 4890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4890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75155 w 2152930"/>
                <a:gd name="connsiteY0" fmla="*/ 1247 h 504720"/>
                <a:gd name="connsiteX1" fmla="*/ 0 w 2152930"/>
                <a:gd name="connsiteY1" fmla="*/ 502447 h 504720"/>
                <a:gd name="connsiteX2" fmla="*/ 1385851 w 2152930"/>
                <a:gd name="connsiteY2" fmla="*/ 504720 h 504720"/>
                <a:gd name="connsiteX3" fmla="*/ 2152930 w 2152930"/>
                <a:gd name="connsiteY3" fmla="*/ 0 h 504720"/>
                <a:gd name="connsiteX4" fmla="*/ 1975155 w 2152930"/>
                <a:gd name="connsiteY4" fmla="*/ 1247 h 504720"/>
                <a:gd name="connsiteX0" fmla="*/ 1975155 w 2152930"/>
                <a:gd name="connsiteY0" fmla="*/ 1247 h 513376"/>
                <a:gd name="connsiteX1" fmla="*/ 0 w 2152930"/>
                <a:gd name="connsiteY1" fmla="*/ 513376 h 513376"/>
                <a:gd name="connsiteX2" fmla="*/ 1385851 w 2152930"/>
                <a:gd name="connsiteY2" fmla="*/ 504720 h 513376"/>
                <a:gd name="connsiteX3" fmla="*/ 2152930 w 2152930"/>
                <a:gd name="connsiteY3" fmla="*/ 0 h 513376"/>
                <a:gd name="connsiteX4" fmla="*/ 1975155 w 2152930"/>
                <a:gd name="connsiteY4" fmla="*/ 1247 h 513376"/>
                <a:gd name="connsiteX0" fmla="*/ 1971512 w 2149287"/>
                <a:gd name="connsiteY0" fmla="*/ 1247 h 509733"/>
                <a:gd name="connsiteX1" fmla="*/ 0 w 2149287"/>
                <a:gd name="connsiteY1" fmla="*/ 509733 h 509733"/>
                <a:gd name="connsiteX2" fmla="*/ 1382208 w 2149287"/>
                <a:gd name="connsiteY2" fmla="*/ 504720 h 509733"/>
                <a:gd name="connsiteX3" fmla="*/ 2149287 w 2149287"/>
                <a:gd name="connsiteY3" fmla="*/ 0 h 509733"/>
                <a:gd name="connsiteX4" fmla="*/ 1971512 w 2149287"/>
                <a:gd name="connsiteY4" fmla="*/ 1247 h 509733"/>
                <a:gd name="connsiteX0" fmla="*/ 1971512 w 2149287"/>
                <a:gd name="connsiteY0" fmla="*/ 1247 h 512006"/>
                <a:gd name="connsiteX1" fmla="*/ 0 w 2149287"/>
                <a:gd name="connsiteY1" fmla="*/ 509733 h 512006"/>
                <a:gd name="connsiteX2" fmla="*/ 1378565 w 2149287"/>
                <a:gd name="connsiteY2" fmla="*/ 512006 h 512006"/>
                <a:gd name="connsiteX3" fmla="*/ 2149287 w 2149287"/>
                <a:gd name="connsiteY3" fmla="*/ 0 h 512006"/>
                <a:gd name="connsiteX4" fmla="*/ 1971512 w 2149287"/>
                <a:gd name="connsiteY4" fmla="*/ 1247 h 512006"/>
                <a:gd name="connsiteX0" fmla="*/ 1967869 w 2145644"/>
                <a:gd name="connsiteY0" fmla="*/ 1247 h 512006"/>
                <a:gd name="connsiteX1" fmla="*/ 0 w 2145644"/>
                <a:gd name="connsiteY1" fmla="*/ 509733 h 512006"/>
                <a:gd name="connsiteX2" fmla="*/ 1374922 w 2145644"/>
                <a:gd name="connsiteY2" fmla="*/ 512006 h 512006"/>
                <a:gd name="connsiteX3" fmla="*/ 2145644 w 2145644"/>
                <a:gd name="connsiteY3" fmla="*/ 0 h 512006"/>
                <a:gd name="connsiteX4" fmla="*/ 1967869 w 2145644"/>
                <a:gd name="connsiteY4" fmla="*/ 1247 h 512006"/>
                <a:gd name="connsiteX0" fmla="*/ 1943449 w 2121224"/>
                <a:gd name="connsiteY0" fmla="*/ 1247 h 512006"/>
                <a:gd name="connsiteX1" fmla="*/ 0 w 2121224"/>
                <a:gd name="connsiteY1" fmla="*/ 503338 h 512006"/>
                <a:gd name="connsiteX2" fmla="*/ 1350502 w 2121224"/>
                <a:gd name="connsiteY2" fmla="*/ 512006 h 512006"/>
                <a:gd name="connsiteX3" fmla="*/ 2121224 w 2121224"/>
                <a:gd name="connsiteY3" fmla="*/ 0 h 512006"/>
                <a:gd name="connsiteX4" fmla="*/ 1943449 w 2121224"/>
                <a:gd name="connsiteY4" fmla="*/ 1247 h 512006"/>
                <a:gd name="connsiteX0" fmla="*/ 1950774 w 2128549"/>
                <a:gd name="connsiteY0" fmla="*/ 1247 h 512006"/>
                <a:gd name="connsiteX1" fmla="*/ 0 w 2128549"/>
                <a:gd name="connsiteY1" fmla="*/ 503338 h 512006"/>
                <a:gd name="connsiteX2" fmla="*/ 1357827 w 2128549"/>
                <a:gd name="connsiteY2" fmla="*/ 512006 h 512006"/>
                <a:gd name="connsiteX3" fmla="*/ 2128549 w 2128549"/>
                <a:gd name="connsiteY3" fmla="*/ 0 h 512006"/>
                <a:gd name="connsiteX4" fmla="*/ 1950774 w 2128549"/>
                <a:gd name="connsiteY4" fmla="*/ 1247 h 512006"/>
                <a:gd name="connsiteX0" fmla="*/ 1950774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50774 w 2128549"/>
                <a:gd name="connsiteY4" fmla="*/ 1247 h 518400"/>
                <a:gd name="connsiteX0" fmla="*/ 1994729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94729 w 2128549"/>
                <a:gd name="connsiteY4" fmla="*/ 1247 h 518400"/>
                <a:gd name="connsiteX0" fmla="*/ 2002055 w 2128549"/>
                <a:gd name="connsiteY0" fmla="*/ 7641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2002055 w 2128549"/>
                <a:gd name="connsiteY4" fmla="*/ 7641 h 518400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1320 h 522079"/>
                <a:gd name="connsiteX1" fmla="*/ 0 w 2128549"/>
                <a:gd name="connsiteY1" fmla="*/ 507017 h 522079"/>
                <a:gd name="connsiteX2" fmla="*/ 1050139 w 2128549"/>
                <a:gd name="connsiteY2" fmla="*/ 522079 h 522079"/>
                <a:gd name="connsiteX3" fmla="*/ 2128549 w 2128549"/>
                <a:gd name="connsiteY3" fmla="*/ 482 h 522079"/>
                <a:gd name="connsiteX4" fmla="*/ 2002055 w 2128549"/>
                <a:gd name="connsiteY4" fmla="*/ 11320 h 522079"/>
                <a:gd name="connsiteX0" fmla="*/ 1999613 w 2128549"/>
                <a:gd name="connsiteY0" fmla="*/ 5430 h 522584"/>
                <a:gd name="connsiteX1" fmla="*/ 0 w 2128549"/>
                <a:gd name="connsiteY1" fmla="*/ 507522 h 522584"/>
                <a:gd name="connsiteX2" fmla="*/ 1050139 w 2128549"/>
                <a:gd name="connsiteY2" fmla="*/ 522584 h 522584"/>
                <a:gd name="connsiteX3" fmla="*/ 2128549 w 2128549"/>
                <a:gd name="connsiteY3" fmla="*/ 987 h 522584"/>
                <a:gd name="connsiteX4" fmla="*/ 1999613 w 2128549"/>
                <a:gd name="connsiteY4" fmla="*/ 5430 h 522584"/>
                <a:gd name="connsiteX0" fmla="*/ 1999613 w 2128549"/>
                <a:gd name="connsiteY0" fmla="*/ 5109 h 522263"/>
                <a:gd name="connsiteX1" fmla="*/ 0 w 2128549"/>
                <a:gd name="connsiteY1" fmla="*/ 507201 h 522263"/>
                <a:gd name="connsiteX2" fmla="*/ 1050139 w 2128549"/>
                <a:gd name="connsiteY2" fmla="*/ 522263 h 522263"/>
                <a:gd name="connsiteX3" fmla="*/ 2128549 w 2128549"/>
                <a:gd name="connsiteY3" fmla="*/ 666 h 522263"/>
                <a:gd name="connsiteX4" fmla="*/ 1999613 w 2128549"/>
                <a:gd name="connsiteY4" fmla="*/ 5109 h 522263"/>
                <a:gd name="connsiteX0" fmla="*/ 1999613 w 2133399"/>
                <a:gd name="connsiteY0" fmla="*/ 2308 h 519462"/>
                <a:gd name="connsiteX1" fmla="*/ 0 w 2133399"/>
                <a:gd name="connsiteY1" fmla="*/ 504400 h 519462"/>
                <a:gd name="connsiteX2" fmla="*/ 1050139 w 2133399"/>
                <a:gd name="connsiteY2" fmla="*/ 519462 h 519462"/>
                <a:gd name="connsiteX3" fmla="*/ 2133399 w 2133399"/>
                <a:gd name="connsiteY3" fmla="*/ 1040 h 519462"/>
                <a:gd name="connsiteX4" fmla="*/ 1999613 w 2133399"/>
                <a:gd name="connsiteY4" fmla="*/ 2308 h 51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399" h="519462">
                  <a:moveTo>
                    <a:pt x="1999613" y="2308"/>
                  </a:moveTo>
                  <a:lnTo>
                    <a:pt x="0" y="504400"/>
                  </a:lnTo>
                  <a:lnTo>
                    <a:pt x="1050139" y="519462"/>
                  </a:lnTo>
                  <a:lnTo>
                    <a:pt x="2133399" y="1040"/>
                  </a:lnTo>
                  <a:cubicBezTo>
                    <a:pt x="2071698" y="-1742"/>
                    <a:pt x="2039336" y="1892"/>
                    <a:pt x="1999613" y="23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09E208F6-D95A-4CBE-9537-E72C1571DECB}"/>
                </a:ext>
              </a:extLst>
            </p:cNvPr>
            <p:cNvSpPr/>
            <p:nvPr/>
          </p:nvSpPr>
          <p:spPr>
            <a:xfrm>
              <a:off x="5404774" y="4587083"/>
              <a:ext cx="1378755" cy="504749"/>
            </a:xfrm>
            <a:custGeom>
              <a:avLst/>
              <a:gdLst>
                <a:gd name="connsiteX0" fmla="*/ 585216 w 1338682"/>
                <a:gd name="connsiteY0" fmla="*/ 3658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3658 h 504749"/>
                <a:gd name="connsiteX0" fmla="*/ 585216 w 1338682"/>
                <a:gd name="connsiteY0" fmla="*/ 15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15 h 504749"/>
                <a:gd name="connsiteX0" fmla="*/ 585216 w 1360540"/>
                <a:gd name="connsiteY0" fmla="*/ 15 h 504749"/>
                <a:gd name="connsiteX1" fmla="*/ 0 w 1360540"/>
                <a:gd name="connsiteY1" fmla="*/ 501091 h 504749"/>
                <a:gd name="connsiteX2" fmla="*/ 1360540 w 1360540"/>
                <a:gd name="connsiteY2" fmla="*/ 504749 h 504749"/>
                <a:gd name="connsiteX3" fmla="*/ 746150 w 1360540"/>
                <a:gd name="connsiteY3" fmla="*/ 0 h 504749"/>
                <a:gd name="connsiteX4" fmla="*/ 585216 w 1360540"/>
                <a:gd name="connsiteY4" fmla="*/ 15 h 504749"/>
                <a:gd name="connsiteX0" fmla="*/ 592502 w 1367826"/>
                <a:gd name="connsiteY0" fmla="*/ 15 h 504749"/>
                <a:gd name="connsiteX1" fmla="*/ 0 w 1367826"/>
                <a:gd name="connsiteY1" fmla="*/ 501091 h 504749"/>
                <a:gd name="connsiteX2" fmla="*/ 1367826 w 1367826"/>
                <a:gd name="connsiteY2" fmla="*/ 504749 h 504749"/>
                <a:gd name="connsiteX3" fmla="*/ 753436 w 1367826"/>
                <a:gd name="connsiteY3" fmla="*/ 0 h 504749"/>
                <a:gd name="connsiteX4" fmla="*/ 592502 w 1367826"/>
                <a:gd name="connsiteY4" fmla="*/ 15 h 504749"/>
                <a:gd name="connsiteX0" fmla="*/ 599788 w 1375112"/>
                <a:gd name="connsiteY0" fmla="*/ 15 h 504749"/>
                <a:gd name="connsiteX1" fmla="*/ 0 w 1375112"/>
                <a:gd name="connsiteY1" fmla="*/ 504734 h 504749"/>
                <a:gd name="connsiteX2" fmla="*/ 1375112 w 1375112"/>
                <a:gd name="connsiteY2" fmla="*/ 504749 h 504749"/>
                <a:gd name="connsiteX3" fmla="*/ 760722 w 1375112"/>
                <a:gd name="connsiteY3" fmla="*/ 0 h 504749"/>
                <a:gd name="connsiteX4" fmla="*/ 599788 w 1375112"/>
                <a:gd name="connsiteY4" fmla="*/ 15 h 504749"/>
                <a:gd name="connsiteX0" fmla="*/ 599788 w 1378755"/>
                <a:gd name="connsiteY0" fmla="*/ 15 h 504749"/>
                <a:gd name="connsiteX1" fmla="*/ 0 w 1378755"/>
                <a:gd name="connsiteY1" fmla="*/ 504734 h 504749"/>
                <a:gd name="connsiteX2" fmla="*/ 1378755 w 1378755"/>
                <a:gd name="connsiteY2" fmla="*/ 504749 h 504749"/>
                <a:gd name="connsiteX3" fmla="*/ 760722 w 1378755"/>
                <a:gd name="connsiteY3" fmla="*/ 0 h 504749"/>
                <a:gd name="connsiteX4" fmla="*/ 599788 w 1378755"/>
                <a:gd name="connsiteY4" fmla="*/ 15 h 50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755" h="504749">
                  <a:moveTo>
                    <a:pt x="599788" y="15"/>
                  </a:moveTo>
                  <a:lnTo>
                    <a:pt x="0" y="504734"/>
                  </a:lnTo>
                  <a:lnTo>
                    <a:pt x="1378755" y="504749"/>
                  </a:lnTo>
                  <a:lnTo>
                    <a:pt x="760722" y="0"/>
                  </a:lnTo>
                  <a:lnTo>
                    <a:pt x="599788" y="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18C50213-DD0B-45C7-875F-D6B501FA8F63}"/>
                </a:ext>
              </a:extLst>
            </p:cNvPr>
            <p:cNvSpPr/>
            <p:nvPr/>
          </p:nvSpPr>
          <p:spPr>
            <a:xfrm>
              <a:off x="6225432" y="4586257"/>
              <a:ext cx="2793196" cy="502399"/>
            </a:xfrm>
            <a:custGeom>
              <a:avLst/>
              <a:gdLst>
                <a:gd name="connsiteX0" fmla="*/ 0 w 2154326"/>
                <a:gd name="connsiteY0" fmla="*/ 7315 h 530352"/>
                <a:gd name="connsiteX1" fmla="*/ 797356 w 2154326"/>
                <a:gd name="connsiteY1" fmla="*/ 523036 h 530352"/>
                <a:gd name="connsiteX2" fmla="*/ 2154326 w 2154326"/>
                <a:gd name="connsiteY2" fmla="*/ 530352 h 530352"/>
                <a:gd name="connsiteX3" fmla="*/ 160934 w 2154326"/>
                <a:gd name="connsiteY3" fmla="*/ 0 h 530352"/>
                <a:gd name="connsiteX4" fmla="*/ 0 w 2154326"/>
                <a:gd name="connsiteY4" fmla="*/ 7315 h 530352"/>
                <a:gd name="connsiteX0" fmla="*/ 0 w 2151945"/>
                <a:gd name="connsiteY0" fmla="*/ 16840 h 530352"/>
                <a:gd name="connsiteX1" fmla="*/ 794975 w 2151945"/>
                <a:gd name="connsiteY1" fmla="*/ 523036 h 530352"/>
                <a:gd name="connsiteX2" fmla="*/ 2151945 w 2151945"/>
                <a:gd name="connsiteY2" fmla="*/ 530352 h 530352"/>
                <a:gd name="connsiteX3" fmla="*/ 158553 w 2151945"/>
                <a:gd name="connsiteY3" fmla="*/ 0 h 530352"/>
                <a:gd name="connsiteX4" fmla="*/ 0 w 2151945"/>
                <a:gd name="connsiteY4" fmla="*/ 16840 h 530352"/>
                <a:gd name="connsiteX0" fmla="*/ 0 w 2151945"/>
                <a:gd name="connsiteY0" fmla="*/ 7315 h 520827"/>
                <a:gd name="connsiteX1" fmla="*/ 794975 w 2151945"/>
                <a:gd name="connsiteY1" fmla="*/ 513511 h 520827"/>
                <a:gd name="connsiteX2" fmla="*/ 2151945 w 2151945"/>
                <a:gd name="connsiteY2" fmla="*/ 520827 h 520827"/>
                <a:gd name="connsiteX3" fmla="*/ 172840 w 2151945"/>
                <a:gd name="connsiteY3" fmla="*/ 0 h 520827"/>
                <a:gd name="connsiteX4" fmla="*/ 0 w 2151945"/>
                <a:gd name="connsiteY4" fmla="*/ 7315 h 520827"/>
                <a:gd name="connsiteX0" fmla="*/ 0 w 2151945"/>
                <a:gd name="connsiteY0" fmla="*/ 0 h 513512"/>
                <a:gd name="connsiteX1" fmla="*/ 794975 w 2151945"/>
                <a:gd name="connsiteY1" fmla="*/ 506196 h 513512"/>
                <a:gd name="connsiteX2" fmla="*/ 2151945 w 2151945"/>
                <a:gd name="connsiteY2" fmla="*/ 513512 h 513512"/>
                <a:gd name="connsiteX3" fmla="*/ 184746 w 2151945"/>
                <a:gd name="connsiteY3" fmla="*/ 6972 h 513512"/>
                <a:gd name="connsiteX4" fmla="*/ 0 w 2151945"/>
                <a:gd name="connsiteY4" fmla="*/ 0 h 513512"/>
                <a:gd name="connsiteX0" fmla="*/ 0 w 2151945"/>
                <a:gd name="connsiteY0" fmla="*/ 2553 h 516065"/>
                <a:gd name="connsiteX1" fmla="*/ 79497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85450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7592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40817"/>
                <a:gd name="connsiteY0" fmla="*/ 2553 h 508749"/>
                <a:gd name="connsiteX1" fmla="*/ 775925 w 2140817"/>
                <a:gd name="connsiteY1" fmla="*/ 508749 h 508749"/>
                <a:gd name="connsiteX2" fmla="*/ 2135276 w 2140817"/>
                <a:gd name="connsiteY2" fmla="*/ 489871 h 508749"/>
                <a:gd name="connsiteX3" fmla="*/ 2140039 w 2140817"/>
                <a:gd name="connsiteY3" fmla="*/ 494595 h 508749"/>
                <a:gd name="connsiteX4" fmla="*/ 170458 w 2140817"/>
                <a:gd name="connsiteY4" fmla="*/ 0 h 508749"/>
                <a:gd name="connsiteX5" fmla="*/ 0 w 2140817"/>
                <a:gd name="connsiteY5" fmla="*/ 2553 h 508749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99396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0513"/>
                <a:gd name="connsiteY0" fmla="*/ 2553 h 508749"/>
                <a:gd name="connsiteX1" fmla="*/ 775925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08749"/>
                <a:gd name="connsiteX1" fmla="*/ 799737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40038"/>
                <a:gd name="connsiteY0" fmla="*/ 2553 h 511131"/>
                <a:gd name="connsiteX1" fmla="*/ 778306 w 2140038"/>
                <a:gd name="connsiteY1" fmla="*/ 511131 h 511131"/>
                <a:gd name="connsiteX2" fmla="*/ 2140038 w 2140038"/>
                <a:gd name="connsiteY2" fmla="*/ 499396 h 511131"/>
                <a:gd name="connsiteX3" fmla="*/ 170458 w 2140038"/>
                <a:gd name="connsiteY3" fmla="*/ 0 h 511131"/>
                <a:gd name="connsiteX4" fmla="*/ 0 w 2140038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01606"/>
                <a:gd name="connsiteX1" fmla="*/ 768781 w 2135275"/>
                <a:gd name="connsiteY1" fmla="*/ 501606 h 501606"/>
                <a:gd name="connsiteX2" fmla="*/ 2135275 w 2135275"/>
                <a:gd name="connsiteY2" fmla="*/ 487490 h 501606"/>
                <a:gd name="connsiteX3" fmla="*/ 170458 w 2135275"/>
                <a:gd name="connsiteY3" fmla="*/ 0 h 501606"/>
                <a:gd name="connsiteX4" fmla="*/ 0 w 2135275"/>
                <a:gd name="connsiteY4" fmla="*/ 2553 h 501606"/>
                <a:gd name="connsiteX0" fmla="*/ 0 w 2135275"/>
                <a:gd name="connsiteY0" fmla="*/ 2553 h 503987"/>
                <a:gd name="connsiteX1" fmla="*/ 780687 w 2135275"/>
                <a:gd name="connsiteY1" fmla="*/ 503987 h 503987"/>
                <a:gd name="connsiteX2" fmla="*/ 2135275 w 2135275"/>
                <a:gd name="connsiteY2" fmla="*/ 487490 h 503987"/>
                <a:gd name="connsiteX3" fmla="*/ 170458 w 2135275"/>
                <a:gd name="connsiteY3" fmla="*/ 0 h 503987"/>
                <a:gd name="connsiteX4" fmla="*/ 0 w 2135275"/>
                <a:gd name="connsiteY4" fmla="*/ 2553 h 503987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4762 h 508749"/>
                <a:gd name="connsiteX4" fmla="*/ 0 w 2146248"/>
                <a:gd name="connsiteY4" fmla="*/ 0 h 508749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1119 h 508749"/>
                <a:gd name="connsiteX4" fmla="*/ 0 w 2146248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81431 w 2164463"/>
                <a:gd name="connsiteY3" fmla="*/ 1119 h 506824"/>
                <a:gd name="connsiteX4" fmla="*/ 0 w 2164463"/>
                <a:gd name="connsiteY4" fmla="*/ 0 h 506824"/>
                <a:gd name="connsiteX0" fmla="*/ 0 w 2164463"/>
                <a:gd name="connsiteY0" fmla="*/ 2056 h 508880"/>
                <a:gd name="connsiteX1" fmla="*/ 1101661 w 2164463"/>
                <a:gd name="connsiteY1" fmla="*/ 507630 h 508880"/>
                <a:gd name="connsiteX2" fmla="*/ 2164463 w 2164463"/>
                <a:gd name="connsiteY2" fmla="*/ 508880 h 508880"/>
                <a:gd name="connsiteX3" fmla="*/ 146986 w 2164463"/>
                <a:gd name="connsiteY3" fmla="*/ 0 h 508880"/>
                <a:gd name="connsiteX4" fmla="*/ 0 w 2164463"/>
                <a:gd name="connsiteY4" fmla="*/ 2056 h 508880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42065 w 2164463"/>
                <a:gd name="connsiteY3" fmla="*/ 7469 h 506824"/>
                <a:gd name="connsiteX4" fmla="*/ 0 w 2164463"/>
                <a:gd name="connsiteY4" fmla="*/ 0 h 506824"/>
                <a:gd name="connsiteX0" fmla="*/ 0 w 2157082"/>
                <a:gd name="connsiteY0" fmla="*/ 0 h 509999"/>
                <a:gd name="connsiteX1" fmla="*/ 1094280 w 2157082"/>
                <a:gd name="connsiteY1" fmla="*/ 508749 h 509999"/>
                <a:gd name="connsiteX2" fmla="*/ 2157082 w 2157082"/>
                <a:gd name="connsiteY2" fmla="*/ 509999 h 509999"/>
                <a:gd name="connsiteX3" fmla="*/ 134684 w 2157082"/>
                <a:gd name="connsiteY3" fmla="*/ 10644 h 509999"/>
                <a:gd name="connsiteX4" fmla="*/ 0 w 2157082"/>
                <a:gd name="connsiteY4" fmla="*/ 0 h 509999"/>
                <a:gd name="connsiteX0" fmla="*/ 0 w 2159542"/>
                <a:gd name="connsiteY0" fmla="*/ 0 h 503649"/>
                <a:gd name="connsiteX1" fmla="*/ 1096740 w 2159542"/>
                <a:gd name="connsiteY1" fmla="*/ 502399 h 503649"/>
                <a:gd name="connsiteX2" fmla="*/ 2159542 w 2159542"/>
                <a:gd name="connsiteY2" fmla="*/ 503649 h 503649"/>
                <a:gd name="connsiteX3" fmla="*/ 137144 w 2159542"/>
                <a:gd name="connsiteY3" fmla="*/ 4294 h 503649"/>
                <a:gd name="connsiteX4" fmla="*/ 0 w 2159542"/>
                <a:gd name="connsiteY4" fmla="*/ 0 h 503649"/>
                <a:gd name="connsiteX0" fmla="*/ 0 w 2164463"/>
                <a:gd name="connsiteY0" fmla="*/ 0 h 502399"/>
                <a:gd name="connsiteX1" fmla="*/ 1096740 w 2164463"/>
                <a:gd name="connsiteY1" fmla="*/ 502399 h 502399"/>
                <a:gd name="connsiteX2" fmla="*/ 2164463 w 2164463"/>
                <a:gd name="connsiteY2" fmla="*/ 500474 h 502399"/>
                <a:gd name="connsiteX3" fmla="*/ 137144 w 2164463"/>
                <a:gd name="connsiteY3" fmla="*/ 4294 h 502399"/>
                <a:gd name="connsiteX4" fmla="*/ 0 w 2164463"/>
                <a:gd name="connsiteY4" fmla="*/ 0 h 50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463" h="502399">
                  <a:moveTo>
                    <a:pt x="0" y="0"/>
                  </a:moveTo>
                  <a:lnTo>
                    <a:pt x="1096740" y="502399"/>
                  </a:lnTo>
                  <a:lnTo>
                    <a:pt x="2164463" y="500474"/>
                  </a:lnTo>
                  <a:lnTo>
                    <a:pt x="137144" y="429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B5EF6A2D-356E-41D7-9CA2-D5E0452C1513}"/>
                </a:ext>
              </a:extLst>
            </p:cNvPr>
            <p:cNvSpPr/>
            <p:nvPr/>
          </p:nvSpPr>
          <p:spPr>
            <a:xfrm>
              <a:off x="6432500" y="4577698"/>
              <a:ext cx="4819700" cy="514134"/>
            </a:xfrm>
            <a:custGeom>
              <a:avLst/>
              <a:gdLst>
                <a:gd name="connsiteX0" fmla="*/ 175565 w 3511296"/>
                <a:gd name="connsiteY0" fmla="*/ 3657 h 519379"/>
                <a:gd name="connsiteX1" fmla="*/ 3511296 w 3511296"/>
                <a:gd name="connsiteY1" fmla="*/ 504748 h 519379"/>
                <a:gd name="connsiteX2" fmla="*/ 2172615 w 3511296"/>
                <a:gd name="connsiteY2" fmla="*/ 519379 h 519379"/>
                <a:gd name="connsiteX3" fmla="*/ 0 w 3511296"/>
                <a:gd name="connsiteY3" fmla="*/ 0 h 519379"/>
                <a:gd name="connsiteX4" fmla="*/ 175565 w 3511296"/>
                <a:gd name="connsiteY4" fmla="*/ 3657 h 519379"/>
                <a:gd name="connsiteX0" fmla="*/ 168421 w 3504152"/>
                <a:gd name="connsiteY0" fmla="*/ 0 h 515722"/>
                <a:gd name="connsiteX1" fmla="*/ 3504152 w 3504152"/>
                <a:gd name="connsiteY1" fmla="*/ 501091 h 515722"/>
                <a:gd name="connsiteX2" fmla="*/ 2165471 w 3504152"/>
                <a:gd name="connsiteY2" fmla="*/ 515722 h 515722"/>
                <a:gd name="connsiteX3" fmla="*/ 0 w 3504152"/>
                <a:gd name="connsiteY3" fmla="*/ 8249 h 515722"/>
                <a:gd name="connsiteX4" fmla="*/ 168421 w 3504152"/>
                <a:gd name="connsiteY4" fmla="*/ 0 h 515722"/>
                <a:gd name="connsiteX0" fmla="*/ 175565 w 3511296"/>
                <a:gd name="connsiteY0" fmla="*/ 0 h 515722"/>
                <a:gd name="connsiteX1" fmla="*/ 3511296 w 3511296"/>
                <a:gd name="connsiteY1" fmla="*/ 501091 h 515722"/>
                <a:gd name="connsiteX2" fmla="*/ 2172615 w 3511296"/>
                <a:gd name="connsiteY2" fmla="*/ 515722 h 515722"/>
                <a:gd name="connsiteX3" fmla="*/ 0 w 3511296"/>
                <a:gd name="connsiteY3" fmla="*/ 3487 h 515722"/>
                <a:gd name="connsiteX4" fmla="*/ 175565 w 3511296"/>
                <a:gd name="connsiteY4" fmla="*/ 0 h 515722"/>
                <a:gd name="connsiteX0" fmla="*/ 194615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94615 w 3511296"/>
                <a:gd name="connsiteY4" fmla="*/ 1276 h 512235"/>
                <a:gd name="connsiteX0" fmla="*/ 173183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73183 w 3511296"/>
                <a:gd name="connsiteY4" fmla="*/ 1276 h 512235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8710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9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5868 h 510959"/>
                <a:gd name="connsiteX4" fmla="*/ 173183 w 3504153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9526 h 510959"/>
                <a:gd name="connsiteX4" fmla="*/ 173183 w 3504153"/>
                <a:gd name="connsiteY4" fmla="*/ 0 h 510959"/>
                <a:gd name="connsiteX0" fmla="*/ 173183 w 3504153"/>
                <a:gd name="connsiteY0" fmla="*/ 5104 h 516063"/>
                <a:gd name="connsiteX1" fmla="*/ 3504153 w 3504153"/>
                <a:gd name="connsiteY1" fmla="*/ 496670 h 516063"/>
                <a:gd name="connsiteX2" fmla="*/ 2158328 w 3504153"/>
                <a:gd name="connsiteY2" fmla="*/ 516063 h 516063"/>
                <a:gd name="connsiteX3" fmla="*/ 0 w 3504153"/>
                <a:gd name="connsiteY3" fmla="*/ 0 h 516063"/>
                <a:gd name="connsiteX4" fmla="*/ 173183 w 3504153"/>
                <a:gd name="connsiteY4" fmla="*/ 5104 h 516063"/>
                <a:gd name="connsiteX0" fmla="*/ 184156 w 3515126"/>
                <a:gd name="connsiteY0" fmla="*/ 1447 h 512406"/>
                <a:gd name="connsiteX1" fmla="*/ 3515126 w 3515126"/>
                <a:gd name="connsiteY1" fmla="*/ 493013 h 512406"/>
                <a:gd name="connsiteX2" fmla="*/ 2169301 w 3515126"/>
                <a:gd name="connsiteY2" fmla="*/ 512406 h 512406"/>
                <a:gd name="connsiteX3" fmla="*/ 0 w 3515126"/>
                <a:gd name="connsiteY3" fmla="*/ 0 h 512406"/>
                <a:gd name="connsiteX4" fmla="*/ 184156 w 3515126"/>
                <a:gd name="connsiteY4" fmla="*/ 1447 h 512406"/>
                <a:gd name="connsiteX0" fmla="*/ 173183 w 3504153"/>
                <a:gd name="connsiteY0" fmla="*/ 1447 h 512406"/>
                <a:gd name="connsiteX1" fmla="*/ 3504153 w 3504153"/>
                <a:gd name="connsiteY1" fmla="*/ 493013 h 512406"/>
                <a:gd name="connsiteX2" fmla="*/ 2158328 w 3504153"/>
                <a:gd name="connsiteY2" fmla="*/ 512406 h 512406"/>
                <a:gd name="connsiteX3" fmla="*/ 0 w 3504153"/>
                <a:gd name="connsiteY3" fmla="*/ 0 h 512406"/>
                <a:gd name="connsiteX4" fmla="*/ 173183 w 3504153"/>
                <a:gd name="connsiteY4" fmla="*/ 1447 h 512406"/>
                <a:gd name="connsiteX0" fmla="*/ 162210 w 3493180"/>
                <a:gd name="connsiteY0" fmla="*/ 0 h 510959"/>
                <a:gd name="connsiteX1" fmla="*/ 3493180 w 3493180"/>
                <a:gd name="connsiteY1" fmla="*/ 491566 h 510959"/>
                <a:gd name="connsiteX2" fmla="*/ 2147355 w 3493180"/>
                <a:gd name="connsiteY2" fmla="*/ 510959 h 510959"/>
                <a:gd name="connsiteX3" fmla="*/ 0 w 3493180"/>
                <a:gd name="connsiteY3" fmla="*/ 2211 h 510959"/>
                <a:gd name="connsiteX4" fmla="*/ 162210 w 3493180"/>
                <a:gd name="connsiteY4" fmla="*/ 0 h 510959"/>
                <a:gd name="connsiteX0" fmla="*/ 165867 w 3496837"/>
                <a:gd name="connsiteY0" fmla="*/ 0 h 510959"/>
                <a:gd name="connsiteX1" fmla="*/ 3496837 w 3496837"/>
                <a:gd name="connsiteY1" fmla="*/ 491566 h 510959"/>
                <a:gd name="connsiteX2" fmla="*/ 2151012 w 3496837"/>
                <a:gd name="connsiteY2" fmla="*/ 510959 h 510959"/>
                <a:gd name="connsiteX3" fmla="*/ 0 w 3496837"/>
                <a:gd name="connsiteY3" fmla="*/ 9526 h 510959"/>
                <a:gd name="connsiteX4" fmla="*/ 165867 w 3496837"/>
                <a:gd name="connsiteY4" fmla="*/ 0 h 510959"/>
                <a:gd name="connsiteX0" fmla="*/ 173182 w 3504152"/>
                <a:gd name="connsiteY0" fmla="*/ 0 h 510959"/>
                <a:gd name="connsiteX1" fmla="*/ 3504152 w 3504152"/>
                <a:gd name="connsiteY1" fmla="*/ 491566 h 510959"/>
                <a:gd name="connsiteX2" fmla="*/ 2158327 w 3504152"/>
                <a:gd name="connsiteY2" fmla="*/ 510959 h 510959"/>
                <a:gd name="connsiteX3" fmla="*/ 0 w 3504152"/>
                <a:gd name="connsiteY3" fmla="*/ 9526 h 510959"/>
                <a:gd name="connsiteX4" fmla="*/ 173182 w 3504152"/>
                <a:gd name="connsiteY4" fmla="*/ 0 h 510959"/>
                <a:gd name="connsiteX0" fmla="*/ 191470 w 3522440"/>
                <a:gd name="connsiteY0" fmla="*/ 0 h 510959"/>
                <a:gd name="connsiteX1" fmla="*/ 3522440 w 3522440"/>
                <a:gd name="connsiteY1" fmla="*/ 491566 h 510959"/>
                <a:gd name="connsiteX2" fmla="*/ 2176615 w 3522440"/>
                <a:gd name="connsiteY2" fmla="*/ 510959 h 510959"/>
                <a:gd name="connsiteX3" fmla="*/ 0 w 3522440"/>
                <a:gd name="connsiteY3" fmla="*/ 2211 h 510959"/>
                <a:gd name="connsiteX4" fmla="*/ 191470 w 3522440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6615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2972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42609 w 3555227"/>
                <a:gd name="connsiteY0" fmla="*/ 0 h 514134"/>
                <a:gd name="connsiteX1" fmla="*/ 3555227 w 3555227"/>
                <a:gd name="connsiteY1" fmla="*/ 512956 h 514134"/>
                <a:gd name="connsiteX2" fmla="*/ 2519650 w 3555227"/>
                <a:gd name="connsiteY2" fmla="*/ 514134 h 514134"/>
                <a:gd name="connsiteX3" fmla="*/ 0 w 3555227"/>
                <a:gd name="connsiteY3" fmla="*/ 5386 h 514134"/>
                <a:gd name="connsiteX4" fmla="*/ 142609 w 3555227"/>
                <a:gd name="connsiteY4" fmla="*/ 0 h 514134"/>
                <a:gd name="connsiteX0" fmla="*/ 142609 w 3529633"/>
                <a:gd name="connsiteY0" fmla="*/ 0 h 514134"/>
                <a:gd name="connsiteX1" fmla="*/ 3529633 w 3529633"/>
                <a:gd name="connsiteY1" fmla="*/ 512956 h 514134"/>
                <a:gd name="connsiteX2" fmla="*/ 2519650 w 3529633"/>
                <a:gd name="connsiteY2" fmla="*/ 514134 h 514134"/>
                <a:gd name="connsiteX3" fmla="*/ 0 w 3529633"/>
                <a:gd name="connsiteY3" fmla="*/ 5386 h 514134"/>
                <a:gd name="connsiteX4" fmla="*/ 142609 w 3529633"/>
                <a:gd name="connsiteY4" fmla="*/ 0 h 514134"/>
                <a:gd name="connsiteX0" fmla="*/ 142609 w 3531960"/>
                <a:gd name="connsiteY0" fmla="*/ 0 h 514134"/>
                <a:gd name="connsiteX1" fmla="*/ 3531960 w 3531960"/>
                <a:gd name="connsiteY1" fmla="*/ 506606 h 514134"/>
                <a:gd name="connsiteX2" fmla="*/ 2519650 w 3531960"/>
                <a:gd name="connsiteY2" fmla="*/ 514134 h 514134"/>
                <a:gd name="connsiteX3" fmla="*/ 0 w 3531960"/>
                <a:gd name="connsiteY3" fmla="*/ 5386 h 514134"/>
                <a:gd name="connsiteX4" fmla="*/ 142609 w 3531960"/>
                <a:gd name="connsiteY4" fmla="*/ 0 h 5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960" h="514134">
                  <a:moveTo>
                    <a:pt x="142609" y="0"/>
                  </a:moveTo>
                  <a:lnTo>
                    <a:pt x="3531960" y="506606"/>
                  </a:lnTo>
                  <a:lnTo>
                    <a:pt x="2519650" y="514134"/>
                  </a:lnTo>
                  <a:lnTo>
                    <a:pt x="0" y="5386"/>
                  </a:lnTo>
                  <a:lnTo>
                    <a:pt x="14260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286512" y="3643320"/>
            <a:ext cx="2000264" cy="1077710"/>
            <a:chOff x="6286512" y="3643320"/>
            <a:chExt cx="2000264" cy="1077710"/>
          </a:xfrm>
        </p:grpSpPr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86512" y="3643320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accent2">
                  <a:lumMod val="75000"/>
                </a:schemeClr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86578" y="3929072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9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714892" y="1714494"/>
            <a:ext cx="4286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Борис Воротников сумел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перевести янтарь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жидкое состояние. На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момент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учёный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работает над тем,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жидкий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янтарь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можно было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топливо.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ю\классный час день науки\Новая папка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7" y="1571618"/>
            <a:ext cx="4545023" cy="2568720"/>
          </a:xfrm>
          <a:prstGeom prst="snip2SameRect">
            <a:avLst>
              <a:gd name="adj1" fmla="val 50000"/>
              <a:gd name="adj2" fmla="val 45576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22" name="Половина рамки 21"/>
          <p:cNvSpPr/>
          <p:nvPr/>
        </p:nvSpPr>
        <p:spPr>
          <a:xfrm>
            <a:off x="4643438" y="1357304"/>
            <a:ext cx="1214446" cy="121444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altLang="ko-KR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842969"/>
            <a:ext cx="36433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8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ФЕВРАЛЯ –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День российской науки</a:t>
            </a:r>
            <a:endParaRPr lang="ru-RU" dirty="0"/>
          </a:p>
        </p:txBody>
      </p:sp>
      <p:grpSp>
        <p:nvGrpSpPr>
          <p:cNvPr id="75" name="Группа 74"/>
          <p:cNvGrpSpPr/>
          <p:nvPr/>
        </p:nvGrpSpPr>
        <p:grpSpPr>
          <a:xfrm>
            <a:off x="6130235" y="891875"/>
            <a:ext cx="2910657" cy="2490866"/>
            <a:chOff x="6130235" y="891875"/>
            <a:chExt cx="2910657" cy="2490866"/>
          </a:xfrm>
        </p:grpSpPr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F4BC69B7-E339-4833-AFB4-341DDE27D471}"/>
                </a:ext>
              </a:extLst>
            </p:cNvPr>
            <p:cNvGrpSpPr/>
            <p:nvPr/>
          </p:nvGrpSpPr>
          <p:grpSpPr>
            <a:xfrm>
              <a:off x="7283302" y="2349729"/>
              <a:ext cx="615557" cy="1033012"/>
              <a:chOff x="752129" y="4751668"/>
              <a:chExt cx="780084" cy="1587894"/>
            </a:xfrm>
          </p:grpSpPr>
          <p:grpSp>
            <p:nvGrpSpPr>
              <p:cNvPr id="7" name="Group 3">
                <a:extLst>
                  <a:ext uri="{FF2B5EF4-FFF2-40B4-BE49-F238E27FC236}">
                    <a16:creationId xmlns="" xmlns:a16="http://schemas.microsoft.com/office/drawing/2014/main" id="{B5DA9C7E-E20F-4D0C-B801-908B66B604DB}"/>
                  </a:ext>
                </a:extLst>
              </p:cNvPr>
              <p:cNvGrpSpPr/>
              <p:nvPr/>
            </p:nvGrpSpPr>
            <p:grpSpPr>
              <a:xfrm>
                <a:off x="752129" y="5532922"/>
                <a:ext cx="780084" cy="806640"/>
                <a:chOff x="2195736" y="5121188"/>
                <a:chExt cx="901189" cy="931868"/>
              </a:xfrm>
            </p:grpSpPr>
            <p:sp>
              <p:nvSpPr>
                <p:cNvPr id="13" name="Rectangle 8">
                  <a:extLst>
                    <a:ext uri="{FF2B5EF4-FFF2-40B4-BE49-F238E27FC236}">
                      <a16:creationId xmlns="" xmlns:a16="http://schemas.microsoft.com/office/drawing/2014/main" id="{4EC030E4-D870-404B-BDB0-C3E92A8A3DA7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901189" cy="9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55000"/>
                        <a:lumOff val="45000"/>
                      </a:schemeClr>
                    </a:gs>
                    <a:gs pos="100000">
                      <a:schemeClr val="accent6">
                        <a:lumMod val="55000"/>
                        <a:lumOff val="45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4" name="Rectangle 8">
                  <a:extLst>
                    <a:ext uri="{FF2B5EF4-FFF2-40B4-BE49-F238E27FC236}">
                      <a16:creationId xmlns="" xmlns:a16="http://schemas.microsoft.com/office/drawing/2014/main" id="{0FFE3D18-86DA-45CA-A61B-46116807BD50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679522" cy="89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043" h="1787331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893519" y="1787331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45000"/>
                        <a:lumOff val="55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5" name="Rectangle 8">
                  <a:extLst>
                    <a:ext uri="{FF2B5EF4-FFF2-40B4-BE49-F238E27FC236}">
                      <a16:creationId xmlns="" xmlns:a16="http://schemas.microsoft.com/office/drawing/2014/main" id="{868C074A-6ACE-4E70-A167-AD3EF025BAEA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450922" cy="894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43" h="1789890">
                      <a:moveTo>
                        <a:pt x="0" y="0"/>
                      </a:moveTo>
                      <a:lnTo>
                        <a:pt x="897414" y="0"/>
                      </a:lnTo>
                      <a:lnTo>
                        <a:pt x="901843" y="212596"/>
                      </a:lnTo>
                      <a:lnTo>
                        <a:pt x="895045" y="1789890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30000"/>
                        <a:lumOff val="70000"/>
                      </a:schemeClr>
                    </a:gs>
                    <a:gs pos="100000">
                      <a:schemeClr val="accent6">
                        <a:lumMod val="30000"/>
                        <a:lumOff val="70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6" name="Rectangle 8">
                  <a:extLst>
                    <a:ext uri="{FF2B5EF4-FFF2-40B4-BE49-F238E27FC236}">
                      <a16:creationId xmlns="" xmlns:a16="http://schemas.microsoft.com/office/drawing/2014/main" id="{721D350F-ACC8-4928-9746-ADF21BD4116D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448123" cy="895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246" h="1791906">
                      <a:moveTo>
                        <a:pt x="0" y="0"/>
                      </a:moveTo>
                      <a:lnTo>
                        <a:pt x="440115" y="0"/>
                      </a:lnTo>
                      <a:lnTo>
                        <a:pt x="452263" y="212596"/>
                      </a:lnTo>
                      <a:lnTo>
                        <a:pt x="896246" y="1791906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7" name="Rectangle 8">
                  <a:extLst>
                    <a:ext uri="{FF2B5EF4-FFF2-40B4-BE49-F238E27FC236}">
                      <a16:creationId xmlns="" xmlns:a16="http://schemas.microsoft.com/office/drawing/2014/main" id="{10042E9B-EABB-4FE3-B3C8-67833B1DCD1B}"/>
                    </a:ext>
                  </a:extLst>
                </p:cNvPr>
                <p:cNvSpPr/>
                <p:nvPr/>
              </p:nvSpPr>
              <p:spPr>
                <a:xfrm>
                  <a:off x="2542419" y="5815404"/>
                  <a:ext cx="203587" cy="23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810" h="1800199">
                      <a:moveTo>
                        <a:pt x="229620" y="140779"/>
                      </a:moveTo>
                      <a:cubicBezTo>
                        <a:pt x="334730" y="140779"/>
                        <a:pt x="422984" y="212958"/>
                        <a:pt x="445844" y="310765"/>
                      </a:cubicBezTo>
                      <a:lnTo>
                        <a:pt x="454300" y="310765"/>
                      </a:lnTo>
                      <a:lnTo>
                        <a:pt x="462757" y="310765"/>
                      </a:lnTo>
                      <a:cubicBezTo>
                        <a:pt x="485617" y="212958"/>
                        <a:pt x="573869" y="140779"/>
                        <a:pt x="678980" y="140779"/>
                      </a:cubicBezTo>
                      <a:cubicBezTo>
                        <a:pt x="784090" y="140779"/>
                        <a:pt x="872344" y="212958"/>
                        <a:pt x="895204" y="310765"/>
                      </a:cubicBezTo>
                      <a:lnTo>
                        <a:pt x="903659" y="310765"/>
                      </a:lnTo>
                      <a:lnTo>
                        <a:pt x="903660" y="310765"/>
                      </a:lnTo>
                      <a:lnTo>
                        <a:pt x="912116" y="310765"/>
                      </a:lnTo>
                      <a:cubicBezTo>
                        <a:pt x="934976" y="212958"/>
                        <a:pt x="1023228" y="140779"/>
                        <a:pt x="1128339" y="140779"/>
                      </a:cubicBezTo>
                      <a:cubicBezTo>
                        <a:pt x="1233450" y="140779"/>
                        <a:pt x="1321703" y="212958"/>
                        <a:pt x="1344563" y="310765"/>
                      </a:cubicBezTo>
                      <a:lnTo>
                        <a:pt x="1353019" y="310765"/>
                      </a:lnTo>
                      <a:lnTo>
                        <a:pt x="1361476" y="310765"/>
                      </a:lnTo>
                      <a:cubicBezTo>
                        <a:pt x="1384336" y="212958"/>
                        <a:pt x="1472588" y="140779"/>
                        <a:pt x="1577699" y="140779"/>
                      </a:cubicBezTo>
                      <a:cubicBezTo>
                        <a:pt x="1680932" y="140779"/>
                        <a:pt x="1767904" y="210402"/>
                        <a:pt x="1791810" y="305762"/>
                      </a:cubicBezTo>
                      <a:lnTo>
                        <a:pt x="901188" y="1800199"/>
                      </a:lnTo>
                      <a:lnTo>
                        <a:pt x="13460" y="310615"/>
                      </a:lnTo>
                      <a:cubicBezTo>
                        <a:pt x="36351" y="212881"/>
                        <a:pt x="124565" y="140779"/>
                        <a:pt x="229620" y="140779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940" y="0"/>
                      </a:lnTo>
                      <a:lnTo>
                        <a:pt x="4940" y="296318"/>
                      </a:lnTo>
                      <a:lnTo>
                        <a:pt x="1012" y="289727"/>
                      </a:lnTo>
                      <a:lnTo>
                        <a:pt x="1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15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8" name="Group 4">
                <a:extLst>
                  <a:ext uri="{FF2B5EF4-FFF2-40B4-BE49-F238E27FC236}">
                    <a16:creationId xmlns="" xmlns:a16="http://schemas.microsoft.com/office/drawing/2014/main" id="{A616F546-E641-4B81-B780-26E65F7829E2}"/>
                  </a:ext>
                </a:extLst>
              </p:cNvPr>
              <p:cNvGrpSpPr/>
              <p:nvPr/>
            </p:nvGrpSpPr>
            <p:grpSpPr>
              <a:xfrm>
                <a:off x="752134" y="4751668"/>
                <a:ext cx="777948" cy="874750"/>
                <a:chOff x="5796136" y="1372502"/>
                <a:chExt cx="2284244" cy="3424647"/>
              </a:xfrm>
            </p:grpSpPr>
            <p:sp>
              <p:nvSpPr>
                <p:cNvPr id="9" name="Rectangle 2">
                  <a:extLst>
                    <a:ext uri="{FF2B5EF4-FFF2-40B4-BE49-F238E27FC236}">
                      <a16:creationId xmlns="" xmlns:a16="http://schemas.microsoft.com/office/drawing/2014/main" id="{C5473642-B7F5-4DAD-8902-A86C339B24BF}"/>
                    </a:ext>
                  </a:extLst>
                </p:cNvPr>
                <p:cNvSpPr/>
                <p:nvPr/>
              </p:nvSpPr>
              <p:spPr>
                <a:xfrm>
                  <a:off x="5796136" y="1372502"/>
                  <a:ext cx="571061" cy="3424647"/>
                </a:xfrm>
                <a:custGeom>
                  <a:avLst/>
                  <a:gdLst>
                    <a:gd name="connsiteX0" fmla="*/ 0 w 571061"/>
                    <a:gd name="connsiteY0" fmla="*/ 171025 h 4392488"/>
                    <a:gd name="connsiteX1" fmla="*/ 571061 w 571061"/>
                    <a:gd name="connsiteY1" fmla="*/ 0 h 4392488"/>
                    <a:gd name="connsiteX2" fmla="*/ 571061 w 571061"/>
                    <a:gd name="connsiteY2" fmla="*/ 4392488 h 4392488"/>
                    <a:gd name="connsiteX3" fmla="*/ 560315 w 571061"/>
                    <a:gd name="connsiteY3" fmla="*/ 4392488 h 4392488"/>
                    <a:gd name="connsiteX4" fmla="*/ 285530 w 571061"/>
                    <a:gd name="connsiteY4" fmla="*/ 4176464 h 4392488"/>
                    <a:gd name="connsiteX5" fmla="*/ 10747 w 571061"/>
                    <a:gd name="connsiteY5" fmla="*/ 4392488 h 4392488"/>
                    <a:gd name="connsiteX6" fmla="*/ 0 w 571061"/>
                    <a:gd name="connsiteY6" fmla="*/ 4392488 h 4392488"/>
                    <a:gd name="connsiteX7" fmla="*/ 0 w 571061"/>
                    <a:gd name="connsiteY7" fmla="*/ 171025 h 4392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061" h="4392488">
                      <a:moveTo>
                        <a:pt x="0" y="171025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lnTo>
                        <a:pt x="0" y="1710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" name="Rectangle 2">
                  <a:extLst>
                    <a:ext uri="{FF2B5EF4-FFF2-40B4-BE49-F238E27FC236}">
                      <a16:creationId xmlns="" xmlns:a16="http://schemas.microsoft.com/office/drawing/2014/main" id="{D2A20659-1DAE-41F4-A97C-5224BA4575BC}"/>
                    </a:ext>
                  </a:extLst>
                </p:cNvPr>
                <p:cNvSpPr/>
                <p:nvPr/>
              </p:nvSpPr>
              <p:spPr>
                <a:xfrm>
                  <a:off x="6367197" y="1372502"/>
                  <a:ext cx="571061" cy="342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3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" name="Rectangle 2">
                  <a:extLst>
                    <a:ext uri="{FF2B5EF4-FFF2-40B4-BE49-F238E27FC236}">
                      <a16:creationId xmlns="" xmlns:a16="http://schemas.microsoft.com/office/drawing/2014/main" id="{8769A4E7-FBB4-4CBE-AF53-C33928B6503A}"/>
                    </a:ext>
                  </a:extLst>
                </p:cNvPr>
                <p:cNvSpPr/>
                <p:nvPr/>
              </p:nvSpPr>
              <p:spPr>
                <a:xfrm>
                  <a:off x="6938259" y="1372502"/>
                  <a:ext cx="571061" cy="342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2" name="Rectangle 2">
                  <a:extLst>
                    <a:ext uri="{FF2B5EF4-FFF2-40B4-BE49-F238E27FC236}">
                      <a16:creationId xmlns="" xmlns:a16="http://schemas.microsoft.com/office/drawing/2014/main" id="{4AA991C7-B120-4244-B729-4B5B2160EA71}"/>
                    </a:ext>
                  </a:extLst>
                </p:cNvPr>
                <p:cNvSpPr/>
                <p:nvPr/>
              </p:nvSpPr>
              <p:spPr>
                <a:xfrm>
                  <a:off x="7509319" y="1372502"/>
                  <a:ext cx="571061" cy="3424647"/>
                </a:xfrm>
                <a:custGeom>
                  <a:avLst/>
                  <a:gdLst>
                    <a:gd name="connsiteX0" fmla="*/ 0 w 571061"/>
                    <a:gd name="connsiteY0" fmla="*/ 0 h 4392488"/>
                    <a:gd name="connsiteX1" fmla="*/ 571061 w 571061"/>
                    <a:gd name="connsiteY1" fmla="*/ 346732 h 4392488"/>
                    <a:gd name="connsiteX2" fmla="*/ 571061 w 571061"/>
                    <a:gd name="connsiteY2" fmla="*/ 4392488 h 4392488"/>
                    <a:gd name="connsiteX3" fmla="*/ 560315 w 571061"/>
                    <a:gd name="connsiteY3" fmla="*/ 4392488 h 4392488"/>
                    <a:gd name="connsiteX4" fmla="*/ 285530 w 571061"/>
                    <a:gd name="connsiteY4" fmla="*/ 4176464 h 4392488"/>
                    <a:gd name="connsiteX5" fmla="*/ 10747 w 571061"/>
                    <a:gd name="connsiteY5" fmla="*/ 4392488 h 4392488"/>
                    <a:gd name="connsiteX6" fmla="*/ 0 w 571061"/>
                    <a:gd name="connsiteY6" fmla="*/ 4392488 h 4392488"/>
                    <a:gd name="connsiteX7" fmla="*/ 0 w 571061"/>
                    <a:gd name="connsiteY7" fmla="*/ 0 h 4392488"/>
                    <a:gd name="connsiteX0" fmla="*/ 0 w 571061"/>
                    <a:gd name="connsiteY0" fmla="*/ 0 h 4392488"/>
                    <a:gd name="connsiteX1" fmla="*/ 562694 w 571061"/>
                    <a:gd name="connsiteY1" fmla="*/ 416078 h 4392488"/>
                    <a:gd name="connsiteX2" fmla="*/ 571061 w 571061"/>
                    <a:gd name="connsiteY2" fmla="*/ 4392488 h 4392488"/>
                    <a:gd name="connsiteX3" fmla="*/ 560315 w 571061"/>
                    <a:gd name="connsiteY3" fmla="*/ 4392488 h 4392488"/>
                    <a:gd name="connsiteX4" fmla="*/ 285530 w 571061"/>
                    <a:gd name="connsiteY4" fmla="*/ 4176464 h 4392488"/>
                    <a:gd name="connsiteX5" fmla="*/ 10747 w 571061"/>
                    <a:gd name="connsiteY5" fmla="*/ 4392488 h 4392488"/>
                    <a:gd name="connsiteX6" fmla="*/ 0 w 571061"/>
                    <a:gd name="connsiteY6" fmla="*/ 4392488 h 4392488"/>
                    <a:gd name="connsiteX7" fmla="*/ 0 w 571061"/>
                    <a:gd name="connsiteY7" fmla="*/ 0 h 4392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62694" y="416078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18" name="그룹 7">
              <a:extLst>
                <a:ext uri="{FF2B5EF4-FFF2-40B4-BE49-F238E27FC236}">
                  <a16:creationId xmlns="" xmlns:a16="http://schemas.microsoft.com/office/drawing/2014/main" id="{7C24878C-3383-4279-B268-67DCF614F491}"/>
                </a:ext>
              </a:extLst>
            </p:cNvPr>
            <p:cNvGrpSpPr/>
            <p:nvPr/>
          </p:nvGrpSpPr>
          <p:grpSpPr>
            <a:xfrm>
              <a:off x="7283789" y="1984474"/>
              <a:ext cx="611363" cy="424971"/>
              <a:chOff x="3687015" y="2635131"/>
              <a:chExt cx="1474486" cy="1024946"/>
            </a:xfrm>
          </p:grpSpPr>
          <p:sp>
            <p:nvSpPr>
              <p:cNvPr id="19" name="Freeform 64">
                <a:extLst>
                  <a:ext uri="{FF2B5EF4-FFF2-40B4-BE49-F238E27FC236}">
                    <a16:creationId xmlns="" xmlns:a16="http://schemas.microsoft.com/office/drawing/2014/main" id="{3B820578-6731-4BE2-A6BF-16A01BB3A442}"/>
                  </a:ext>
                </a:extLst>
              </p:cNvPr>
              <p:cNvSpPr/>
              <p:nvPr/>
            </p:nvSpPr>
            <p:spPr>
              <a:xfrm>
                <a:off x="4051039" y="3016332"/>
                <a:ext cx="371104" cy="511846"/>
              </a:xfrm>
              <a:custGeom>
                <a:avLst/>
                <a:gdLst>
                  <a:gd name="connsiteX0" fmla="*/ 29688 w 290946"/>
                  <a:gd name="connsiteY0" fmla="*/ 0 h 599704"/>
                  <a:gd name="connsiteX1" fmla="*/ 0 w 290946"/>
                  <a:gd name="connsiteY1" fmla="*/ 593766 h 599704"/>
                  <a:gd name="connsiteX2" fmla="*/ 290946 w 290946"/>
                  <a:gd name="connsiteY2" fmla="*/ 599704 h 599704"/>
                  <a:gd name="connsiteX3" fmla="*/ 29688 w 290946"/>
                  <a:gd name="connsiteY3" fmla="*/ 0 h 599704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65314 w 290946"/>
                  <a:gd name="connsiteY0" fmla="*/ 0 h 546266"/>
                  <a:gd name="connsiteX1" fmla="*/ 0 w 290946"/>
                  <a:gd name="connsiteY1" fmla="*/ 540328 h 546266"/>
                  <a:gd name="connsiteX2" fmla="*/ 290946 w 290946"/>
                  <a:gd name="connsiteY2" fmla="*/ 546266 h 546266"/>
                  <a:gd name="connsiteX3" fmla="*/ 65314 w 290946"/>
                  <a:gd name="connsiteY3" fmla="*/ 0 h 546266"/>
                  <a:gd name="connsiteX0" fmla="*/ 79875 w 305507"/>
                  <a:gd name="connsiteY0" fmla="*/ 0 h 546266"/>
                  <a:gd name="connsiteX1" fmla="*/ 14561 w 305507"/>
                  <a:gd name="connsiteY1" fmla="*/ 540328 h 546266"/>
                  <a:gd name="connsiteX2" fmla="*/ 305507 w 305507"/>
                  <a:gd name="connsiteY2" fmla="*/ 546266 h 546266"/>
                  <a:gd name="connsiteX3" fmla="*/ 79875 w 305507"/>
                  <a:gd name="connsiteY3" fmla="*/ 0 h 546266"/>
                  <a:gd name="connsiteX0" fmla="*/ 86136 w 311768"/>
                  <a:gd name="connsiteY0" fmla="*/ 0 h 546266"/>
                  <a:gd name="connsiteX1" fmla="*/ 20822 w 311768"/>
                  <a:gd name="connsiteY1" fmla="*/ 540328 h 546266"/>
                  <a:gd name="connsiteX2" fmla="*/ 311768 w 311768"/>
                  <a:gd name="connsiteY2" fmla="*/ 546266 h 546266"/>
                  <a:gd name="connsiteX3" fmla="*/ 86136 w 311768"/>
                  <a:gd name="connsiteY3" fmla="*/ 0 h 546266"/>
                  <a:gd name="connsiteX0" fmla="*/ 90558 w 316190"/>
                  <a:gd name="connsiteY0" fmla="*/ 0 h 546266"/>
                  <a:gd name="connsiteX1" fmla="*/ 25244 w 316190"/>
                  <a:gd name="connsiteY1" fmla="*/ 540328 h 546266"/>
                  <a:gd name="connsiteX2" fmla="*/ 316190 w 316190"/>
                  <a:gd name="connsiteY2" fmla="*/ 546266 h 546266"/>
                  <a:gd name="connsiteX3" fmla="*/ 90558 w 316190"/>
                  <a:gd name="connsiteY3" fmla="*/ 0 h 546266"/>
                  <a:gd name="connsiteX0" fmla="*/ 72656 w 298288"/>
                  <a:gd name="connsiteY0" fmla="*/ 0 h 546266"/>
                  <a:gd name="connsiteX1" fmla="*/ 7342 w 298288"/>
                  <a:gd name="connsiteY1" fmla="*/ 540328 h 546266"/>
                  <a:gd name="connsiteX2" fmla="*/ 298288 w 298288"/>
                  <a:gd name="connsiteY2" fmla="*/ 546266 h 546266"/>
                  <a:gd name="connsiteX3" fmla="*/ 72656 w 298288"/>
                  <a:gd name="connsiteY3" fmla="*/ 0 h 546266"/>
                  <a:gd name="connsiteX0" fmla="*/ 72656 w 298288"/>
                  <a:gd name="connsiteY0" fmla="*/ 0 h 546266"/>
                  <a:gd name="connsiteX1" fmla="*/ 7342 w 298288"/>
                  <a:gd name="connsiteY1" fmla="*/ 540328 h 546266"/>
                  <a:gd name="connsiteX2" fmla="*/ 298288 w 298288"/>
                  <a:gd name="connsiteY2" fmla="*/ 546266 h 546266"/>
                  <a:gd name="connsiteX3" fmla="*/ 72656 w 298288"/>
                  <a:gd name="connsiteY3" fmla="*/ 0 h 546266"/>
                  <a:gd name="connsiteX0" fmla="*/ 98413 w 294357"/>
                  <a:gd name="connsiteY0" fmla="*/ 0 h 469077"/>
                  <a:gd name="connsiteX1" fmla="*/ 3411 w 294357"/>
                  <a:gd name="connsiteY1" fmla="*/ 463139 h 469077"/>
                  <a:gd name="connsiteX2" fmla="*/ 294357 w 294357"/>
                  <a:gd name="connsiteY2" fmla="*/ 469077 h 469077"/>
                  <a:gd name="connsiteX3" fmla="*/ 98413 w 294357"/>
                  <a:gd name="connsiteY3" fmla="*/ 0 h 469077"/>
                  <a:gd name="connsiteX0" fmla="*/ 97100 w 293044"/>
                  <a:gd name="connsiteY0" fmla="*/ 0 h 469077"/>
                  <a:gd name="connsiteX1" fmla="*/ 2098 w 293044"/>
                  <a:gd name="connsiteY1" fmla="*/ 463139 h 469077"/>
                  <a:gd name="connsiteX2" fmla="*/ 293044 w 293044"/>
                  <a:gd name="connsiteY2" fmla="*/ 469077 h 469077"/>
                  <a:gd name="connsiteX3" fmla="*/ 97100 w 293044"/>
                  <a:gd name="connsiteY3" fmla="*/ 0 h 469077"/>
                  <a:gd name="connsiteX0" fmla="*/ 74381 w 294075"/>
                  <a:gd name="connsiteY0" fmla="*/ 0 h 504703"/>
                  <a:gd name="connsiteX1" fmla="*/ 3129 w 294075"/>
                  <a:gd name="connsiteY1" fmla="*/ 498765 h 504703"/>
                  <a:gd name="connsiteX2" fmla="*/ 294075 w 294075"/>
                  <a:gd name="connsiteY2" fmla="*/ 504703 h 504703"/>
                  <a:gd name="connsiteX3" fmla="*/ 74381 w 294075"/>
                  <a:gd name="connsiteY3" fmla="*/ 0 h 504703"/>
                  <a:gd name="connsiteX0" fmla="*/ 73214 w 292908"/>
                  <a:gd name="connsiteY0" fmla="*/ 0 h 504703"/>
                  <a:gd name="connsiteX1" fmla="*/ 1962 w 292908"/>
                  <a:gd name="connsiteY1" fmla="*/ 498765 h 504703"/>
                  <a:gd name="connsiteX2" fmla="*/ 292908 w 292908"/>
                  <a:gd name="connsiteY2" fmla="*/ 504703 h 504703"/>
                  <a:gd name="connsiteX3" fmla="*/ 73214 w 292908"/>
                  <a:gd name="connsiteY3" fmla="*/ 0 h 504703"/>
                  <a:gd name="connsiteX0" fmla="*/ 71252 w 290946"/>
                  <a:gd name="connsiteY0" fmla="*/ 0 h 504703"/>
                  <a:gd name="connsiteX1" fmla="*/ 0 w 290946"/>
                  <a:gd name="connsiteY1" fmla="*/ 498765 h 504703"/>
                  <a:gd name="connsiteX2" fmla="*/ 290946 w 290946"/>
                  <a:gd name="connsiteY2" fmla="*/ 504703 h 504703"/>
                  <a:gd name="connsiteX3" fmla="*/ 71252 w 290946"/>
                  <a:gd name="connsiteY3" fmla="*/ 0 h 504703"/>
                  <a:gd name="connsiteX0" fmla="*/ 80777 w 300471"/>
                  <a:gd name="connsiteY0" fmla="*/ 0 h 504703"/>
                  <a:gd name="connsiteX1" fmla="*/ 0 w 300471"/>
                  <a:gd name="connsiteY1" fmla="*/ 498765 h 504703"/>
                  <a:gd name="connsiteX2" fmla="*/ 300471 w 300471"/>
                  <a:gd name="connsiteY2" fmla="*/ 504703 h 504703"/>
                  <a:gd name="connsiteX3" fmla="*/ 80777 w 300471"/>
                  <a:gd name="connsiteY3" fmla="*/ 0 h 504703"/>
                  <a:gd name="connsiteX0" fmla="*/ 80777 w 300471"/>
                  <a:gd name="connsiteY0" fmla="*/ 0 h 504703"/>
                  <a:gd name="connsiteX1" fmla="*/ 0 w 300471"/>
                  <a:gd name="connsiteY1" fmla="*/ 498765 h 504703"/>
                  <a:gd name="connsiteX2" fmla="*/ 300471 w 300471"/>
                  <a:gd name="connsiteY2" fmla="*/ 504703 h 504703"/>
                  <a:gd name="connsiteX3" fmla="*/ 80777 w 300471"/>
                  <a:gd name="connsiteY3" fmla="*/ 0 h 504703"/>
                  <a:gd name="connsiteX0" fmla="*/ 80777 w 300471"/>
                  <a:gd name="connsiteY0" fmla="*/ 0 h 504703"/>
                  <a:gd name="connsiteX1" fmla="*/ 0 w 300471"/>
                  <a:gd name="connsiteY1" fmla="*/ 498765 h 504703"/>
                  <a:gd name="connsiteX2" fmla="*/ 300471 w 300471"/>
                  <a:gd name="connsiteY2" fmla="*/ 504703 h 504703"/>
                  <a:gd name="connsiteX3" fmla="*/ 80777 w 300471"/>
                  <a:gd name="connsiteY3" fmla="*/ 0 h 504703"/>
                  <a:gd name="connsiteX0" fmla="*/ 80777 w 295709"/>
                  <a:gd name="connsiteY0" fmla="*/ 0 h 504703"/>
                  <a:gd name="connsiteX1" fmla="*/ 0 w 295709"/>
                  <a:gd name="connsiteY1" fmla="*/ 498765 h 504703"/>
                  <a:gd name="connsiteX2" fmla="*/ 295709 w 295709"/>
                  <a:gd name="connsiteY2" fmla="*/ 504703 h 504703"/>
                  <a:gd name="connsiteX3" fmla="*/ 80777 w 295709"/>
                  <a:gd name="connsiteY3" fmla="*/ 0 h 504703"/>
                  <a:gd name="connsiteX0" fmla="*/ 80777 w 295709"/>
                  <a:gd name="connsiteY0" fmla="*/ 0 h 504703"/>
                  <a:gd name="connsiteX1" fmla="*/ 0 w 295709"/>
                  <a:gd name="connsiteY1" fmla="*/ 498765 h 504703"/>
                  <a:gd name="connsiteX2" fmla="*/ 295709 w 295709"/>
                  <a:gd name="connsiteY2" fmla="*/ 504703 h 504703"/>
                  <a:gd name="connsiteX3" fmla="*/ 80777 w 295709"/>
                  <a:gd name="connsiteY3" fmla="*/ 0 h 504703"/>
                  <a:gd name="connsiteX0" fmla="*/ 80777 w 295709"/>
                  <a:gd name="connsiteY0" fmla="*/ 0 h 504703"/>
                  <a:gd name="connsiteX1" fmla="*/ 0 w 295709"/>
                  <a:gd name="connsiteY1" fmla="*/ 498765 h 504703"/>
                  <a:gd name="connsiteX2" fmla="*/ 295709 w 295709"/>
                  <a:gd name="connsiteY2" fmla="*/ 504703 h 504703"/>
                  <a:gd name="connsiteX3" fmla="*/ 80777 w 295709"/>
                  <a:gd name="connsiteY3" fmla="*/ 0 h 504703"/>
                  <a:gd name="connsiteX0" fmla="*/ 83158 w 298090"/>
                  <a:gd name="connsiteY0" fmla="*/ 0 h 508290"/>
                  <a:gd name="connsiteX1" fmla="*/ 0 w 298090"/>
                  <a:gd name="connsiteY1" fmla="*/ 508290 h 508290"/>
                  <a:gd name="connsiteX2" fmla="*/ 298090 w 298090"/>
                  <a:gd name="connsiteY2" fmla="*/ 504703 h 508290"/>
                  <a:gd name="connsiteX3" fmla="*/ 83158 w 298090"/>
                  <a:gd name="connsiteY3" fmla="*/ 0 h 508290"/>
                  <a:gd name="connsiteX0" fmla="*/ 8315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83158 w 302852"/>
                  <a:gd name="connsiteY3" fmla="*/ 0 h 511846"/>
                  <a:gd name="connsiteX0" fmla="*/ 10220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2208 w 302852"/>
                  <a:gd name="connsiteY3" fmla="*/ 0 h 511846"/>
                  <a:gd name="connsiteX0" fmla="*/ 10220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2208 w 302852"/>
                  <a:gd name="connsiteY3" fmla="*/ 0 h 511846"/>
                  <a:gd name="connsiteX0" fmla="*/ 10220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2208 w 302852"/>
                  <a:gd name="connsiteY3" fmla="*/ 0 h 511846"/>
                  <a:gd name="connsiteX0" fmla="*/ 109443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9443 w 302852"/>
                  <a:gd name="connsiteY3" fmla="*/ 0 h 511846"/>
                  <a:gd name="connsiteX0" fmla="*/ 109443 w 296571"/>
                  <a:gd name="connsiteY0" fmla="*/ 0 h 511846"/>
                  <a:gd name="connsiteX1" fmla="*/ 0 w 296571"/>
                  <a:gd name="connsiteY1" fmla="*/ 508290 h 511846"/>
                  <a:gd name="connsiteX2" fmla="*/ 296571 w 296571"/>
                  <a:gd name="connsiteY2" fmla="*/ 511846 h 511846"/>
                  <a:gd name="connsiteX3" fmla="*/ 109443 w 296571"/>
                  <a:gd name="connsiteY3" fmla="*/ 0 h 511846"/>
                  <a:gd name="connsiteX0" fmla="*/ 109443 w 296571"/>
                  <a:gd name="connsiteY0" fmla="*/ 0 h 511846"/>
                  <a:gd name="connsiteX1" fmla="*/ 0 w 296571"/>
                  <a:gd name="connsiteY1" fmla="*/ 508290 h 511846"/>
                  <a:gd name="connsiteX2" fmla="*/ 296571 w 296571"/>
                  <a:gd name="connsiteY2" fmla="*/ 511846 h 511846"/>
                  <a:gd name="connsiteX3" fmla="*/ 109443 w 296571"/>
                  <a:gd name="connsiteY3" fmla="*/ 0 h 51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71" h="511846">
                    <a:moveTo>
                      <a:pt x="109443" y="0"/>
                    </a:moveTo>
                    <a:cubicBezTo>
                      <a:pt x="159108" y="251021"/>
                      <a:pt x="7516" y="353169"/>
                      <a:pt x="0" y="508290"/>
                    </a:cubicBezTo>
                    <a:lnTo>
                      <a:pt x="296571" y="511846"/>
                    </a:lnTo>
                    <a:cubicBezTo>
                      <a:pt x="294705" y="373243"/>
                      <a:pt x="260792" y="217684"/>
                      <a:pt x="1094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30000"/>
                    </a:schemeClr>
                  </a:gs>
                  <a:gs pos="6500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0" name="Freeform 65">
                <a:extLst>
                  <a:ext uri="{FF2B5EF4-FFF2-40B4-BE49-F238E27FC236}">
                    <a16:creationId xmlns="" xmlns:a16="http://schemas.microsoft.com/office/drawing/2014/main" id="{EB103E14-8E84-477F-BE1D-6388FEF64999}"/>
                  </a:ext>
                </a:extLst>
              </p:cNvPr>
              <p:cNvSpPr/>
              <p:nvPr/>
            </p:nvSpPr>
            <p:spPr>
              <a:xfrm>
                <a:off x="3687015" y="3037007"/>
                <a:ext cx="518563" cy="537633"/>
              </a:xfrm>
              <a:custGeom>
                <a:avLst/>
                <a:gdLst>
                  <a:gd name="connsiteX0" fmla="*/ 0 w 338447"/>
                  <a:gd name="connsiteY0" fmla="*/ 498764 h 540328"/>
                  <a:gd name="connsiteX1" fmla="*/ 338447 w 338447"/>
                  <a:gd name="connsiteY1" fmla="*/ 0 h 540328"/>
                  <a:gd name="connsiteX2" fmla="*/ 296883 w 338447"/>
                  <a:gd name="connsiteY2" fmla="*/ 540328 h 540328"/>
                  <a:gd name="connsiteX3" fmla="*/ 0 w 338447"/>
                  <a:gd name="connsiteY3" fmla="*/ 498764 h 540328"/>
                  <a:gd name="connsiteX0" fmla="*/ 0 w 332510"/>
                  <a:gd name="connsiteY0" fmla="*/ 617517 h 617517"/>
                  <a:gd name="connsiteX1" fmla="*/ 332510 w 332510"/>
                  <a:gd name="connsiteY1" fmla="*/ 0 h 617517"/>
                  <a:gd name="connsiteX2" fmla="*/ 290946 w 332510"/>
                  <a:gd name="connsiteY2" fmla="*/ 540328 h 617517"/>
                  <a:gd name="connsiteX3" fmla="*/ 0 w 332510"/>
                  <a:gd name="connsiteY3" fmla="*/ 617517 h 617517"/>
                  <a:gd name="connsiteX0" fmla="*/ 0 w 332510"/>
                  <a:gd name="connsiteY0" fmla="*/ 587828 h 587828"/>
                  <a:gd name="connsiteX1" fmla="*/ 332510 w 332510"/>
                  <a:gd name="connsiteY1" fmla="*/ 0 h 587828"/>
                  <a:gd name="connsiteX2" fmla="*/ 290946 w 332510"/>
                  <a:gd name="connsiteY2" fmla="*/ 540328 h 587828"/>
                  <a:gd name="connsiteX3" fmla="*/ 0 w 332510"/>
                  <a:gd name="connsiteY3" fmla="*/ 587828 h 587828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91886"/>
                  <a:gd name="connsiteY0" fmla="*/ 504700 h 504700"/>
                  <a:gd name="connsiteX1" fmla="*/ 391886 w 391886"/>
                  <a:gd name="connsiteY1" fmla="*/ 0 h 504700"/>
                  <a:gd name="connsiteX2" fmla="*/ 302821 w 391886"/>
                  <a:gd name="connsiteY2" fmla="*/ 445325 h 504700"/>
                  <a:gd name="connsiteX3" fmla="*/ 0 w 391886"/>
                  <a:gd name="connsiteY3" fmla="*/ 504700 h 504700"/>
                  <a:gd name="connsiteX0" fmla="*/ 0 w 391886"/>
                  <a:gd name="connsiteY0" fmla="*/ 504700 h 504700"/>
                  <a:gd name="connsiteX1" fmla="*/ 391886 w 391886"/>
                  <a:gd name="connsiteY1" fmla="*/ 0 h 504700"/>
                  <a:gd name="connsiteX2" fmla="*/ 295677 w 391886"/>
                  <a:gd name="connsiteY2" fmla="*/ 445325 h 504700"/>
                  <a:gd name="connsiteX3" fmla="*/ 0 w 391886"/>
                  <a:gd name="connsiteY3" fmla="*/ 504700 h 504700"/>
                  <a:gd name="connsiteX0" fmla="*/ 0 w 391886"/>
                  <a:gd name="connsiteY0" fmla="*/ 504700 h 504700"/>
                  <a:gd name="connsiteX1" fmla="*/ 391886 w 391886"/>
                  <a:gd name="connsiteY1" fmla="*/ 0 h 504700"/>
                  <a:gd name="connsiteX2" fmla="*/ 295677 w 391886"/>
                  <a:gd name="connsiteY2" fmla="*/ 445325 h 504700"/>
                  <a:gd name="connsiteX3" fmla="*/ 0 w 391886"/>
                  <a:gd name="connsiteY3" fmla="*/ 504700 h 504700"/>
                  <a:gd name="connsiteX0" fmla="*/ 0 w 384742"/>
                  <a:gd name="connsiteY0" fmla="*/ 559469 h 559469"/>
                  <a:gd name="connsiteX1" fmla="*/ 384742 w 384742"/>
                  <a:gd name="connsiteY1" fmla="*/ 0 h 559469"/>
                  <a:gd name="connsiteX2" fmla="*/ 295677 w 384742"/>
                  <a:gd name="connsiteY2" fmla="*/ 500094 h 559469"/>
                  <a:gd name="connsiteX3" fmla="*/ 0 w 384742"/>
                  <a:gd name="connsiteY3" fmla="*/ 559469 h 559469"/>
                  <a:gd name="connsiteX0" fmla="*/ 0 w 384742"/>
                  <a:gd name="connsiteY0" fmla="*/ 559469 h 559469"/>
                  <a:gd name="connsiteX1" fmla="*/ 384742 w 384742"/>
                  <a:gd name="connsiteY1" fmla="*/ 0 h 559469"/>
                  <a:gd name="connsiteX2" fmla="*/ 295677 w 384742"/>
                  <a:gd name="connsiteY2" fmla="*/ 500094 h 559469"/>
                  <a:gd name="connsiteX3" fmla="*/ 0 w 384742"/>
                  <a:gd name="connsiteY3" fmla="*/ 559469 h 559469"/>
                  <a:gd name="connsiteX0" fmla="*/ 0 w 389504"/>
                  <a:gd name="connsiteY0" fmla="*/ 540419 h 540419"/>
                  <a:gd name="connsiteX1" fmla="*/ 389504 w 389504"/>
                  <a:gd name="connsiteY1" fmla="*/ 0 h 540419"/>
                  <a:gd name="connsiteX2" fmla="*/ 295677 w 389504"/>
                  <a:gd name="connsiteY2" fmla="*/ 481044 h 540419"/>
                  <a:gd name="connsiteX3" fmla="*/ 0 w 389504"/>
                  <a:gd name="connsiteY3" fmla="*/ 540419 h 540419"/>
                  <a:gd name="connsiteX0" fmla="*/ 0 w 389504"/>
                  <a:gd name="connsiteY0" fmla="*/ 540419 h 540419"/>
                  <a:gd name="connsiteX1" fmla="*/ 389504 w 389504"/>
                  <a:gd name="connsiteY1" fmla="*/ 0 h 540419"/>
                  <a:gd name="connsiteX2" fmla="*/ 295677 w 389504"/>
                  <a:gd name="connsiteY2" fmla="*/ 481044 h 540419"/>
                  <a:gd name="connsiteX3" fmla="*/ 0 w 389504"/>
                  <a:gd name="connsiteY3" fmla="*/ 540419 h 540419"/>
                  <a:gd name="connsiteX0" fmla="*/ 0 w 396648"/>
                  <a:gd name="connsiteY0" fmla="*/ 564232 h 564232"/>
                  <a:gd name="connsiteX1" fmla="*/ 396648 w 396648"/>
                  <a:gd name="connsiteY1" fmla="*/ 0 h 564232"/>
                  <a:gd name="connsiteX2" fmla="*/ 295677 w 396648"/>
                  <a:gd name="connsiteY2" fmla="*/ 504857 h 564232"/>
                  <a:gd name="connsiteX3" fmla="*/ 0 w 396648"/>
                  <a:gd name="connsiteY3" fmla="*/ 564232 h 564232"/>
                  <a:gd name="connsiteX0" fmla="*/ 0 w 405008"/>
                  <a:gd name="connsiteY0" fmla="*/ 564232 h 564232"/>
                  <a:gd name="connsiteX1" fmla="*/ 396648 w 405008"/>
                  <a:gd name="connsiteY1" fmla="*/ 0 h 564232"/>
                  <a:gd name="connsiteX2" fmla="*/ 295677 w 405008"/>
                  <a:gd name="connsiteY2" fmla="*/ 504857 h 564232"/>
                  <a:gd name="connsiteX3" fmla="*/ 0 w 405008"/>
                  <a:gd name="connsiteY3" fmla="*/ 564232 h 564232"/>
                  <a:gd name="connsiteX0" fmla="*/ 0 w 405233"/>
                  <a:gd name="connsiteY0" fmla="*/ 564232 h 564232"/>
                  <a:gd name="connsiteX1" fmla="*/ 396648 w 405233"/>
                  <a:gd name="connsiteY1" fmla="*/ 0 h 564232"/>
                  <a:gd name="connsiteX2" fmla="*/ 295677 w 405233"/>
                  <a:gd name="connsiteY2" fmla="*/ 504857 h 564232"/>
                  <a:gd name="connsiteX3" fmla="*/ 0 w 405233"/>
                  <a:gd name="connsiteY3" fmla="*/ 564232 h 564232"/>
                  <a:gd name="connsiteX0" fmla="*/ 0 w 414413"/>
                  <a:gd name="connsiteY0" fmla="*/ 561214 h 561214"/>
                  <a:gd name="connsiteX1" fmla="*/ 406294 w 414413"/>
                  <a:gd name="connsiteY1" fmla="*/ 0 h 561214"/>
                  <a:gd name="connsiteX2" fmla="*/ 295677 w 414413"/>
                  <a:gd name="connsiteY2" fmla="*/ 501839 h 561214"/>
                  <a:gd name="connsiteX3" fmla="*/ 0 w 414413"/>
                  <a:gd name="connsiteY3" fmla="*/ 561214 h 561214"/>
                  <a:gd name="connsiteX0" fmla="*/ 0 w 414413"/>
                  <a:gd name="connsiteY0" fmla="*/ 529773 h 529773"/>
                  <a:gd name="connsiteX1" fmla="*/ 406294 w 414413"/>
                  <a:gd name="connsiteY1" fmla="*/ 0 h 529773"/>
                  <a:gd name="connsiteX2" fmla="*/ 295677 w 414413"/>
                  <a:gd name="connsiteY2" fmla="*/ 501839 h 529773"/>
                  <a:gd name="connsiteX3" fmla="*/ 0 w 414413"/>
                  <a:gd name="connsiteY3" fmla="*/ 529773 h 529773"/>
                  <a:gd name="connsiteX0" fmla="*/ 0 w 414413"/>
                  <a:gd name="connsiteY0" fmla="*/ 516673 h 516673"/>
                  <a:gd name="connsiteX1" fmla="*/ 406294 w 414413"/>
                  <a:gd name="connsiteY1" fmla="*/ 0 h 516673"/>
                  <a:gd name="connsiteX2" fmla="*/ 295677 w 414413"/>
                  <a:gd name="connsiteY2" fmla="*/ 501839 h 516673"/>
                  <a:gd name="connsiteX3" fmla="*/ 0 w 414413"/>
                  <a:gd name="connsiteY3" fmla="*/ 516673 h 516673"/>
                  <a:gd name="connsiteX0" fmla="*/ 0 w 412319"/>
                  <a:gd name="connsiteY0" fmla="*/ 532393 h 532393"/>
                  <a:gd name="connsiteX1" fmla="*/ 404200 w 412319"/>
                  <a:gd name="connsiteY1" fmla="*/ 0 h 532393"/>
                  <a:gd name="connsiteX2" fmla="*/ 293583 w 412319"/>
                  <a:gd name="connsiteY2" fmla="*/ 501839 h 532393"/>
                  <a:gd name="connsiteX3" fmla="*/ 0 w 412319"/>
                  <a:gd name="connsiteY3" fmla="*/ 532393 h 53239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1839 h 537633"/>
                  <a:gd name="connsiteX3" fmla="*/ 0 w 412319"/>
                  <a:gd name="connsiteY3" fmla="*/ 537633 h 53763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1839 h 537633"/>
                  <a:gd name="connsiteX3" fmla="*/ 0 w 412319"/>
                  <a:gd name="connsiteY3" fmla="*/ 537633 h 537633"/>
                  <a:gd name="connsiteX0" fmla="*/ 0 w 411866"/>
                  <a:gd name="connsiteY0" fmla="*/ 537633 h 537633"/>
                  <a:gd name="connsiteX1" fmla="*/ 404200 w 411866"/>
                  <a:gd name="connsiteY1" fmla="*/ 0 h 537633"/>
                  <a:gd name="connsiteX2" fmla="*/ 283113 w 411866"/>
                  <a:gd name="connsiteY2" fmla="*/ 415377 h 537633"/>
                  <a:gd name="connsiteX3" fmla="*/ 0 w 411866"/>
                  <a:gd name="connsiteY3" fmla="*/ 537633 h 537633"/>
                  <a:gd name="connsiteX0" fmla="*/ 0 w 412224"/>
                  <a:gd name="connsiteY0" fmla="*/ 537633 h 537633"/>
                  <a:gd name="connsiteX1" fmla="*/ 404200 w 412224"/>
                  <a:gd name="connsiteY1" fmla="*/ 0 h 537633"/>
                  <a:gd name="connsiteX2" fmla="*/ 291489 w 412224"/>
                  <a:gd name="connsiteY2" fmla="*/ 499219 h 537633"/>
                  <a:gd name="connsiteX3" fmla="*/ 0 w 412224"/>
                  <a:gd name="connsiteY3" fmla="*/ 537633 h 53763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7079 h 537633"/>
                  <a:gd name="connsiteX3" fmla="*/ 0 w 412319"/>
                  <a:gd name="connsiteY3" fmla="*/ 537633 h 53763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7079 h 537633"/>
                  <a:gd name="connsiteX3" fmla="*/ 0 w 412319"/>
                  <a:gd name="connsiteY3" fmla="*/ 537633 h 537633"/>
                  <a:gd name="connsiteX0" fmla="*/ 0 w 414413"/>
                  <a:gd name="connsiteY0" fmla="*/ 537633 h 537633"/>
                  <a:gd name="connsiteX1" fmla="*/ 406294 w 414413"/>
                  <a:gd name="connsiteY1" fmla="*/ 0 h 537633"/>
                  <a:gd name="connsiteX2" fmla="*/ 295677 w 414413"/>
                  <a:gd name="connsiteY2" fmla="*/ 507079 h 537633"/>
                  <a:gd name="connsiteX3" fmla="*/ 0 w 414413"/>
                  <a:gd name="connsiteY3" fmla="*/ 537633 h 53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413" h="537633">
                    <a:moveTo>
                      <a:pt x="0" y="537633"/>
                    </a:moveTo>
                    <a:cubicBezTo>
                      <a:pt x="1" y="311605"/>
                      <a:pt x="262862" y="287234"/>
                      <a:pt x="406294" y="0"/>
                    </a:cubicBezTo>
                    <a:cubicBezTo>
                      <a:pt x="450022" y="243815"/>
                      <a:pt x="303223" y="304734"/>
                      <a:pt x="295677" y="507079"/>
                    </a:cubicBezTo>
                    <a:lnTo>
                      <a:pt x="0" y="5376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30000"/>
                    </a:schemeClr>
                  </a:gs>
                  <a:gs pos="65000">
                    <a:schemeClr val="accent4"/>
                  </a:gs>
                  <a:gs pos="100000">
                    <a:schemeClr val="accent4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1" name="Freeform 34">
                <a:extLst>
                  <a:ext uri="{FF2B5EF4-FFF2-40B4-BE49-F238E27FC236}">
                    <a16:creationId xmlns="" xmlns:a16="http://schemas.microsoft.com/office/drawing/2014/main" id="{0EAFB57D-F470-47D1-AFEA-B736960AB817}"/>
                  </a:ext>
                </a:extLst>
              </p:cNvPr>
              <p:cNvSpPr/>
              <p:nvPr/>
            </p:nvSpPr>
            <p:spPr>
              <a:xfrm>
                <a:off x="3924127" y="2759347"/>
                <a:ext cx="872924" cy="769532"/>
              </a:xfrm>
              <a:custGeom>
                <a:avLst/>
                <a:gdLst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36069 w 936069"/>
                  <a:gd name="connsiteY0" fmla="*/ 892732 h 897065"/>
                  <a:gd name="connsiteX1" fmla="*/ 645714 w 936069"/>
                  <a:gd name="connsiteY1" fmla="*/ 897065 h 897065"/>
                  <a:gd name="connsiteX2" fmla="*/ 0 w 936069"/>
                  <a:gd name="connsiteY2" fmla="*/ 0 h 897065"/>
                  <a:gd name="connsiteX3" fmla="*/ 936069 w 936069"/>
                  <a:gd name="connsiteY3" fmla="*/ 892732 h 897065"/>
                  <a:gd name="connsiteX0" fmla="*/ 936069 w 936069"/>
                  <a:gd name="connsiteY0" fmla="*/ 892732 h 897065"/>
                  <a:gd name="connsiteX1" fmla="*/ 645714 w 936069"/>
                  <a:gd name="connsiteY1" fmla="*/ 897065 h 897065"/>
                  <a:gd name="connsiteX2" fmla="*/ 0 w 936069"/>
                  <a:gd name="connsiteY2" fmla="*/ 0 h 897065"/>
                  <a:gd name="connsiteX3" fmla="*/ 936069 w 936069"/>
                  <a:gd name="connsiteY3" fmla="*/ 892732 h 897065"/>
                  <a:gd name="connsiteX0" fmla="*/ 621373 w 621373"/>
                  <a:gd name="connsiteY0" fmla="*/ 667101 h 671434"/>
                  <a:gd name="connsiteX1" fmla="*/ 331018 w 621373"/>
                  <a:gd name="connsiteY1" fmla="*/ 671434 h 671434"/>
                  <a:gd name="connsiteX2" fmla="*/ 0 w 621373"/>
                  <a:gd name="connsiteY2" fmla="*/ 0 h 671434"/>
                  <a:gd name="connsiteX3" fmla="*/ 621373 w 621373"/>
                  <a:gd name="connsiteY3" fmla="*/ 667101 h 671434"/>
                  <a:gd name="connsiteX0" fmla="*/ 621373 w 621373"/>
                  <a:gd name="connsiteY0" fmla="*/ 667101 h 671434"/>
                  <a:gd name="connsiteX1" fmla="*/ 331018 w 621373"/>
                  <a:gd name="connsiteY1" fmla="*/ 671434 h 671434"/>
                  <a:gd name="connsiteX2" fmla="*/ 0 w 621373"/>
                  <a:gd name="connsiteY2" fmla="*/ 0 h 671434"/>
                  <a:gd name="connsiteX3" fmla="*/ 621373 w 621373"/>
                  <a:gd name="connsiteY3" fmla="*/ 667101 h 671434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1159"/>
                  <a:gd name="connsiteX1" fmla="*/ 400135 w 697634"/>
                  <a:gd name="connsiteY1" fmla="*/ 751159 h 751159"/>
                  <a:gd name="connsiteX2" fmla="*/ 0 w 697634"/>
                  <a:gd name="connsiteY2" fmla="*/ 0 h 751159"/>
                  <a:gd name="connsiteX3" fmla="*/ 697634 w 697634"/>
                  <a:gd name="connsiteY3" fmla="*/ 749208 h 751159"/>
                  <a:gd name="connsiteX0" fmla="*/ 700015 w 700015"/>
                  <a:gd name="connsiteY0" fmla="*/ 763496 h 763496"/>
                  <a:gd name="connsiteX1" fmla="*/ 400135 w 700015"/>
                  <a:gd name="connsiteY1" fmla="*/ 751159 h 763496"/>
                  <a:gd name="connsiteX2" fmla="*/ 0 w 700015"/>
                  <a:gd name="connsiteY2" fmla="*/ 0 h 763496"/>
                  <a:gd name="connsiteX3" fmla="*/ 700015 w 700015"/>
                  <a:gd name="connsiteY3" fmla="*/ 763496 h 763496"/>
                  <a:gd name="connsiteX0" fmla="*/ 697603 w 697603"/>
                  <a:gd name="connsiteY0" fmla="*/ 769532 h 769532"/>
                  <a:gd name="connsiteX1" fmla="*/ 397723 w 697603"/>
                  <a:gd name="connsiteY1" fmla="*/ 75719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6243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6243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5981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5981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7603" h="769532">
                    <a:moveTo>
                      <a:pt x="697603" y="769532"/>
                    </a:moveTo>
                    <a:lnTo>
                      <a:pt x="397723" y="759815"/>
                    </a:lnTo>
                    <a:cubicBezTo>
                      <a:pt x="394664" y="601690"/>
                      <a:pt x="301785" y="317739"/>
                      <a:pt x="0" y="0"/>
                    </a:cubicBezTo>
                    <a:cubicBezTo>
                      <a:pt x="435554" y="314467"/>
                      <a:pt x="689236" y="622966"/>
                      <a:pt x="697603" y="769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</a:schemeClr>
                  </a:gs>
                  <a:gs pos="64000">
                    <a:schemeClr val="accent2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2" name="Freeform 33">
                <a:extLst>
                  <a:ext uri="{FF2B5EF4-FFF2-40B4-BE49-F238E27FC236}">
                    <a16:creationId xmlns="" xmlns:a16="http://schemas.microsoft.com/office/drawing/2014/main" id="{EF25E55F-5675-4168-9732-F276B071C2D8}"/>
                  </a:ext>
                </a:extLst>
              </p:cNvPr>
              <p:cNvSpPr/>
              <p:nvPr/>
            </p:nvSpPr>
            <p:spPr>
              <a:xfrm>
                <a:off x="3712363" y="2635131"/>
                <a:ext cx="1449138" cy="1024946"/>
              </a:xfrm>
              <a:custGeom>
                <a:avLst/>
                <a:gdLst>
                  <a:gd name="connsiteX0" fmla="*/ 346230 w 994299"/>
                  <a:gd name="connsiteY0" fmla="*/ 88777 h 798990"/>
                  <a:gd name="connsiteX1" fmla="*/ 994299 w 994299"/>
                  <a:gd name="connsiteY1" fmla="*/ 798990 h 798990"/>
                  <a:gd name="connsiteX2" fmla="*/ 719092 w 994299"/>
                  <a:gd name="connsiteY2" fmla="*/ 781235 h 798990"/>
                  <a:gd name="connsiteX3" fmla="*/ 0 w 994299"/>
                  <a:gd name="connsiteY3" fmla="*/ 0 h 798990"/>
                  <a:gd name="connsiteX4" fmla="*/ 346230 w 994299"/>
                  <a:gd name="connsiteY4" fmla="*/ 88777 h 798990"/>
                  <a:gd name="connsiteX0" fmla="*/ 346230 w 994299"/>
                  <a:gd name="connsiteY0" fmla="*/ 88777 h 798990"/>
                  <a:gd name="connsiteX1" fmla="*/ 994299 w 994299"/>
                  <a:gd name="connsiteY1" fmla="*/ 798990 h 798990"/>
                  <a:gd name="connsiteX2" fmla="*/ 684423 w 994299"/>
                  <a:gd name="connsiteY2" fmla="*/ 763900 h 798990"/>
                  <a:gd name="connsiteX3" fmla="*/ 0 w 994299"/>
                  <a:gd name="connsiteY3" fmla="*/ 0 h 798990"/>
                  <a:gd name="connsiteX4" fmla="*/ 346230 w 994299"/>
                  <a:gd name="connsiteY4" fmla="*/ 88777 h 798990"/>
                  <a:gd name="connsiteX0" fmla="*/ 346230 w 989965"/>
                  <a:gd name="connsiteY0" fmla="*/ 88777 h 781656"/>
                  <a:gd name="connsiteX1" fmla="*/ 989965 w 989965"/>
                  <a:gd name="connsiteY1" fmla="*/ 781656 h 781656"/>
                  <a:gd name="connsiteX2" fmla="*/ 684423 w 989965"/>
                  <a:gd name="connsiteY2" fmla="*/ 763900 h 781656"/>
                  <a:gd name="connsiteX3" fmla="*/ 0 w 989965"/>
                  <a:gd name="connsiteY3" fmla="*/ 0 h 781656"/>
                  <a:gd name="connsiteX4" fmla="*/ 346230 w 989965"/>
                  <a:gd name="connsiteY4" fmla="*/ 88777 h 781656"/>
                  <a:gd name="connsiteX0" fmla="*/ 346230 w 989965"/>
                  <a:gd name="connsiteY0" fmla="*/ 88777 h 781656"/>
                  <a:gd name="connsiteX1" fmla="*/ 989965 w 989965"/>
                  <a:gd name="connsiteY1" fmla="*/ 781656 h 781656"/>
                  <a:gd name="connsiteX2" fmla="*/ 684423 w 989965"/>
                  <a:gd name="connsiteY2" fmla="*/ 776901 h 781656"/>
                  <a:gd name="connsiteX3" fmla="*/ 0 w 989965"/>
                  <a:gd name="connsiteY3" fmla="*/ 0 h 781656"/>
                  <a:gd name="connsiteX4" fmla="*/ 346230 w 989965"/>
                  <a:gd name="connsiteY4" fmla="*/ 88777 h 781656"/>
                  <a:gd name="connsiteX0" fmla="*/ 346230 w 976964"/>
                  <a:gd name="connsiteY0" fmla="*/ 88777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46230 w 976964"/>
                  <a:gd name="connsiteY4" fmla="*/ 88777 h 777322"/>
                  <a:gd name="connsiteX0" fmla="*/ 372232 w 976964"/>
                  <a:gd name="connsiteY0" fmla="*/ 119112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72232 w 976964"/>
                  <a:gd name="connsiteY4" fmla="*/ 119112 h 777322"/>
                  <a:gd name="connsiteX0" fmla="*/ 354897 w 976964"/>
                  <a:gd name="connsiteY0" fmla="*/ 106111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54897 w 976964"/>
                  <a:gd name="connsiteY4" fmla="*/ 106111 h 777322"/>
                  <a:gd name="connsiteX0" fmla="*/ 337562 w 976964"/>
                  <a:gd name="connsiteY0" fmla="*/ 136446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37562 w 976964"/>
                  <a:gd name="connsiteY4" fmla="*/ 136446 h 777322"/>
                  <a:gd name="connsiteX0" fmla="*/ 454570 w 1093972"/>
                  <a:gd name="connsiteY0" fmla="*/ 18844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54570 w 1093972"/>
                  <a:gd name="connsiteY4" fmla="*/ 188449 h 829325"/>
                  <a:gd name="connsiteX0" fmla="*/ 454570 w 1093972"/>
                  <a:gd name="connsiteY0" fmla="*/ 18844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54570 w 1093972"/>
                  <a:gd name="connsiteY4" fmla="*/ 188449 h 829325"/>
                  <a:gd name="connsiteX0" fmla="*/ 454570 w 1093972"/>
                  <a:gd name="connsiteY0" fmla="*/ 18844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54570 w 1093972"/>
                  <a:gd name="connsiteY4" fmla="*/ 18844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58903 w 1111306"/>
                  <a:gd name="connsiteY0" fmla="*/ 197118 h 937667"/>
                  <a:gd name="connsiteX1" fmla="*/ 1111306 w 1111306"/>
                  <a:gd name="connsiteY1" fmla="*/ 937667 h 937667"/>
                  <a:gd name="connsiteX2" fmla="*/ 818765 w 1111306"/>
                  <a:gd name="connsiteY2" fmla="*/ 802903 h 937667"/>
                  <a:gd name="connsiteX3" fmla="*/ 0 w 1111306"/>
                  <a:gd name="connsiteY3" fmla="*/ 0 h 937667"/>
                  <a:gd name="connsiteX4" fmla="*/ 458903 w 1111306"/>
                  <a:gd name="connsiteY4" fmla="*/ 197118 h 937667"/>
                  <a:gd name="connsiteX0" fmla="*/ 467571 w 1119974"/>
                  <a:gd name="connsiteY0" fmla="*/ 223120 h 963669"/>
                  <a:gd name="connsiteX1" fmla="*/ 1119974 w 1119974"/>
                  <a:gd name="connsiteY1" fmla="*/ 963669 h 963669"/>
                  <a:gd name="connsiteX2" fmla="*/ 827433 w 1119974"/>
                  <a:gd name="connsiteY2" fmla="*/ 828905 h 963669"/>
                  <a:gd name="connsiteX3" fmla="*/ 0 w 1119974"/>
                  <a:gd name="connsiteY3" fmla="*/ 0 h 963669"/>
                  <a:gd name="connsiteX4" fmla="*/ 467571 w 1119974"/>
                  <a:gd name="connsiteY4" fmla="*/ 223120 h 963669"/>
                  <a:gd name="connsiteX0" fmla="*/ 467571 w 1119974"/>
                  <a:gd name="connsiteY0" fmla="*/ 223120 h 963669"/>
                  <a:gd name="connsiteX1" fmla="*/ 1119974 w 1119974"/>
                  <a:gd name="connsiteY1" fmla="*/ 963669 h 963669"/>
                  <a:gd name="connsiteX2" fmla="*/ 827433 w 1119974"/>
                  <a:gd name="connsiteY2" fmla="*/ 828905 h 963669"/>
                  <a:gd name="connsiteX3" fmla="*/ 0 w 1119974"/>
                  <a:gd name="connsiteY3" fmla="*/ 0 h 963669"/>
                  <a:gd name="connsiteX4" fmla="*/ 467571 w 1119974"/>
                  <a:gd name="connsiteY4" fmla="*/ 223120 h 963669"/>
                  <a:gd name="connsiteX0" fmla="*/ 515242 w 1167645"/>
                  <a:gd name="connsiteY0" fmla="*/ 266457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4" fmla="*/ 515242 w 1167645"/>
                  <a:gd name="connsiteY4" fmla="*/ 266457 h 1007006"/>
                  <a:gd name="connsiteX0" fmla="*/ 515242 w 1167645"/>
                  <a:gd name="connsiteY0" fmla="*/ 266457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4" fmla="*/ 515242 w 1167645"/>
                  <a:gd name="connsiteY4" fmla="*/ 266457 h 1007006"/>
                  <a:gd name="connsiteX0" fmla="*/ 515242 w 1167645"/>
                  <a:gd name="connsiteY0" fmla="*/ 266457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4" fmla="*/ 515242 w 1167645"/>
                  <a:gd name="connsiteY4" fmla="*/ 266457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74788"/>
                  <a:gd name="connsiteY0" fmla="*/ 0 h 1016531"/>
                  <a:gd name="connsiteX1" fmla="*/ 1174788 w 1174788"/>
                  <a:gd name="connsiteY1" fmla="*/ 1016531 h 1016531"/>
                  <a:gd name="connsiteX2" fmla="*/ 882247 w 1174788"/>
                  <a:gd name="connsiteY2" fmla="*/ 881767 h 1016531"/>
                  <a:gd name="connsiteX3" fmla="*/ 0 w 1174788"/>
                  <a:gd name="connsiteY3" fmla="*/ 0 h 1016531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82247 w 1165263"/>
                  <a:gd name="connsiteY2" fmla="*/ 881767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21293"/>
                  <a:gd name="connsiteX1" fmla="*/ 1165263 w 1165263"/>
                  <a:gd name="connsiteY1" fmla="*/ 1021293 h 1021293"/>
                  <a:gd name="connsiteX2" fmla="*/ 875103 w 1165263"/>
                  <a:gd name="connsiteY2" fmla="*/ 884149 h 1021293"/>
                  <a:gd name="connsiteX3" fmla="*/ 0 w 1165263"/>
                  <a:gd name="connsiteY3" fmla="*/ 0 h 1021293"/>
                  <a:gd name="connsiteX0" fmla="*/ 0 w 1172407"/>
                  <a:gd name="connsiteY0" fmla="*/ 0 h 1018911"/>
                  <a:gd name="connsiteX1" fmla="*/ 1172407 w 1172407"/>
                  <a:gd name="connsiteY1" fmla="*/ 1018911 h 1018911"/>
                  <a:gd name="connsiteX2" fmla="*/ 875103 w 1172407"/>
                  <a:gd name="connsiteY2" fmla="*/ 884149 h 1018911"/>
                  <a:gd name="connsiteX3" fmla="*/ 0 w 1172407"/>
                  <a:gd name="connsiteY3" fmla="*/ 0 h 1018911"/>
                  <a:gd name="connsiteX0" fmla="*/ 0 w 1167644"/>
                  <a:gd name="connsiteY0" fmla="*/ 0 h 1018911"/>
                  <a:gd name="connsiteX1" fmla="*/ 1167644 w 1167644"/>
                  <a:gd name="connsiteY1" fmla="*/ 1018911 h 1018911"/>
                  <a:gd name="connsiteX2" fmla="*/ 875103 w 1167644"/>
                  <a:gd name="connsiteY2" fmla="*/ 884149 h 1018911"/>
                  <a:gd name="connsiteX3" fmla="*/ 0 w 1167644"/>
                  <a:gd name="connsiteY3" fmla="*/ 0 h 1018911"/>
                  <a:gd name="connsiteX0" fmla="*/ 0 w 1167644"/>
                  <a:gd name="connsiteY0" fmla="*/ 0 h 1018911"/>
                  <a:gd name="connsiteX1" fmla="*/ 1167644 w 1167644"/>
                  <a:gd name="connsiteY1" fmla="*/ 1018911 h 1018911"/>
                  <a:gd name="connsiteX2" fmla="*/ 875103 w 1167644"/>
                  <a:gd name="connsiteY2" fmla="*/ 884149 h 1018911"/>
                  <a:gd name="connsiteX3" fmla="*/ 0 w 1167644"/>
                  <a:gd name="connsiteY3" fmla="*/ 0 h 1018911"/>
                  <a:gd name="connsiteX0" fmla="*/ 0 w 1160500"/>
                  <a:gd name="connsiteY0" fmla="*/ 0 h 1018911"/>
                  <a:gd name="connsiteX1" fmla="*/ 1160500 w 1160500"/>
                  <a:gd name="connsiteY1" fmla="*/ 1018911 h 1018911"/>
                  <a:gd name="connsiteX2" fmla="*/ 867959 w 1160500"/>
                  <a:gd name="connsiteY2" fmla="*/ 884149 h 1018911"/>
                  <a:gd name="connsiteX3" fmla="*/ 0 w 1160500"/>
                  <a:gd name="connsiteY3" fmla="*/ 0 h 1018911"/>
                  <a:gd name="connsiteX0" fmla="*/ 0 w 1160500"/>
                  <a:gd name="connsiteY0" fmla="*/ 0 h 1018911"/>
                  <a:gd name="connsiteX1" fmla="*/ 1160500 w 1160500"/>
                  <a:gd name="connsiteY1" fmla="*/ 1018911 h 1018911"/>
                  <a:gd name="connsiteX2" fmla="*/ 867959 w 1160500"/>
                  <a:gd name="connsiteY2" fmla="*/ 884149 h 1018911"/>
                  <a:gd name="connsiteX3" fmla="*/ 0 w 1160500"/>
                  <a:gd name="connsiteY3" fmla="*/ 0 h 1018911"/>
                  <a:gd name="connsiteX0" fmla="*/ 0 w 1160500"/>
                  <a:gd name="connsiteY0" fmla="*/ 0 h 1018911"/>
                  <a:gd name="connsiteX1" fmla="*/ 1160500 w 1160500"/>
                  <a:gd name="connsiteY1" fmla="*/ 1018911 h 1018911"/>
                  <a:gd name="connsiteX2" fmla="*/ 867959 w 1160500"/>
                  <a:gd name="connsiteY2" fmla="*/ 884149 h 1018911"/>
                  <a:gd name="connsiteX3" fmla="*/ 0 w 1160500"/>
                  <a:gd name="connsiteY3" fmla="*/ 0 h 1018911"/>
                  <a:gd name="connsiteX0" fmla="*/ 0 w 1158088"/>
                  <a:gd name="connsiteY0" fmla="*/ 0 h 1024946"/>
                  <a:gd name="connsiteX1" fmla="*/ 1158088 w 1158088"/>
                  <a:gd name="connsiteY1" fmla="*/ 1024946 h 1024946"/>
                  <a:gd name="connsiteX2" fmla="*/ 865547 w 1158088"/>
                  <a:gd name="connsiteY2" fmla="*/ 890184 h 1024946"/>
                  <a:gd name="connsiteX3" fmla="*/ 0 w 1158088"/>
                  <a:gd name="connsiteY3" fmla="*/ 0 h 1024946"/>
                  <a:gd name="connsiteX0" fmla="*/ 0 w 1158088"/>
                  <a:gd name="connsiteY0" fmla="*/ 0 h 1024946"/>
                  <a:gd name="connsiteX1" fmla="*/ 1158088 w 1158088"/>
                  <a:gd name="connsiteY1" fmla="*/ 1024946 h 1024946"/>
                  <a:gd name="connsiteX2" fmla="*/ 865547 w 1158088"/>
                  <a:gd name="connsiteY2" fmla="*/ 890184 h 1024946"/>
                  <a:gd name="connsiteX3" fmla="*/ 0 w 1158088"/>
                  <a:gd name="connsiteY3" fmla="*/ 0 h 102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8088" h="1024946">
                    <a:moveTo>
                      <a:pt x="0" y="0"/>
                    </a:moveTo>
                    <a:cubicBezTo>
                      <a:pt x="695995" y="281858"/>
                      <a:pt x="1149390" y="683745"/>
                      <a:pt x="1158088" y="1024946"/>
                    </a:cubicBezTo>
                    <a:lnTo>
                      <a:pt x="865547" y="890184"/>
                    </a:lnTo>
                    <a:cubicBezTo>
                      <a:pt x="825277" y="670457"/>
                      <a:pt x="447443" y="313352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63000">
                    <a:schemeClr val="accent1">
                      <a:lumMod val="90000"/>
                    </a:schemeClr>
                  </a:gs>
                  <a:gs pos="29000">
                    <a:schemeClr val="accent1">
                      <a:lumMod val="50000"/>
                    </a:schemeClr>
                  </a:gs>
                  <a:gs pos="0">
                    <a:schemeClr val="accent1">
                      <a:lumMod val="30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36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23" name="Group 19">
              <a:extLst>
                <a:ext uri="{FF2B5EF4-FFF2-40B4-BE49-F238E27FC236}">
                  <a16:creationId xmlns="" xmlns:a16="http://schemas.microsoft.com/office/drawing/2014/main" id="{17BAC009-ECE3-4F7A-896D-F04FA91A9D83}"/>
                </a:ext>
              </a:extLst>
            </p:cNvPr>
            <p:cNvGrpSpPr/>
            <p:nvPr/>
          </p:nvGrpSpPr>
          <p:grpSpPr>
            <a:xfrm>
              <a:off x="6857307" y="891875"/>
              <a:ext cx="733773" cy="1188492"/>
              <a:chOff x="1950887" y="-1"/>
              <a:chExt cx="1414279" cy="2866407"/>
            </a:xfrm>
            <a:gradFill>
              <a:gsLst>
                <a:gs pos="0">
                  <a:srgbClr val="92D050">
                    <a:lumMod val="30000"/>
                  </a:srgbClr>
                </a:gs>
                <a:gs pos="65000">
                  <a:srgbClr val="92D050"/>
                </a:gs>
                <a:gs pos="100000">
                  <a:srgbClr val="92D050"/>
                </a:gs>
              </a:gsLst>
              <a:lin ang="14400000" scaled="0"/>
            </a:gradFill>
          </p:grpSpPr>
          <p:sp>
            <p:nvSpPr>
              <p:cNvPr id="24" name="Rectangle 24">
                <a:extLst>
                  <a:ext uri="{FF2B5EF4-FFF2-40B4-BE49-F238E27FC236}">
                    <a16:creationId xmlns="" xmlns:a16="http://schemas.microsoft.com/office/drawing/2014/main" id="{7EB314ED-0A7A-48F0-982C-16DD15252CDD}"/>
                  </a:ext>
                </a:extLst>
              </p:cNvPr>
              <p:cNvSpPr/>
              <p:nvPr/>
            </p:nvSpPr>
            <p:spPr>
              <a:xfrm>
                <a:off x="1950887" y="-1"/>
                <a:ext cx="1414279" cy="2045803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85512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24788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0745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8145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2450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4 w 1412807"/>
                  <a:gd name="connsiteY3" fmla="*/ 1742450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6715 w 1412807"/>
                  <a:gd name="connsiteY3" fmla="*/ 1621006 h 2045803"/>
                  <a:gd name="connsiteX4" fmla="*/ 0 w 1412807"/>
                  <a:gd name="connsiteY4" fmla="*/ 0 h 2045803"/>
                  <a:gd name="connsiteX0" fmla="*/ 1472 w 1414279"/>
                  <a:gd name="connsiteY0" fmla="*/ 0 h 2045803"/>
                  <a:gd name="connsiteX1" fmla="*/ 1414279 w 1414279"/>
                  <a:gd name="connsiteY1" fmla="*/ 0 h 2045803"/>
                  <a:gd name="connsiteX2" fmla="*/ 1414279 w 1414279"/>
                  <a:gd name="connsiteY2" fmla="*/ 2045803 h 2045803"/>
                  <a:gd name="connsiteX3" fmla="*/ 3424 w 1414279"/>
                  <a:gd name="connsiteY3" fmla="*/ 1561474 h 2045803"/>
                  <a:gd name="connsiteX4" fmla="*/ 1472 w 1414279"/>
                  <a:gd name="connsiteY4" fmla="*/ 0 h 204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79" h="2045803">
                    <a:moveTo>
                      <a:pt x="1472" y="0"/>
                    </a:moveTo>
                    <a:lnTo>
                      <a:pt x="1414279" y="0"/>
                    </a:lnTo>
                    <a:lnTo>
                      <a:pt x="1414279" y="2045803"/>
                    </a:lnTo>
                    <a:lnTo>
                      <a:pt x="3424" y="1561474"/>
                    </a:lnTo>
                    <a:cubicBezTo>
                      <a:pt x="-5243" y="951767"/>
                      <a:pt x="5806" y="618374"/>
                      <a:pt x="14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5" name="Freeform 31">
                <a:extLst>
                  <a:ext uri="{FF2B5EF4-FFF2-40B4-BE49-F238E27FC236}">
                    <a16:creationId xmlns="" xmlns:a16="http://schemas.microsoft.com/office/drawing/2014/main" id="{8FF5E698-DB16-4EB4-987D-F43E97F121F0}"/>
                  </a:ext>
                </a:extLst>
              </p:cNvPr>
              <p:cNvSpPr/>
              <p:nvPr/>
            </p:nvSpPr>
            <p:spPr>
              <a:xfrm>
                <a:off x="1955039" y="1552780"/>
                <a:ext cx="1399862" cy="1313626"/>
              </a:xfrm>
              <a:custGeom>
                <a:avLst/>
                <a:gdLst>
                  <a:gd name="connsiteX0" fmla="*/ 0 w 1447061"/>
                  <a:gd name="connsiteY0" fmla="*/ 0 h 870011"/>
                  <a:gd name="connsiteX1" fmla="*/ 1447061 w 1447061"/>
                  <a:gd name="connsiteY1" fmla="*/ 17755 h 870011"/>
                  <a:gd name="connsiteX2" fmla="*/ 1402672 w 1447061"/>
                  <a:gd name="connsiteY2" fmla="*/ 870011 h 870011"/>
                  <a:gd name="connsiteX3" fmla="*/ 0 w 1447061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26633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0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25623"/>
                  <a:gd name="connsiteX1" fmla="*/ 1402672 w 1402672"/>
                  <a:gd name="connsiteY1" fmla="*/ 0 h 825623"/>
                  <a:gd name="connsiteX2" fmla="*/ 1402672 w 1402672"/>
                  <a:gd name="connsiteY2" fmla="*/ 825623 h 825623"/>
                  <a:gd name="connsiteX3" fmla="*/ 0 w 1402672"/>
                  <a:gd name="connsiteY3" fmla="*/ 0 h 825623"/>
                  <a:gd name="connsiteX0" fmla="*/ 0 w 1402672"/>
                  <a:gd name="connsiteY0" fmla="*/ 0 h 816745"/>
                  <a:gd name="connsiteX1" fmla="*/ 1402672 w 1402672"/>
                  <a:gd name="connsiteY1" fmla="*/ 0 h 816745"/>
                  <a:gd name="connsiteX2" fmla="*/ 1402672 w 1402672"/>
                  <a:gd name="connsiteY2" fmla="*/ 816745 h 816745"/>
                  <a:gd name="connsiteX3" fmla="*/ 0 w 1402672"/>
                  <a:gd name="connsiteY3" fmla="*/ 0 h 816745"/>
                  <a:gd name="connsiteX0" fmla="*/ 0 w 1420427"/>
                  <a:gd name="connsiteY0" fmla="*/ 0 h 843378"/>
                  <a:gd name="connsiteX1" fmla="*/ 1402672 w 1420427"/>
                  <a:gd name="connsiteY1" fmla="*/ 0 h 843378"/>
                  <a:gd name="connsiteX2" fmla="*/ 1420427 w 1420427"/>
                  <a:gd name="connsiteY2" fmla="*/ 843378 h 843378"/>
                  <a:gd name="connsiteX3" fmla="*/ 0 w 1420427"/>
                  <a:gd name="connsiteY3" fmla="*/ 0 h 843378"/>
                  <a:gd name="connsiteX0" fmla="*/ 0 w 1420427"/>
                  <a:gd name="connsiteY0" fmla="*/ 0 h 807867"/>
                  <a:gd name="connsiteX1" fmla="*/ 1402672 w 1420427"/>
                  <a:gd name="connsiteY1" fmla="*/ 0 h 807867"/>
                  <a:gd name="connsiteX2" fmla="*/ 1420427 w 1420427"/>
                  <a:gd name="connsiteY2" fmla="*/ 807867 h 807867"/>
                  <a:gd name="connsiteX3" fmla="*/ 0 w 1420427"/>
                  <a:gd name="connsiteY3" fmla="*/ 0 h 807867"/>
                  <a:gd name="connsiteX0" fmla="*/ 0 w 1402672"/>
                  <a:gd name="connsiteY0" fmla="*/ 0 h 807867"/>
                  <a:gd name="connsiteX1" fmla="*/ 1402672 w 1402672"/>
                  <a:gd name="connsiteY1" fmla="*/ 0 h 807867"/>
                  <a:gd name="connsiteX2" fmla="*/ 1393794 w 1402672"/>
                  <a:gd name="connsiteY2" fmla="*/ 807867 h 807867"/>
                  <a:gd name="connsiteX3" fmla="*/ 0 w 1402672"/>
                  <a:gd name="connsiteY3" fmla="*/ 0 h 807867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50 w 1398730"/>
                  <a:gd name="connsiteY0" fmla="*/ 0 h 1137224"/>
                  <a:gd name="connsiteX1" fmla="*/ 1394055 w 1398730"/>
                  <a:gd name="connsiteY1" fmla="*/ 238351 h 1137224"/>
                  <a:gd name="connsiteX2" fmla="*/ 1398178 w 1398730"/>
                  <a:gd name="connsiteY2" fmla="*/ 1137224 h 1137224"/>
                  <a:gd name="connsiteX3" fmla="*/ 50 w 1398730"/>
                  <a:gd name="connsiteY3" fmla="*/ 0 h 1137224"/>
                  <a:gd name="connsiteX0" fmla="*/ 50 w 1402914"/>
                  <a:gd name="connsiteY0" fmla="*/ 0 h 1145892"/>
                  <a:gd name="connsiteX1" fmla="*/ 1394055 w 1402914"/>
                  <a:gd name="connsiteY1" fmla="*/ 238351 h 1145892"/>
                  <a:gd name="connsiteX2" fmla="*/ 1402511 w 1402914"/>
                  <a:gd name="connsiteY2" fmla="*/ 1145892 h 1145892"/>
                  <a:gd name="connsiteX3" fmla="*/ 50 w 1402914"/>
                  <a:gd name="connsiteY3" fmla="*/ 0 h 1145892"/>
                  <a:gd name="connsiteX0" fmla="*/ 51 w 1402915"/>
                  <a:gd name="connsiteY0" fmla="*/ 0 h 1145892"/>
                  <a:gd name="connsiteX1" fmla="*/ 1394056 w 1402915"/>
                  <a:gd name="connsiteY1" fmla="*/ 238351 h 1145892"/>
                  <a:gd name="connsiteX2" fmla="*/ 1402512 w 1402915"/>
                  <a:gd name="connsiteY2" fmla="*/ 1145892 h 1145892"/>
                  <a:gd name="connsiteX3" fmla="*/ 51 w 1402915"/>
                  <a:gd name="connsiteY3" fmla="*/ 0 h 1145892"/>
                  <a:gd name="connsiteX0" fmla="*/ 53 w 1402917"/>
                  <a:gd name="connsiteY0" fmla="*/ 0 h 1145892"/>
                  <a:gd name="connsiteX1" fmla="*/ 1394058 w 1402917"/>
                  <a:gd name="connsiteY1" fmla="*/ 238351 h 1145892"/>
                  <a:gd name="connsiteX2" fmla="*/ 1402514 w 1402917"/>
                  <a:gd name="connsiteY2" fmla="*/ 1145892 h 1145892"/>
                  <a:gd name="connsiteX3" fmla="*/ 53 w 1402917"/>
                  <a:gd name="connsiteY3" fmla="*/ 0 h 1145892"/>
                  <a:gd name="connsiteX0" fmla="*/ 52 w 1402916"/>
                  <a:gd name="connsiteY0" fmla="*/ 0 h 1145892"/>
                  <a:gd name="connsiteX1" fmla="*/ 1394057 w 1402916"/>
                  <a:gd name="connsiteY1" fmla="*/ 238351 h 1145892"/>
                  <a:gd name="connsiteX2" fmla="*/ 1402513 w 1402916"/>
                  <a:gd name="connsiteY2" fmla="*/ 1145892 h 1145892"/>
                  <a:gd name="connsiteX3" fmla="*/ 52 w 1402916"/>
                  <a:gd name="connsiteY3" fmla="*/ 0 h 1145892"/>
                  <a:gd name="connsiteX0" fmla="*/ 52 w 1402513"/>
                  <a:gd name="connsiteY0" fmla="*/ 0 h 1145892"/>
                  <a:gd name="connsiteX1" fmla="*/ 1394057 w 1402513"/>
                  <a:gd name="connsiteY1" fmla="*/ 238351 h 1145892"/>
                  <a:gd name="connsiteX2" fmla="*/ 1402513 w 1402513"/>
                  <a:gd name="connsiteY2" fmla="*/ 1145892 h 1145892"/>
                  <a:gd name="connsiteX3" fmla="*/ 52 w 1402513"/>
                  <a:gd name="connsiteY3" fmla="*/ 0 h 1145892"/>
                  <a:gd name="connsiteX0" fmla="*/ 52 w 1406847"/>
                  <a:gd name="connsiteY0" fmla="*/ 0 h 1150225"/>
                  <a:gd name="connsiteX1" fmla="*/ 1394057 w 1406847"/>
                  <a:gd name="connsiteY1" fmla="*/ 238351 h 1150225"/>
                  <a:gd name="connsiteX2" fmla="*/ 1406847 w 1406847"/>
                  <a:gd name="connsiteY2" fmla="*/ 1150225 h 1150225"/>
                  <a:gd name="connsiteX3" fmla="*/ 52 w 1406847"/>
                  <a:gd name="connsiteY3" fmla="*/ 0 h 1150225"/>
                  <a:gd name="connsiteX0" fmla="*/ 0 w 1406795"/>
                  <a:gd name="connsiteY0" fmla="*/ 0 h 1150225"/>
                  <a:gd name="connsiteX1" fmla="*/ 1394005 w 1406795"/>
                  <a:gd name="connsiteY1" fmla="*/ 238351 h 1150225"/>
                  <a:gd name="connsiteX2" fmla="*/ 1406795 w 1406795"/>
                  <a:gd name="connsiteY2" fmla="*/ 1150225 h 1150225"/>
                  <a:gd name="connsiteX3" fmla="*/ 0 w 1406795"/>
                  <a:gd name="connsiteY3" fmla="*/ 0 h 1150225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8338"/>
                  <a:gd name="connsiteY0" fmla="*/ 0 h 1106889"/>
                  <a:gd name="connsiteX1" fmla="*/ 1398338 w 1398338"/>
                  <a:gd name="connsiteY1" fmla="*/ 251352 h 1106889"/>
                  <a:gd name="connsiteX2" fmla="*/ 1255117 w 1398338"/>
                  <a:gd name="connsiteY2" fmla="*/ 1106889 h 1106889"/>
                  <a:gd name="connsiteX3" fmla="*/ 0 w 1398338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085221"/>
                  <a:gd name="connsiteX1" fmla="*/ 1402671 w 1402671"/>
                  <a:gd name="connsiteY1" fmla="*/ 247018 h 1085221"/>
                  <a:gd name="connsiteX2" fmla="*/ 1263785 w 1402671"/>
                  <a:gd name="connsiteY2" fmla="*/ 1085221 h 1085221"/>
                  <a:gd name="connsiteX3" fmla="*/ 0 w 1402671"/>
                  <a:gd name="connsiteY3" fmla="*/ 0 h 1085221"/>
                  <a:gd name="connsiteX0" fmla="*/ 0 w 1402671"/>
                  <a:gd name="connsiteY0" fmla="*/ 0 h 1080887"/>
                  <a:gd name="connsiteX1" fmla="*/ 1402671 w 1402671"/>
                  <a:gd name="connsiteY1" fmla="*/ 247018 h 1080887"/>
                  <a:gd name="connsiteX2" fmla="*/ 1246450 w 1402671"/>
                  <a:gd name="connsiteY2" fmla="*/ 1080887 h 1080887"/>
                  <a:gd name="connsiteX3" fmla="*/ 0 w 1402671"/>
                  <a:gd name="connsiteY3" fmla="*/ 0 h 1080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214894"/>
                  <a:gd name="connsiteX1" fmla="*/ 1407005 w 1407005"/>
                  <a:gd name="connsiteY1" fmla="*/ 299022 h 1214894"/>
                  <a:gd name="connsiteX2" fmla="*/ 1404515 w 1407005"/>
                  <a:gd name="connsiteY2" fmla="*/ 1214894 h 1214894"/>
                  <a:gd name="connsiteX3" fmla="*/ 0 w 1407005"/>
                  <a:gd name="connsiteY3" fmla="*/ 0 h 1214894"/>
                  <a:gd name="connsiteX0" fmla="*/ 0 w 1409956"/>
                  <a:gd name="connsiteY0" fmla="*/ 0 h 1214894"/>
                  <a:gd name="connsiteX1" fmla="*/ 1407005 w 1409956"/>
                  <a:gd name="connsiteY1" fmla="*/ 299022 h 1214894"/>
                  <a:gd name="connsiteX2" fmla="*/ 1404515 w 1409956"/>
                  <a:gd name="connsiteY2" fmla="*/ 1214894 h 1214894"/>
                  <a:gd name="connsiteX3" fmla="*/ 0 w 1409956"/>
                  <a:gd name="connsiteY3" fmla="*/ 0 h 1214894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88143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88143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88143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95287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95287 w 1409386"/>
                  <a:gd name="connsiteY2" fmla="*/ 1310361 h 1310361"/>
                  <a:gd name="connsiteX3" fmla="*/ 0 w 1409386"/>
                  <a:gd name="connsiteY3" fmla="*/ 0 h 1310361"/>
                  <a:gd name="connsiteX0" fmla="*/ 0 w 1402243"/>
                  <a:gd name="connsiteY0" fmla="*/ 0 h 1310361"/>
                  <a:gd name="connsiteX1" fmla="*/ 1402243 w 1402243"/>
                  <a:gd name="connsiteY1" fmla="*/ 477616 h 1310361"/>
                  <a:gd name="connsiteX2" fmla="*/ 1288144 w 1402243"/>
                  <a:gd name="connsiteY2" fmla="*/ 1310361 h 1310361"/>
                  <a:gd name="connsiteX3" fmla="*/ 0 w 1402243"/>
                  <a:gd name="connsiteY3" fmla="*/ 0 h 1310361"/>
                  <a:gd name="connsiteX0" fmla="*/ 0 w 1402243"/>
                  <a:gd name="connsiteY0" fmla="*/ 0 h 1310361"/>
                  <a:gd name="connsiteX1" fmla="*/ 1402243 w 1402243"/>
                  <a:gd name="connsiteY1" fmla="*/ 477616 h 1310361"/>
                  <a:gd name="connsiteX2" fmla="*/ 1288144 w 1402243"/>
                  <a:gd name="connsiteY2" fmla="*/ 1310361 h 1310361"/>
                  <a:gd name="connsiteX3" fmla="*/ 0 w 1402243"/>
                  <a:gd name="connsiteY3" fmla="*/ 0 h 1310361"/>
                  <a:gd name="connsiteX0" fmla="*/ 0 w 1402243"/>
                  <a:gd name="connsiteY0" fmla="*/ 0 h 1310361"/>
                  <a:gd name="connsiteX1" fmla="*/ 1402243 w 1402243"/>
                  <a:gd name="connsiteY1" fmla="*/ 477616 h 1310361"/>
                  <a:gd name="connsiteX2" fmla="*/ 1288144 w 1402243"/>
                  <a:gd name="connsiteY2" fmla="*/ 1310361 h 1310361"/>
                  <a:gd name="connsiteX3" fmla="*/ 0 w 1402243"/>
                  <a:gd name="connsiteY3" fmla="*/ 0 h 1310361"/>
                  <a:gd name="connsiteX0" fmla="*/ 0 w 1402243"/>
                  <a:gd name="connsiteY0" fmla="*/ 0 h 1305598"/>
                  <a:gd name="connsiteX1" fmla="*/ 1402243 w 1402243"/>
                  <a:gd name="connsiteY1" fmla="*/ 477616 h 1305598"/>
                  <a:gd name="connsiteX2" fmla="*/ 1292907 w 1402243"/>
                  <a:gd name="connsiteY2" fmla="*/ 1305598 h 1305598"/>
                  <a:gd name="connsiteX3" fmla="*/ 0 w 1402243"/>
                  <a:gd name="connsiteY3" fmla="*/ 0 h 1305598"/>
                  <a:gd name="connsiteX0" fmla="*/ 34 w 1402277"/>
                  <a:gd name="connsiteY0" fmla="*/ 0 h 1305598"/>
                  <a:gd name="connsiteX1" fmla="*/ 1402277 w 1402277"/>
                  <a:gd name="connsiteY1" fmla="*/ 477616 h 1305598"/>
                  <a:gd name="connsiteX2" fmla="*/ 1292941 w 1402277"/>
                  <a:gd name="connsiteY2" fmla="*/ 1305598 h 1305598"/>
                  <a:gd name="connsiteX3" fmla="*/ 34 w 1402277"/>
                  <a:gd name="connsiteY3" fmla="*/ 0 h 1305598"/>
                  <a:gd name="connsiteX0" fmla="*/ 37 w 1402280"/>
                  <a:gd name="connsiteY0" fmla="*/ 0 h 1305598"/>
                  <a:gd name="connsiteX1" fmla="*/ 1402280 w 1402280"/>
                  <a:gd name="connsiteY1" fmla="*/ 477616 h 1305598"/>
                  <a:gd name="connsiteX2" fmla="*/ 1292944 w 1402280"/>
                  <a:gd name="connsiteY2" fmla="*/ 1305598 h 1305598"/>
                  <a:gd name="connsiteX3" fmla="*/ 37 w 1402280"/>
                  <a:gd name="connsiteY3" fmla="*/ 0 h 1305598"/>
                  <a:gd name="connsiteX0" fmla="*/ 37 w 1409424"/>
                  <a:gd name="connsiteY0" fmla="*/ 0 h 1307979"/>
                  <a:gd name="connsiteX1" fmla="*/ 1409424 w 1409424"/>
                  <a:gd name="connsiteY1" fmla="*/ 479997 h 1307979"/>
                  <a:gd name="connsiteX2" fmla="*/ 1300088 w 1409424"/>
                  <a:gd name="connsiteY2" fmla="*/ 1307979 h 1307979"/>
                  <a:gd name="connsiteX3" fmla="*/ 37 w 1409424"/>
                  <a:gd name="connsiteY3" fmla="*/ 0 h 1307979"/>
                  <a:gd name="connsiteX0" fmla="*/ 0 w 1409387"/>
                  <a:gd name="connsiteY0" fmla="*/ 0 h 1307979"/>
                  <a:gd name="connsiteX1" fmla="*/ 1409387 w 1409387"/>
                  <a:gd name="connsiteY1" fmla="*/ 479997 h 1307979"/>
                  <a:gd name="connsiteX2" fmla="*/ 1300051 w 1409387"/>
                  <a:gd name="connsiteY2" fmla="*/ 1307979 h 1307979"/>
                  <a:gd name="connsiteX3" fmla="*/ 0 w 1409387"/>
                  <a:gd name="connsiteY3" fmla="*/ 0 h 1307979"/>
                  <a:gd name="connsiteX0" fmla="*/ 0 w 1409387"/>
                  <a:gd name="connsiteY0" fmla="*/ 0 h 1307979"/>
                  <a:gd name="connsiteX1" fmla="*/ 1409387 w 1409387"/>
                  <a:gd name="connsiteY1" fmla="*/ 479997 h 1307979"/>
                  <a:gd name="connsiteX2" fmla="*/ 1300051 w 1409387"/>
                  <a:gd name="connsiteY2" fmla="*/ 1307979 h 1307979"/>
                  <a:gd name="connsiteX3" fmla="*/ 0 w 1409387"/>
                  <a:gd name="connsiteY3" fmla="*/ 0 h 1307979"/>
                  <a:gd name="connsiteX0" fmla="*/ 0 w 1409387"/>
                  <a:gd name="connsiteY0" fmla="*/ 0 h 1307979"/>
                  <a:gd name="connsiteX1" fmla="*/ 1409387 w 1409387"/>
                  <a:gd name="connsiteY1" fmla="*/ 479997 h 1307979"/>
                  <a:gd name="connsiteX2" fmla="*/ 1300051 w 1409387"/>
                  <a:gd name="connsiteY2" fmla="*/ 1307979 h 1307979"/>
                  <a:gd name="connsiteX3" fmla="*/ 0 w 1409387"/>
                  <a:gd name="connsiteY3" fmla="*/ 0 h 1307979"/>
                  <a:gd name="connsiteX0" fmla="*/ 0 w 1409387"/>
                  <a:gd name="connsiteY0" fmla="*/ 0 h 1310360"/>
                  <a:gd name="connsiteX1" fmla="*/ 1409387 w 1409387"/>
                  <a:gd name="connsiteY1" fmla="*/ 479997 h 1310360"/>
                  <a:gd name="connsiteX2" fmla="*/ 1292907 w 1409387"/>
                  <a:gd name="connsiteY2" fmla="*/ 1310360 h 1310360"/>
                  <a:gd name="connsiteX3" fmla="*/ 0 w 1409387"/>
                  <a:gd name="connsiteY3" fmla="*/ 0 h 1310360"/>
                  <a:gd name="connsiteX0" fmla="*/ 0 w 1409387"/>
                  <a:gd name="connsiteY0" fmla="*/ 0 h 1310360"/>
                  <a:gd name="connsiteX1" fmla="*/ 1409387 w 1409387"/>
                  <a:gd name="connsiteY1" fmla="*/ 479997 h 1310360"/>
                  <a:gd name="connsiteX2" fmla="*/ 1292907 w 1409387"/>
                  <a:gd name="connsiteY2" fmla="*/ 1310360 h 1310360"/>
                  <a:gd name="connsiteX3" fmla="*/ 0 w 1409387"/>
                  <a:gd name="connsiteY3" fmla="*/ 0 h 1310360"/>
                  <a:gd name="connsiteX0" fmla="*/ 0 w 1399862"/>
                  <a:gd name="connsiteY0" fmla="*/ 0 h 1310360"/>
                  <a:gd name="connsiteX1" fmla="*/ 1399862 w 1399862"/>
                  <a:gd name="connsiteY1" fmla="*/ 475234 h 1310360"/>
                  <a:gd name="connsiteX2" fmla="*/ 1292907 w 1399862"/>
                  <a:gd name="connsiteY2" fmla="*/ 1310360 h 1310360"/>
                  <a:gd name="connsiteX3" fmla="*/ 0 w 1399862"/>
                  <a:gd name="connsiteY3" fmla="*/ 0 h 1310360"/>
                  <a:gd name="connsiteX0" fmla="*/ 0 w 1399862"/>
                  <a:gd name="connsiteY0" fmla="*/ 0 h 1313626"/>
                  <a:gd name="connsiteX1" fmla="*/ 1399862 w 1399862"/>
                  <a:gd name="connsiteY1" fmla="*/ 475234 h 1313626"/>
                  <a:gd name="connsiteX2" fmla="*/ 1296172 w 1399862"/>
                  <a:gd name="connsiteY2" fmla="*/ 1313626 h 1313626"/>
                  <a:gd name="connsiteX3" fmla="*/ 0 w 1399862"/>
                  <a:gd name="connsiteY3" fmla="*/ 0 h 1313626"/>
                  <a:gd name="connsiteX0" fmla="*/ 0 w 1399862"/>
                  <a:gd name="connsiteY0" fmla="*/ 0 h 1313626"/>
                  <a:gd name="connsiteX1" fmla="*/ 1399862 w 1399862"/>
                  <a:gd name="connsiteY1" fmla="*/ 475234 h 1313626"/>
                  <a:gd name="connsiteX2" fmla="*/ 1296172 w 1399862"/>
                  <a:gd name="connsiteY2" fmla="*/ 1313626 h 1313626"/>
                  <a:gd name="connsiteX3" fmla="*/ 0 w 1399862"/>
                  <a:gd name="connsiteY3" fmla="*/ 0 h 131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9862" h="1313626">
                    <a:moveTo>
                      <a:pt x="0" y="0"/>
                    </a:moveTo>
                    <a:lnTo>
                      <a:pt x="1399862" y="475234"/>
                    </a:lnTo>
                    <a:cubicBezTo>
                      <a:pt x="1333023" y="1022495"/>
                      <a:pt x="1333801" y="1008878"/>
                      <a:pt x="1296172" y="1313626"/>
                    </a:cubicBezTo>
                    <a:cubicBezTo>
                      <a:pt x="1116035" y="1197087"/>
                      <a:pt x="44855" y="66536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30000"/>
                    </a:schemeClr>
                  </a:gs>
                  <a:gs pos="65000">
                    <a:schemeClr val="accent2"/>
                  </a:gs>
                  <a:gs pos="100000">
                    <a:schemeClr val="accent2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6" name="Group 22">
              <a:extLst>
                <a:ext uri="{FF2B5EF4-FFF2-40B4-BE49-F238E27FC236}">
                  <a16:creationId xmlns="" xmlns:a16="http://schemas.microsoft.com/office/drawing/2014/main" id="{65240604-40DF-4987-BDEA-1DF1998EE7AF}"/>
                </a:ext>
              </a:extLst>
            </p:cNvPr>
            <p:cNvGrpSpPr/>
            <p:nvPr/>
          </p:nvGrpSpPr>
          <p:grpSpPr>
            <a:xfrm flipH="1">
              <a:off x="7561045" y="891877"/>
              <a:ext cx="1479847" cy="1213358"/>
              <a:chOff x="539552" y="-1"/>
              <a:chExt cx="2852268" cy="2926378"/>
            </a:xfrm>
          </p:grpSpPr>
          <p:sp>
            <p:nvSpPr>
              <p:cNvPr id="27" name="Rectangle 23">
                <a:extLst>
                  <a:ext uri="{FF2B5EF4-FFF2-40B4-BE49-F238E27FC236}">
                    <a16:creationId xmlns="" xmlns:a16="http://schemas.microsoft.com/office/drawing/2014/main" id="{E028182C-716B-46FC-A76F-359B76CF54F4}"/>
                  </a:ext>
                </a:extLst>
              </p:cNvPr>
              <p:cNvSpPr/>
              <p:nvPr/>
            </p:nvSpPr>
            <p:spPr>
              <a:xfrm>
                <a:off x="539552" y="-1"/>
                <a:ext cx="1412807" cy="1564768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45209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21669 w 1412807"/>
                  <a:gd name="connsiteY3" fmla="*/ 152143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2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5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1768449"/>
                  <a:gd name="connsiteX1" fmla="*/ 1412807 w 1412807"/>
                  <a:gd name="connsiteY1" fmla="*/ 0 h 1768449"/>
                  <a:gd name="connsiteX2" fmla="*/ 1412807 w 1412807"/>
                  <a:gd name="connsiteY2" fmla="*/ 1768449 h 1768449"/>
                  <a:gd name="connsiteX3" fmla="*/ 4335 w 1412807"/>
                  <a:gd name="connsiteY3" fmla="*/ 1534433 h 1768449"/>
                  <a:gd name="connsiteX4" fmla="*/ 0 w 1412807"/>
                  <a:gd name="connsiteY4" fmla="*/ 0 h 1768449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4335 w 1412807"/>
                  <a:gd name="connsiteY3" fmla="*/ 1534433 h 1564768"/>
                  <a:gd name="connsiteX4" fmla="*/ 0 w 1412807"/>
                  <a:gd name="connsiteY4" fmla="*/ 0 h 1564768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8669 w 1412807"/>
                  <a:gd name="connsiteY3" fmla="*/ 1192074 h 1564768"/>
                  <a:gd name="connsiteX4" fmla="*/ 0 w 1412807"/>
                  <a:gd name="connsiteY4" fmla="*/ 0 h 1564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807" h="1564768">
                    <a:moveTo>
                      <a:pt x="0" y="0"/>
                    </a:moveTo>
                    <a:lnTo>
                      <a:pt x="1412807" y="0"/>
                    </a:lnTo>
                    <a:lnTo>
                      <a:pt x="1412807" y="1564768"/>
                    </a:lnTo>
                    <a:lnTo>
                      <a:pt x="8669" y="1192074"/>
                    </a:lnTo>
                    <a:cubicBezTo>
                      <a:pt x="5779" y="794716"/>
                      <a:pt x="2890" y="3973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Freeform 59">
                <a:extLst>
                  <a:ext uri="{FF2B5EF4-FFF2-40B4-BE49-F238E27FC236}">
                    <a16:creationId xmlns="" xmlns:a16="http://schemas.microsoft.com/office/drawing/2014/main" id="{A3D9824C-99B5-4175-B296-F31FDCC65DDC}"/>
                  </a:ext>
                </a:extLst>
              </p:cNvPr>
              <p:cNvSpPr/>
              <p:nvPr/>
            </p:nvSpPr>
            <p:spPr>
              <a:xfrm>
                <a:off x="554751" y="1168505"/>
                <a:ext cx="2837069" cy="1757872"/>
              </a:xfrm>
              <a:custGeom>
                <a:avLst/>
                <a:gdLst>
                  <a:gd name="connsiteX0" fmla="*/ 2814221 w 2814221"/>
                  <a:gd name="connsiteY0" fmla="*/ 825624 h 825624"/>
                  <a:gd name="connsiteX1" fmla="*/ 1411549 w 2814221"/>
                  <a:gd name="connsiteY1" fmla="*/ 0 h 825624"/>
                  <a:gd name="connsiteX2" fmla="*/ 0 w 2814221"/>
                  <a:gd name="connsiteY2" fmla="*/ 0 h 825624"/>
                  <a:gd name="connsiteX3" fmla="*/ 2814221 w 2814221"/>
                  <a:gd name="connsiteY3" fmla="*/ 825624 h 825624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959190"/>
                  <a:gd name="connsiteY0" fmla="*/ 933965 h 944130"/>
                  <a:gd name="connsiteX1" fmla="*/ 2240453 w 2959190"/>
                  <a:gd name="connsiteY1" fmla="*/ 493532 h 944130"/>
                  <a:gd name="connsiteX2" fmla="*/ 1411549 w 2959190"/>
                  <a:gd name="connsiteY2" fmla="*/ 0 h 944130"/>
                  <a:gd name="connsiteX3" fmla="*/ 0 w 2959190"/>
                  <a:gd name="connsiteY3" fmla="*/ 0 h 944130"/>
                  <a:gd name="connsiteX4" fmla="*/ 2857558 w 2959190"/>
                  <a:gd name="connsiteY4" fmla="*/ 933965 h 944130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301124 w 2857558"/>
                  <a:gd name="connsiteY1" fmla="*/ 519534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900894 w 2900894"/>
                  <a:gd name="connsiteY0" fmla="*/ 1467004 h 1467004"/>
                  <a:gd name="connsiteX1" fmla="*/ 2184115 w 2900894"/>
                  <a:gd name="connsiteY1" fmla="*/ 978901 h 1467004"/>
                  <a:gd name="connsiteX2" fmla="*/ 1428884 w 2900894"/>
                  <a:gd name="connsiteY2" fmla="*/ 268686 h 1467004"/>
                  <a:gd name="connsiteX3" fmla="*/ 0 w 2900894"/>
                  <a:gd name="connsiteY3" fmla="*/ 0 h 1467004"/>
                  <a:gd name="connsiteX4" fmla="*/ 2900894 w 2900894"/>
                  <a:gd name="connsiteY4" fmla="*/ 1467004 h 1467004"/>
                  <a:gd name="connsiteX0" fmla="*/ 2866225 w 2866225"/>
                  <a:gd name="connsiteY0" fmla="*/ 1462670 h 1462670"/>
                  <a:gd name="connsiteX1" fmla="*/ 2149446 w 2866225"/>
                  <a:gd name="connsiteY1" fmla="*/ 974567 h 1462670"/>
                  <a:gd name="connsiteX2" fmla="*/ 1394215 w 2866225"/>
                  <a:gd name="connsiteY2" fmla="*/ 264352 h 1462670"/>
                  <a:gd name="connsiteX3" fmla="*/ 0 w 2866225"/>
                  <a:gd name="connsiteY3" fmla="*/ 0 h 1462670"/>
                  <a:gd name="connsiteX4" fmla="*/ 2866225 w 2866225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37152"/>
                  <a:gd name="connsiteY0" fmla="*/ 1310992 h 1312603"/>
                  <a:gd name="connsiteX1" fmla="*/ 1407216 w 2637152"/>
                  <a:gd name="connsiteY1" fmla="*/ 264352 h 1312603"/>
                  <a:gd name="connsiteX2" fmla="*/ 0 w 2637152"/>
                  <a:gd name="connsiteY2" fmla="*/ 0 h 1312603"/>
                  <a:gd name="connsiteX3" fmla="*/ 2601873 w 2637152"/>
                  <a:gd name="connsiteY3" fmla="*/ 1310992 h 1312603"/>
                  <a:gd name="connsiteX0" fmla="*/ 2601873 w 2628373"/>
                  <a:gd name="connsiteY0" fmla="*/ 1310992 h 1313169"/>
                  <a:gd name="connsiteX1" fmla="*/ 1407216 w 2628373"/>
                  <a:gd name="connsiteY1" fmla="*/ 264352 h 1313169"/>
                  <a:gd name="connsiteX2" fmla="*/ 0 w 2628373"/>
                  <a:gd name="connsiteY2" fmla="*/ 0 h 1313169"/>
                  <a:gd name="connsiteX3" fmla="*/ 2601873 w 2628373"/>
                  <a:gd name="connsiteY3" fmla="*/ 1310992 h 1313169"/>
                  <a:gd name="connsiteX0" fmla="*/ 2601873 w 2601873"/>
                  <a:gd name="connsiteY0" fmla="*/ 1310992 h 1310992"/>
                  <a:gd name="connsiteX1" fmla="*/ 1407216 w 2601873"/>
                  <a:gd name="connsiteY1" fmla="*/ 264352 h 1310992"/>
                  <a:gd name="connsiteX2" fmla="*/ 0 w 2601873"/>
                  <a:gd name="connsiteY2" fmla="*/ 0 h 1310992"/>
                  <a:gd name="connsiteX3" fmla="*/ 2601873 w 2601873"/>
                  <a:gd name="connsiteY3" fmla="*/ 1310992 h 1310992"/>
                  <a:gd name="connsiteX0" fmla="*/ 2593206 w 2593206"/>
                  <a:gd name="connsiteY0" fmla="*/ 1644683 h 1644683"/>
                  <a:gd name="connsiteX1" fmla="*/ 1398549 w 2593206"/>
                  <a:gd name="connsiteY1" fmla="*/ 59804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31682 h 1631682"/>
                  <a:gd name="connsiteX1" fmla="*/ 1398550 w 2593206"/>
                  <a:gd name="connsiteY1" fmla="*/ 355359 h 1631682"/>
                  <a:gd name="connsiteX2" fmla="*/ 0 w 2593206"/>
                  <a:gd name="connsiteY2" fmla="*/ 0 h 1631682"/>
                  <a:gd name="connsiteX3" fmla="*/ 2593206 w 2593206"/>
                  <a:gd name="connsiteY3" fmla="*/ 1631682 h 1631682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78058 h 1678058"/>
                  <a:gd name="connsiteX1" fmla="*/ 1398550 w 2888315"/>
                  <a:gd name="connsiteY1" fmla="*/ 355359 h 1678058"/>
                  <a:gd name="connsiteX2" fmla="*/ 0 w 2888315"/>
                  <a:gd name="connsiteY2" fmla="*/ 0 h 1678058"/>
                  <a:gd name="connsiteX3" fmla="*/ 2888315 w 2888315"/>
                  <a:gd name="connsiteY3" fmla="*/ 1678058 h 1678058"/>
                  <a:gd name="connsiteX0" fmla="*/ 2888315 w 2888315"/>
                  <a:gd name="connsiteY0" fmla="*/ 1678058 h 1678058"/>
                  <a:gd name="connsiteX1" fmla="*/ 1380737 w 2888315"/>
                  <a:gd name="connsiteY1" fmla="*/ 367235 h 1678058"/>
                  <a:gd name="connsiteX2" fmla="*/ 0 w 2888315"/>
                  <a:gd name="connsiteY2" fmla="*/ 0 h 1678058"/>
                  <a:gd name="connsiteX3" fmla="*/ 2888315 w 2888315"/>
                  <a:gd name="connsiteY3" fmla="*/ 1678058 h 1678058"/>
                  <a:gd name="connsiteX0" fmla="*/ 2888315 w 2888315"/>
                  <a:gd name="connsiteY0" fmla="*/ 1678058 h 1678058"/>
                  <a:gd name="connsiteX1" fmla="*/ 1380737 w 2888315"/>
                  <a:gd name="connsiteY1" fmla="*/ 367235 h 1678058"/>
                  <a:gd name="connsiteX2" fmla="*/ 0 w 2888315"/>
                  <a:gd name="connsiteY2" fmla="*/ 0 h 1678058"/>
                  <a:gd name="connsiteX3" fmla="*/ 2888315 w 2888315"/>
                  <a:gd name="connsiteY3" fmla="*/ 1678058 h 1678058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23000 w 2823000"/>
                  <a:gd name="connsiteY0" fmla="*/ 1701808 h 1701808"/>
                  <a:gd name="connsiteX1" fmla="*/ 1380737 w 2823000"/>
                  <a:gd name="connsiteY1" fmla="*/ 367235 h 1701808"/>
                  <a:gd name="connsiteX2" fmla="*/ 0 w 2823000"/>
                  <a:gd name="connsiteY2" fmla="*/ 0 h 1701808"/>
                  <a:gd name="connsiteX3" fmla="*/ 2823000 w 2823000"/>
                  <a:gd name="connsiteY3" fmla="*/ 1701808 h 1701808"/>
                  <a:gd name="connsiteX0" fmla="*/ 2823000 w 2823000"/>
                  <a:gd name="connsiteY0" fmla="*/ 1701808 h 1701808"/>
                  <a:gd name="connsiteX1" fmla="*/ 1380737 w 2823000"/>
                  <a:gd name="connsiteY1" fmla="*/ 367235 h 1701808"/>
                  <a:gd name="connsiteX2" fmla="*/ 0 w 2823000"/>
                  <a:gd name="connsiteY2" fmla="*/ 0 h 1701808"/>
                  <a:gd name="connsiteX3" fmla="*/ 2823000 w 2823000"/>
                  <a:gd name="connsiteY3" fmla="*/ 1701808 h 1701808"/>
                  <a:gd name="connsiteX0" fmla="*/ 2823000 w 2823000"/>
                  <a:gd name="connsiteY0" fmla="*/ 1701808 h 1701808"/>
                  <a:gd name="connsiteX1" fmla="*/ 1380737 w 2823000"/>
                  <a:gd name="connsiteY1" fmla="*/ 367235 h 1701808"/>
                  <a:gd name="connsiteX2" fmla="*/ 0 w 2823000"/>
                  <a:gd name="connsiteY2" fmla="*/ 0 h 1701808"/>
                  <a:gd name="connsiteX3" fmla="*/ 2823000 w 2823000"/>
                  <a:gd name="connsiteY3" fmla="*/ 1701808 h 1701808"/>
                  <a:gd name="connsiteX0" fmla="*/ 2781436 w 2781436"/>
                  <a:gd name="connsiteY0" fmla="*/ 1755247 h 1755247"/>
                  <a:gd name="connsiteX1" fmla="*/ 1380737 w 2781436"/>
                  <a:gd name="connsiteY1" fmla="*/ 367235 h 1755247"/>
                  <a:gd name="connsiteX2" fmla="*/ 0 w 2781436"/>
                  <a:gd name="connsiteY2" fmla="*/ 0 h 1755247"/>
                  <a:gd name="connsiteX3" fmla="*/ 2781436 w 2781436"/>
                  <a:gd name="connsiteY3" fmla="*/ 1755247 h 1755247"/>
                  <a:gd name="connsiteX0" fmla="*/ 2781436 w 3063903"/>
                  <a:gd name="connsiteY0" fmla="*/ 1755247 h 1920305"/>
                  <a:gd name="connsiteX1" fmla="*/ 2837069 w 3063903"/>
                  <a:gd name="connsiteY1" fmla="*/ 1705322 h 1920305"/>
                  <a:gd name="connsiteX2" fmla="*/ 1380737 w 3063903"/>
                  <a:gd name="connsiteY2" fmla="*/ 367235 h 1920305"/>
                  <a:gd name="connsiteX3" fmla="*/ 0 w 3063903"/>
                  <a:gd name="connsiteY3" fmla="*/ 0 h 1920305"/>
                  <a:gd name="connsiteX4" fmla="*/ 2781436 w 3063903"/>
                  <a:gd name="connsiteY4" fmla="*/ 1755247 h 1920305"/>
                  <a:gd name="connsiteX0" fmla="*/ 2781436 w 2986629"/>
                  <a:gd name="connsiteY0" fmla="*/ 1755247 h 1864154"/>
                  <a:gd name="connsiteX1" fmla="*/ 2837069 w 2986629"/>
                  <a:gd name="connsiteY1" fmla="*/ 1705322 h 1864154"/>
                  <a:gd name="connsiteX2" fmla="*/ 1380737 w 2986629"/>
                  <a:gd name="connsiteY2" fmla="*/ 367235 h 1864154"/>
                  <a:gd name="connsiteX3" fmla="*/ 0 w 2986629"/>
                  <a:gd name="connsiteY3" fmla="*/ 0 h 1864154"/>
                  <a:gd name="connsiteX4" fmla="*/ 2781436 w 2986629"/>
                  <a:gd name="connsiteY4" fmla="*/ 1755247 h 186415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67235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67235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67235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37546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37546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78997 h 1786154"/>
                  <a:gd name="connsiteX1" fmla="*/ 2837069 w 2837069"/>
                  <a:gd name="connsiteY1" fmla="*/ 1729072 h 1786154"/>
                  <a:gd name="connsiteX2" fmla="*/ 1380737 w 2837069"/>
                  <a:gd name="connsiteY2" fmla="*/ 361296 h 1786154"/>
                  <a:gd name="connsiteX3" fmla="*/ 0 w 2837069"/>
                  <a:gd name="connsiteY3" fmla="*/ 0 h 1786154"/>
                  <a:gd name="connsiteX4" fmla="*/ 2781436 w 2837069"/>
                  <a:gd name="connsiteY4" fmla="*/ 1778997 h 1786154"/>
                  <a:gd name="connsiteX0" fmla="*/ 2781436 w 2837069"/>
                  <a:gd name="connsiteY0" fmla="*/ 1778997 h 1786154"/>
                  <a:gd name="connsiteX1" fmla="*/ 2837069 w 2837069"/>
                  <a:gd name="connsiteY1" fmla="*/ 1729072 h 1786154"/>
                  <a:gd name="connsiteX2" fmla="*/ 1380737 w 2837069"/>
                  <a:gd name="connsiteY2" fmla="*/ 361296 h 1786154"/>
                  <a:gd name="connsiteX3" fmla="*/ 0 w 2837069"/>
                  <a:gd name="connsiteY3" fmla="*/ 0 h 1786154"/>
                  <a:gd name="connsiteX4" fmla="*/ 2781436 w 2837069"/>
                  <a:gd name="connsiteY4" fmla="*/ 1778997 h 1786154"/>
                  <a:gd name="connsiteX0" fmla="*/ 2774201 w 2837069"/>
                  <a:gd name="connsiteY0" fmla="*/ 1772961 h 1780640"/>
                  <a:gd name="connsiteX1" fmla="*/ 2837069 w 2837069"/>
                  <a:gd name="connsiteY1" fmla="*/ 1729072 h 1780640"/>
                  <a:gd name="connsiteX2" fmla="*/ 1380737 w 2837069"/>
                  <a:gd name="connsiteY2" fmla="*/ 361296 h 1780640"/>
                  <a:gd name="connsiteX3" fmla="*/ 0 w 2837069"/>
                  <a:gd name="connsiteY3" fmla="*/ 0 h 1780640"/>
                  <a:gd name="connsiteX4" fmla="*/ 2774201 w 2837069"/>
                  <a:gd name="connsiteY4" fmla="*/ 1772961 h 1780640"/>
                  <a:gd name="connsiteX0" fmla="*/ 2781436 w 2837069"/>
                  <a:gd name="connsiteY0" fmla="*/ 1766926 h 1775206"/>
                  <a:gd name="connsiteX1" fmla="*/ 2837069 w 2837069"/>
                  <a:gd name="connsiteY1" fmla="*/ 1729072 h 1775206"/>
                  <a:gd name="connsiteX2" fmla="*/ 1380737 w 2837069"/>
                  <a:gd name="connsiteY2" fmla="*/ 361296 h 1775206"/>
                  <a:gd name="connsiteX3" fmla="*/ 0 w 2837069"/>
                  <a:gd name="connsiteY3" fmla="*/ 0 h 1775206"/>
                  <a:gd name="connsiteX4" fmla="*/ 2781436 w 2837069"/>
                  <a:gd name="connsiteY4" fmla="*/ 1766926 h 1775206"/>
                  <a:gd name="connsiteX0" fmla="*/ 2774202 w 2837069"/>
                  <a:gd name="connsiteY0" fmla="*/ 1760890 h 1769871"/>
                  <a:gd name="connsiteX1" fmla="*/ 2837069 w 2837069"/>
                  <a:gd name="connsiteY1" fmla="*/ 1729072 h 1769871"/>
                  <a:gd name="connsiteX2" fmla="*/ 1380737 w 2837069"/>
                  <a:gd name="connsiteY2" fmla="*/ 361296 h 1769871"/>
                  <a:gd name="connsiteX3" fmla="*/ 0 w 2837069"/>
                  <a:gd name="connsiteY3" fmla="*/ 0 h 1769871"/>
                  <a:gd name="connsiteX4" fmla="*/ 2774202 w 2837069"/>
                  <a:gd name="connsiteY4" fmla="*/ 1760890 h 1769871"/>
                  <a:gd name="connsiteX0" fmla="*/ 2776614 w 2837069"/>
                  <a:gd name="connsiteY0" fmla="*/ 1757872 h 1767248"/>
                  <a:gd name="connsiteX1" fmla="*/ 2837069 w 2837069"/>
                  <a:gd name="connsiteY1" fmla="*/ 1729072 h 1767248"/>
                  <a:gd name="connsiteX2" fmla="*/ 1380737 w 2837069"/>
                  <a:gd name="connsiteY2" fmla="*/ 361296 h 1767248"/>
                  <a:gd name="connsiteX3" fmla="*/ 0 w 2837069"/>
                  <a:gd name="connsiteY3" fmla="*/ 0 h 1767248"/>
                  <a:gd name="connsiteX4" fmla="*/ 2776614 w 2837069"/>
                  <a:gd name="connsiteY4" fmla="*/ 1757872 h 1767248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7069" h="1757872">
                    <a:moveTo>
                      <a:pt x="2776614" y="1757872"/>
                    </a:moveTo>
                    <a:cubicBezTo>
                      <a:pt x="2786995" y="1747541"/>
                      <a:pt x="2826143" y="1734678"/>
                      <a:pt x="2837069" y="1729072"/>
                    </a:cubicBezTo>
                    <a:cubicBezTo>
                      <a:pt x="2306735" y="1123663"/>
                      <a:pt x="1341953" y="1369911"/>
                      <a:pt x="1380737" y="361296"/>
                    </a:cubicBezTo>
                    <a:lnTo>
                      <a:pt x="0" y="0"/>
                    </a:lnTo>
                    <a:cubicBezTo>
                      <a:pt x="46787" y="1048043"/>
                      <a:pt x="839290" y="1179016"/>
                      <a:pt x="2776614" y="1757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30000"/>
                    </a:schemeClr>
                  </a:gs>
                  <a:gs pos="65000">
                    <a:schemeClr val="accent4"/>
                  </a:gs>
                  <a:gs pos="100000">
                    <a:schemeClr val="accent4"/>
                  </a:gs>
                </a:gsLst>
                <a:lin ang="168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29" name="Group 25">
              <a:extLst>
                <a:ext uri="{FF2B5EF4-FFF2-40B4-BE49-F238E27FC236}">
                  <a16:creationId xmlns="" xmlns:a16="http://schemas.microsoft.com/office/drawing/2014/main" id="{14B19011-97FA-4B3E-91D2-17AE6189FF84}"/>
                </a:ext>
              </a:extLst>
            </p:cNvPr>
            <p:cNvGrpSpPr/>
            <p:nvPr/>
          </p:nvGrpSpPr>
          <p:grpSpPr>
            <a:xfrm flipH="1">
              <a:off x="7530840" y="891875"/>
              <a:ext cx="786785" cy="1203879"/>
              <a:chOff x="1952359" y="-1"/>
              <a:chExt cx="1516456" cy="2903518"/>
            </a:xfrm>
            <a:gradFill>
              <a:gsLst>
                <a:gs pos="0">
                  <a:schemeClr val="accent5">
                    <a:lumMod val="30000"/>
                  </a:schemeClr>
                </a:gs>
                <a:gs pos="65000">
                  <a:schemeClr val="accent5"/>
                </a:gs>
                <a:gs pos="100000">
                  <a:schemeClr val="accent5"/>
                </a:gs>
              </a:gsLst>
              <a:lin ang="14400000" scaled="0"/>
            </a:gradFill>
          </p:grpSpPr>
          <p:sp>
            <p:nvSpPr>
              <p:cNvPr id="30" name="Rectangle 24">
                <a:extLst>
                  <a:ext uri="{FF2B5EF4-FFF2-40B4-BE49-F238E27FC236}">
                    <a16:creationId xmlns="" xmlns:a16="http://schemas.microsoft.com/office/drawing/2014/main" id="{094BCBE9-3EF7-4947-88FA-EF203AF280FE}"/>
                  </a:ext>
                </a:extLst>
              </p:cNvPr>
              <p:cNvSpPr/>
              <p:nvPr/>
            </p:nvSpPr>
            <p:spPr>
              <a:xfrm>
                <a:off x="1952359" y="-1"/>
                <a:ext cx="1412807" cy="2045803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85512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24788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0745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8145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2450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4 w 1412807"/>
                  <a:gd name="connsiteY3" fmla="*/ 1742450 h 2045803"/>
                  <a:gd name="connsiteX4" fmla="*/ 0 w 1412807"/>
                  <a:gd name="connsiteY4" fmla="*/ 0 h 204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807" h="2045803">
                    <a:moveTo>
                      <a:pt x="0" y="0"/>
                    </a:moveTo>
                    <a:lnTo>
                      <a:pt x="1412807" y="0"/>
                    </a:lnTo>
                    <a:lnTo>
                      <a:pt x="1412807" y="2045803"/>
                    </a:lnTo>
                    <a:lnTo>
                      <a:pt x="4334" y="1742450"/>
                    </a:lnTo>
                    <a:cubicBezTo>
                      <a:pt x="-4333" y="1132743"/>
                      <a:pt x="4334" y="61837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Freeform 62">
                <a:extLst>
                  <a:ext uri="{FF2B5EF4-FFF2-40B4-BE49-F238E27FC236}">
                    <a16:creationId xmlns="" xmlns:a16="http://schemas.microsoft.com/office/drawing/2014/main" id="{35FAE2EC-6C34-4F0F-94E3-31275AC2CEFD}"/>
                  </a:ext>
                </a:extLst>
              </p:cNvPr>
              <p:cNvSpPr/>
              <p:nvPr/>
            </p:nvSpPr>
            <p:spPr>
              <a:xfrm>
                <a:off x="1957421" y="1733754"/>
                <a:ext cx="1511394" cy="1169763"/>
              </a:xfrm>
              <a:custGeom>
                <a:avLst/>
                <a:gdLst>
                  <a:gd name="connsiteX0" fmla="*/ 0 w 1447061"/>
                  <a:gd name="connsiteY0" fmla="*/ 0 h 870011"/>
                  <a:gd name="connsiteX1" fmla="*/ 1447061 w 1447061"/>
                  <a:gd name="connsiteY1" fmla="*/ 17755 h 870011"/>
                  <a:gd name="connsiteX2" fmla="*/ 1402672 w 1447061"/>
                  <a:gd name="connsiteY2" fmla="*/ 870011 h 870011"/>
                  <a:gd name="connsiteX3" fmla="*/ 0 w 1447061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26633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0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25623"/>
                  <a:gd name="connsiteX1" fmla="*/ 1402672 w 1402672"/>
                  <a:gd name="connsiteY1" fmla="*/ 0 h 825623"/>
                  <a:gd name="connsiteX2" fmla="*/ 1402672 w 1402672"/>
                  <a:gd name="connsiteY2" fmla="*/ 825623 h 825623"/>
                  <a:gd name="connsiteX3" fmla="*/ 0 w 1402672"/>
                  <a:gd name="connsiteY3" fmla="*/ 0 h 825623"/>
                  <a:gd name="connsiteX0" fmla="*/ 0 w 1402672"/>
                  <a:gd name="connsiteY0" fmla="*/ 0 h 816745"/>
                  <a:gd name="connsiteX1" fmla="*/ 1402672 w 1402672"/>
                  <a:gd name="connsiteY1" fmla="*/ 0 h 816745"/>
                  <a:gd name="connsiteX2" fmla="*/ 1402672 w 1402672"/>
                  <a:gd name="connsiteY2" fmla="*/ 816745 h 816745"/>
                  <a:gd name="connsiteX3" fmla="*/ 0 w 1402672"/>
                  <a:gd name="connsiteY3" fmla="*/ 0 h 816745"/>
                  <a:gd name="connsiteX0" fmla="*/ 0 w 1420427"/>
                  <a:gd name="connsiteY0" fmla="*/ 0 h 843378"/>
                  <a:gd name="connsiteX1" fmla="*/ 1402672 w 1420427"/>
                  <a:gd name="connsiteY1" fmla="*/ 0 h 843378"/>
                  <a:gd name="connsiteX2" fmla="*/ 1420427 w 1420427"/>
                  <a:gd name="connsiteY2" fmla="*/ 843378 h 843378"/>
                  <a:gd name="connsiteX3" fmla="*/ 0 w 1420427"/>
                  <a:gd name="connsiteY3" fmla="*/ 0 h 843378"/>
                  <a:gd name="connsiteX0" fmla="*/ 0 w 1420427"/>
                  <a:gd name="connsiteY0" fmla="*/ 0 h 807867"/>
                  <a:gd name="connsiteX1" fmla="*/ 1402672 w 1420427"/>
                  <a:gd name="connsiteY1" fmla="*/ 0 h 807867"/>
                  <a:gd name="connsiteX2" fmla="*/ 1420427 w 1420427"/>
                  <a:gd name="connsiteY2" fmla="*/ 807867 h 807867"/>
                  <a:gd name="connsiteX3" fmla="*/ 0 w 1420427"/>
                  <a:gd name="connsiteY3" fmla="*/ 0 h 807867"/>
                  <a:gd name="connsiteX0" fmla="*/ 0 w 1402672"/>
                  <a:gd name="connsiteY0" fmla="*/ 0 h 807867"/>
                  <a:gd name="connsiteX1" fmla="*/ 1402672 w 1402672"/>
                  <a:gd name="connsiteY1" fmla="*/ 0 h 807867"/>
                  <a:gd name="connsiteX2" fmla="*/ 1393794 w 1402672"/>
                  <a:gd name="connsiteY2" fmla="*/ 807867 h 807867"/>
                  <a:gd name="connsiteX3" fmla="*/ 0 w 1402672"/>
                  <a:gd name="connsiteY3" fmla="*/ 0 h 807867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50 w 1398730"/>
                  <a:gd name="connsiteY0" fmla="*/ 0 h 1137224"/>
                  <a:gd name="connsiteX1" fmla="*/ 1394055 w 1398730"/>
                  <a:gd name="connsiteY1" fmla="*/ 238351 h 1137224"/>
                  <a:gd name="connsiteX2" fmla="*/ 1398178 w 1398730"/>
                  <a:gd name="connsiteY2" fmla="*/ 1137224 h 1137224"/>
                  <a:gd name="connsiteX3" fmla="*/ 50 w 1398730"/>
                  <a:gd name="connsiteY3" fmla="*/ 0 h 1137224"/>
                  <a:gd name="connsiteX0" fmla="*/ 50 w 1402914"/>
                  <a:gd name="connsiteY0" fmla="*/ 0 h 1145892"/>
                  <a:gd name="connsiteX1" fmla="*/ 1394055 w 1402914"/>
                  <a:gd name="connsiteY1" fmla="*/ 238351 h 1145892"/>
                  <a:gd name="connsiteX2" fmla="*/ 1402511 w 1402914"/>
                  <a:gd name="connsiteY2" fmla="*/ 1145892 h 1145892"/>
                  <a:gd name="connsiteX3" fmla="*/ 50 w 1402914"/>
                  <a:gd name="connsiteY3" fmla="*/ 0 h 1145892"/>
                  <a:gd name="connsiteX0" fmla="*/ 51 w 1402915"/>
                  <a:gd name="connsiteY0" fmla="*/ 0 h 1145892"/>
                  <a:gd name="connsiteX1" fmla="*/ 1394056 w 1402915"/>
                  <a:gd name="connsiteY1" fmla="*/ 238351 h 1145892"/>
                  <a:gd name="connsiteX2" fmla="*/ 1402512 w 1402915"/>
                  <a:gd name="connsiteY2" fmla="*/ 1145892 h 1145892"/>
                  <a:gd name="connsiteX3" fmla="*/ 51 w 1402915"/>
                  <a:gd name="connsiteY3" fmla="*/ 0 h 1145892"/>
                  <a:gd name="connsiteX0" fmla="*/ 53 w 1402917"/>
                  <a:gd name="connsiteY0" fmla="*/ 0 h 1145892"/>
                  <a:gd name="connsiteX1" fmla="*/ 1394058 w 1402917"/>
                  <a:gd name="connsiteY1" fmla="*/ 238351 h 1145892"/>
                  <a:gd name="connsiteX2" fmla="*/ 1402514 w 1402917"/>
                  <a:gd name="connsiteY2" fmla="*/ 1145892 h 1145892"/>
                  <a:gd name="connsiteX3" fmla="*/ 53 w 1402917"/>
                  <a:gd name="connsiteY3" fmla="*/ 0 h 1145892"/>
                  <a:gd name="connsiteX0" fmla="*/ 52 w 1402916"/>
                  <a:gd name="connsiteY0" fmla="*/ 0 h 1145892"/>
                  <a:gd name="connsiteX1" fmla="*/ 1394057 w 1402916"/>
                  <a:gd name="connsiteY1" fmla="*/ 238351 h 1145892"/>
                  <a:gd name="connsiteX2" fmla="*/ 1402513 w 1402916"/>
                  <a:gd name="connsiteY2" fmla="*/ 1145892 h 1145892"/>
                  <a:gd name="connsiteX3" fmla="*/ 52 w 1402916"/>
                  <a:gd name="connsiteY3" fmla="*/ 0 h 1145892"/>
                  <a:gd name="connsiteX0" fmla="*/ 52 w 1402513"/>
                  <a:gd name="connsiteY0" fmla="*/ 0 h 1145892"/>
                  <a:gd name="connsiteX1" fmla="*/ 1394057 w 1402513"/>
                  <a:gd name="connsiteY1" fmla="*/ 238351 h 1145892"/>
                  <a:gd name="connsiteX2" fmla="*/ 1402513 w 1402513"/>
                  <a:gd name="connsiteY2" fmla="*/ 1145892 h 1145892"/>
                  <a:gd name="connsiteX3" fmla="*/ 52 w 1402513"/>
                  <a:gd name="connsiteY3" fmla="*/ 0 h 1145892"/>
                  <a:gd name="connsiteX0" fmla="*/ 52 w 1406847"/>
                  <a:gd name="connsiteY0" fmla="*/ 0 h 1150225"/>
                  <a:gd name="connsiteX1" fmla="*/ 1394057 w 1406847"/>
                  <a:gd name="connsiteY1" fmla="*/ 238351 h 1150225"/>
                  <a:gd name="connsiteX2" fmla="*/ 1406847 w 1406847"/>
                  <a:gd name="connsiteY2" fmla="*/ 1150225 h 1150225"/>
                  <a:gd name="connsiteX3" fmla="*/ 52 w 1406847"/>
                  <a:gd name="connsiteY3" fmla="*/ 0 h 1150225"/>
                  <a:gd name="connsiteX0" fmla="*/ 0 w 1406795"/>
                  <a:gd name="connsiteY0" fmla="*/ 0 h 1150225"/>
                  <a:gd name="connsiteX1" fmla="*/ 1394005 w 1406795"/>
                  <a:gd name="connsiteY1" fmla="*/ 238351 h 1150225"/>
                  <a:gd name="connsiteX2" fmla="*/ 1406795 w 1406795"/>
                  <a:gd name="connsiteY2" fmla="*/ 1150225 h 1150225"/>
                  <a:gd name="connsiteX3" fmla="*/ 0 w 1406795"/>
                  <a:gd name="connsiteY3" fmla="*/ 0 h 1150225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8338"/>
                  <a:gd name="connsiteY0" fmla="*/ 0 h 1106889"/>
                  <a:gd name="connsiteX1" fmla="*/ 1398338 w 1398338"/>
                  <a:gd name="connsiteY1" fmla="*/ 251352 h 1106889"/>
                  <a:gd name="connsiteX2" fmla="*/ 1255117 w 1398338"/>
                  <a:gd name="connsiteY2" fmla="*/ 1106889 h 1106889"/>
                  <a:gd name="connsiteX3" fmla="*/ 0 w 1398338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085221"/>
                  <a:gd name="connsiteX1" fmla="*/ 1402671 w 1402671"/>
                  <a:gd name="connsiteY1" fmla="*/ 247018 h 1085221"/>
                  <a:gd name="connsiteX2" fmla="*/ 1263785 w 1402671"/>
                  <a:gd name="connsiteY2" fmla="*/ 1085221 h 1085221"/>
                  <a:gd name="connsiteX3" fmla="*/ 0 w 1402671"/>
                  <a:gd name="connsiteY3" fmla="*/ 0 h 1085221"/>
                  <a:gd name="connsiteX0" fmla="*/ 0 w 1402671"/>
                  <a:gd name="connsiteY0" fmla="*/ 0 h 1080887"/>
                  <a:gd name="connsiteX1" fmla="*/ 1402671 w 1402671"/>
                  <a:gd name="connsiteY1" fmla="*/ 247018 h 1080887"/>
                  <a:gd name="connsiteX2" fmla="*/ 1246450 w 1402671"/>
                  <a:gd name="connsiteY2" fmla="*/ 1080887 h 1080887"/>
                  <a:gd name="connsiteX3" fmla="*/ 0 w 1402671"/>
                  <a:gd name="connsiteY3" fmla="*/ 0 h 1080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85206"/>
                  <a:gd name="connsiteX1" fmla="*/ 1407005 w 1407005"/>
                  <a:gd name="connsiteY1" fmla="*/ 299022 h 1185206"/>
                  <a:gd name="connsiteX2" fmla="*/ 1398578 w 1407005"/>
                  <a:gd name="connsiteY2" fmla="*/ 1185206 h 1185206"/>
                  <a:gd name="connsiteX3" fmla="*/ 0 w 1407005"/>
                  <a:gd name="connsiteY3" fmla="*/ 0 h 1185206"/>
                  <a:gd name="connsiteX0" fmla="*/ 0 w 1407005"/>
                  <a:gd name="connsiteY0" fmla="*/ 0 h 1185206"/>
                  <a:gd name="connsiteX1" fmla="*/ 1407005 w 1407005"/>
                  <a:gd name="connsiteY1" fmla="*/ 299022 h 1185206"/>
                  <a:gd name="connsiteX2" fmla="*/ 1398578 w 1407005"/>
                  <a:gd name="connsiteY2" fmla="*/ 1185206 h 1185206"/>
                  <a:gd name="connsiteX3" fmla="*/ 0 w 1407005"/>
                  <a:gd name="connsiteY3" fmla="*/ 0 h 1185206"/>
                  <a:gd name="connsiteX0" fmla="*/ 0 w 1407005"/>
                  <a:gd name="connsiteY0" fmla="*/ 0 h 1185206"/>
                  <a:gd name="connsiteX1" fmla="*/ 1407005 w 1407005"/>
                  <a:gd name="connsiteY1" fmla="*/ 299022 h 1185206"/>
                  <a:gd name="connsiteX2" fmla="*/ 1398578 w 1407005"/>
                  <a:gd name="connsiteY2" fmla="*/ 1185206 h 1185206"/>
                  <a:gd name="connsiteX3" fmla="*/ 0 w 1407005"/>
                  <a:gd name="connsiteY3" fmla="*/ 0 h 1185206"/>
                  <a:gd name="connsiteX0" fmla="*/ 0 w 1408052"/>
                  <a:gd name="connsiteY0" fmla="*/ 0 h 1185206"/>
                  <a:gd name="connsiteX1" fmla="*/ 1407005 w 1408052"/>
                  <a:gd name="connsiteY1" fmla="*/ 299022 h 1185206"/>
                  <a:gd name="connsiteX2" fmla="*/ 1398578 w 1408052"/>
                  <a:gd name="connsiteY2" fmla="*/ 1185206 h 1185206"/>
                  <a:gd name="connsiteX3" fmla="*/ 0 w 1408052"/>
                  <a:gd name="connsiteY3" fmla="*/ 0 h 1185206"/>
                  <a:gd name="connsiteX0" fmla="*/ 0 w 1523295"/>
                  <a:gd name="connsiteY0" fmla="*/ 0 h 1143642"/>
                  <a:gd name="connsiteX1" fmla="*/ 1407005 w 1523295"/>
                  <a:gd name="connsiteY1" fmla="*/ 299022 h 1143642"/>
                  <a:gd name="connsiteX2" fmla="*/ 1523269 w 1523295"/>
                  <a:gd name="connsiteY2" fmla="*/ 1143642 h 1143642"/>
                  <a:gd name="connsiteX3" fmla="*/ 0 w 1523295"/>
                  <a:gd name="connsiteY3" fmla="*/ 0 h 1143642"/>
                  <a:gd name="connsiteX0" fmla="*/ 0 w 1525299"/>
                  <a:gd name="connsiteY0" fmla="*/ 0 h 1143642"/>
                  <a:gd name="connsiteX1" fmla="*/ 1407005 w 1525299"/>
                  <a:gd name="connsiteY1" fmla="*/ 299022 h 1143642"/>
                  <a:gd name="connsiteX2" fmla="*/ 1523269 w 1525299"/>
                  <a:gd name="connsiteY2" fmla="*/ 1143642 h 1143642"/>
                  <a:gd name="connsiteX3" fmla="*/ 0 w 1525299"/>
                  <a:gd name="connsiteY3" fmla="*/ 0 h 1143642"/>
                  <a:gd name="connsiteX0" fmla="*/ 0 w 1525800"/>
                  <a:gd name="connsiteY0" fmla="*/ 0 h 1143642"/>
                  <a:gd name="connsiteX1" fmla="*/ 1407005 w 1525800"/>
                  <a:gd name="connsiteY1" fmla="*/ 299022 h 1143642"/>
                  <a:gd name="connsiteX2" fmla="*/ 1523269 w 1525800"/>
                  <a:gd name="connsiteY2" fmla="*/ 1143642 h 1143642"/>
                  <a:gd name="connsiteX3" fmla="*/ 0 w 1525800"/>
                  <a:gd name="connsiteY3" fmla="*/ 0 h 1143642"/>
                  <a:gd name="connsiteX0" fmla="*/ 0 w 1525800"/>
                  <a:gd name="connsiteY0" fmla="*/ 0 h 1143642"/>
                  <a:gd name="connsiteX1" fmla="*/ 1407005 w 1525800"/>
                  <a:gd name="connsiteY1" fmla="*/ 299022 h 1143642"/>
                  <a:gd name="connsiteX2" fmla="*/ 1523269 w 1525800"/>
                  <a:gd name="connsiteY2" fmla="*/ 1143642 h 1143642"/>
                  <a:gd name="connsiteX3" fmla="*/ 0 w 1525800"/>
                  <a:gd name="connsiteY3" fmla="*/ 0 h 1143642"/>
                  <a:gd name="connsiteX0" fmla="*/ 0 w 1523269"/>
                  <a:gd name="connsiteY0" fmla="*/ 0 h 1143642"/>
                  <a:gd name="connsiteX1" fmla="*/ 1407005 w 1523269"/>
                  <a:gd name="connsiteY1" fmla="*/ 299022 h 1143642"/>
                  <a:gd name="connsiteX2" fmla="*/ 1523269 w 1523269"/>
                  <a:gd name="connsiteY2" fmla="*/ 1143642 h 1143642"/>
                  <a:gd name="connsiteX3" fmla="*/ 0 w 1523269"/>
                  <a:gd name="connsiteY3" fmla="*/ 0 h 1143642"/>
                  <a:gd name="connsiteX0" fmla="*/ 0 w 1523269"/>
                  <a:gd name="connsiteY0" fmla="*/ 0 h 1143642"/>
                  <a:gd name="connsiteX1" fmla="*/ 1407005 w 1523269"/>
                  <a:gd name="connsiteY1" fmla="*/ 299022 h 1143642"/>
                  <a:gd name="connsiteX2" fmla="*/ 1523269 w 1523269"/>
                  <a:gd name="connsiteY2" fmla="*/ 1143642 h 1143642"/>
                  <a:gd name="connsiteX3" fmla="*/ 0 w 1523269"/>
                  <a:gd name="connsiteY3" fmla="*/ 0 h 1143642"/>
                  <a:gd name="connsiteX0" fmla="*/ 0 w 1511394"/>
                  <a:gd name="connsiteY0" fmla="*/ 0 h 1131767"/>
                  <a:gd name="connsiteX1" fmla="*/ 1407005 w 1511394"/>
                  <a:gd name="connsiteY1" fmla="*/ 299022 h 1131767"/>
                  <a:gd name="connsiteX2" fmla="*/ 1511394 w 1511394"/>
                  <a:gd name="connsiteY2" fmla="*/ 1131767 h 1131767"/>
                  <a:gd name="connsiteX3" fmla="*/ 0 w 1511394"/>
                  <a:gd name="connsiteY3" fmla="*/ 0 h 1131767"/>
                  <a:gd name="connsiteX0" fmla="*/ 0 w 1511394"/>
                  <a:gd name="connsiteY0" fmla="*/ 0 h 1131767"/>
                  <a:gd name="connsiteX1" fmla="*/ 1407005 w 1511394"/>
                  <a:gd name="connsiteY1" fmla="*/ 299022 h 1131767"/>
                  <a:gd name="connsiteX2" fmla="*/ 1511394 w 1511394"/>
                  <a:gd name="connsiteY2" fmla="*/ 1131767 h 1131767"/>
                  <a:gd name="connsiteX3" fmla="*/ 0 w 1511394"/>
                  <a:gd name="connsiteY3" fmla="*/ 0 h 1131767"/>
                  <a:gd name="connsiteX0" fmla="*/ 75 w 1579499"/>
                  <a:gd name="connsiteY0" fmla="*/ 0 h 1285076"/>
                  <a:gd name="connsiteX1" fmla="*/ 1407080 w 1579499"/>
                  <a:gd name="connsiteY1" fmla="*/ 299022 h 1285076"/>
                  <a:gd name="connsiteX2" fmla="*/ 1511469 w 1579499"/>
                  <a:gd name="connsiteY2" fmla="*/ 1131767 h 1285076"/>
                  <a:gd name="connsiteX3" fmla="*/ 1453252 w 1579499"/>
                  <a:gd name="connsiteY3" fmla="*/ 1187576 h 1285076"/>
                  <a:gd name="connsiteX4" fmla="*/ 75 w 1579499"/>
                  <a:gd name="connsiteY4" fmla="*/ 0 h 1285076"/>
                  <a:gd name="connsiteX0" fmla="*/ 75 w 1511469"/>
                  <a:gd name="connsiteY0" fmla="*/ 0 h 1197192"/>
                  <a:gd name="connsiteX1" fmla="*/ 1407080 w 1511469"/>
                  <a:gd name="connsiteY1" fmla="*/ 299022 h 1197192"/>
                  <a:gd name="connsiteX2" fmla="*/ 1511469 w 1511469"/>
                  <a:gd name="connsiteY2" fmla="*/ 1131767 h 1197192"/>
                  <a:gd name="connsiteX3" fmla="*/ 1453252 w 1511469"/>
                  <a:gd name="connsiteY3" fmla="*/ 1187576 h 1197192"/>
                  <a:gd name="connsiteX4" fmla="*/ 75 w 1511469"/>
                  <a:gd name="connsiteY4" fmla="*/ 0 h 1197192"/>
                  <a:gd name="connsiteX0" fmla="*/ 75 w 1511469"/>
                  <a:gd name="connsiteY0" fmla="*/ 0 h 1187576"/>
                  <a:gd name="connsiteX1" fmla="*/ 1407080 w 1511469"/>
                  <a:gd name="connsiteY1" fmla="*/ 299022 h 1187576"/>
                  <a:gd name="connsiteX2" fmla="*/ 1511469 w 1511469"/>
                  <a:gd name="connsiteY2" fmla="*/ 1131767 h 1187576"/>
                  <a:gd name="connsiteX3" fmla="*/ 1453252 w 1511469"/>
                  <a:gd name="connsiteY3" fmla="*/ 1187576 h 1187576"/>
                  <a:gd name="connsiteX4" fmla="*/ 75 w 1511469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493581"/>
                  <a:gd name="connsiteY0" fmla="*/ 0 h 1169763"/>
                  <a:gd name="connsiteX1" fmla="*/ 1407005 w 1493581"/>
                  <a:gd name="connsiteY1" fmla="*/ 299022 h 1169763"/>
                  <a:gd name="connsiteX2" fmla="*/ 1493581 w 1493581"/>
                  <a:gd name="connsiteY2" fmla="*/ 1155518 h 1169763"/>
                  <a:gd name="connsiteX3" fmla="*/ 1447239 w 1493581"/>
                  <a:gd name="connsiteY3" fmla="*/ 1169763 h 1169763"/>
                  <a:gd name="connsiteX4" fmla="*/ 0 w 1493581"/>
                  <a:gd name="connsiteY4" fmla="*/ 0 h 1169763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0473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3738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7003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1394" h="1169763">
                    <a:moveTo>
                      <a:pt x="0" y="0"/>
                    </a:moveTo>
                    <a:lnTo>
                      <a:pt x="1407003" y="299022"/>
                    </a:lnTo>
                    <a:cubicBezTo>
                      <a:pt x="1445868" y="630053"/>
                      <a:pt x="1465896" y="714205"/>
                      <a:pt x="1511394" y="1131767"/>
                    </a:cubicBezTo>
                    <a:cubicBezTo>
                      <a:pt x="1443261" y="1169858"/>
                      <a:pt x="1479445" y="1144636"/>
                      <a:pt x="1447239" y="1169763"/>
                    </a:cubicBezTo>
                    <a:cubicBezTo>
                      <a:pt x="987522" y="630813"/>
                      <a:pt x="48269" y="74581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30000"/>
                    </a:schemeClr>
                  </a:gs>
                  <a:gs pos="6500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32" name="Group 28">
              <a:extLst>
                <a:ext uri="{FF2B5EF4-FFF2-40B4-BE49-F238E27FC236}">
                  <a16:creationId xmlns="" xmlns:a16="http://schemas.microsoft.com/office/drawing/2014/main" id="{35B1E1DB-B72E-46E0-AE07-8B6239156831}"/>
                </a:ext>
              </a:extLst>
            </p:cNvPr>
            <p:cNvGrpSpPr/>
            <p:nvPr/>
          </p:nvGrpSpPr>
          <p:grpSpPr>
            <a:xfrm>
              <a:off x="6130235" y="893040"/>
              <a:ext cx="1356019" cy="1166150"/>
              <a:chOff x="549524" y="2804"/>
              <a:chExt cx="2613602" cy="2812523"/>
            </a:xfrm>
          </p:grpSpPr>
          <p:sp>
            <p:nvSpPr>
              <p:cNvPr id="33" name="Rectangle 23">
                <a:extLst>
                  <a:ext uri="{FF2B5EF4-FFF2-40B4-BE49-F238E27FC236}">
                    <a16:creationId xmlns="" xmlns:a16="http://schemas.microsoft.com/office/drawing/2014/main" id="{5B48FFEF-4AAB-4E82-80D1-2878E8AC3F19}"/>
                  </a:ext>
                </a:extLst>
              </p:cNvPr>
              <p:cNvSpPr/>
              <p:nvPr/>
            </p:nvSpPr>
            <p:spPr>
              <a:xfrm>
                <a:off x="549524" y="2804"/>
                <a:ext cx="1412807" cy="1564768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45209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21669 w 1412807"/>
                  <a:gd name="connsiteY3" fmla="*/ 152143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2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5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1768449"/>
                  <a:gd name="connsiteX1" fmla="*/ 1412807 w 1412807"/>
                  <a:gd name="connsiteY1" fmla="*/ 0 h 1768449"/>
                  <a:gd name="connsiteX2" fmla="*/ 1412807 w 1412807"/>
                  <a:gd name="connsiteY2" fmla="*/ 1768449 h 1768449"/>
                  <a:gd name="connsiteX3" fmla="*/ 4335 w 1412807"/>
                  <a:gd name="connsiteY3" fmla="*/ 1534433 h 1768449"/>
                  <a:gd name="connsiteX4" fmla="*/ 0 w 1412807"/>
                  <a:gd name="connsiteY4" fmla="*/ 0 h 1768449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4335 w 1412807"/>
                  <a:gd name="connsiteY3" fmla="*/ 1534433 h 1564768"/>
                  <a:gd name="connsiteX4" fmla="*/ 0 w 1412807"/>
                  <a:gd name="connsiteY4" fmla="*/ 0 h 1564768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8669 w 1412807"/>
                  <a:gd name="connsiteY3" fmla="*/ 1192074 h 1564768"/>
                  <a:gd name="connsiteX4" fmla="*/ 0 w 1412807"/>
                  <a:gd name="connsiteY4" fmla="*/ 0 h 1564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807" h="1564768">
                    <a:moveTo>
                      <a:pt x="0" y="0"/>
                    </a:moveTo>
                    <a:lnTo>
                      <a:pt x="1412807" y="0"/>
                    </a:lnTo>
                    <a:lnTo>
                      <a:pt x="1412807" y="1564768"/>
                    </a:lnTo>
                    <a:lnTo>
                      <a:pt x="8669" y="1192074"/>
                    </a:lnTo>
                    <a:cubicBezTo>
                      <a:pt x="5779" y="794716"/>
                      <a:pt x="2890" y="39735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4" name="Freeform 30">
                <a:extLst>
                  <a:ext uri="{FF2B5EF4-FFF2-40B4-BE49-F238E27FC236}">
                    <a16:creationId xmlns="" xmlns:a16="http://schemas.microsoft.com/office/drawing/2014/main" id="{29AA073E-109E-497B-A5B8-C05FAB52DF97}"/>
                  </a:ext>
                </a:extLst>
              </p:cNvPr>
              <p:cNvSpPr/>
              <p:nvPr/>
            </p:nvSpPr>
            <p:spPr>
              <a:xfrm>
                <a:off x="557203" y="1189502"/>
                <a:ext cx="2605923" cy="1625825"/>
              </a:xfrm>
              <a:custGeom>
                <a:avLst/>
                <a:gdLst>
                  <a:gd name="connsiteX0" fmla="*/ 2814221 w 2814221"/>
                  <a:gd name="connsiteY0" fmla="*/ 825624 h 825624"/>
                  <a:gd name="connsiteX1" fmla="*/ 1411549 w 2814221"/>
                  <a:gd name="connsiteY1" fmla="*/ 0 h 825624"/>
                  <a:gd name="connsiteX2" fmla="*/ 0 w 2814221"/>
                  <a:gd name="connsiteY2" fmla="*/ 0 h 825624"/>
                  <a:gd name="connsiteX3" fmla="*/ 2814221 w 2814221"/>
                  <a:gd name="connsiteY3" fmla="*/ 825624 h 825624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959190"/>
                  <a:gd name="connsiteY0" fmla="*/ 933965 h 944130"/>
                  <a:gd name="connsiteX1" fmla="*/ 2240453 w 2959190"/>
                  <a:gd name="connsiteY1" fmla="*/ 493532 h 944130"/>
                  <a:gd name="connsiteX2" fmla="*/ 1411549 w 2959190"/>
                  <a:gd name="connsiteY2" fmla="*/ 0 h 944130"/>
                  <a:gd name="connsiteX3" fmla="*/ 0 w 2959190"/>
                  <a:gd name="connsiteY3" fmla="*/ 0 h 944130"/>
                  <a:gd name="connsiteX4" fmla="*/ 2857558 w 2959190"/>
                  <a:gd name="connsiteY4" fmla="*/ 933965 h 944130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301124 w 2857558"/>
                  <a:gd name="connsiteY1" fmla="*/ 519534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900894 w 2900894"/>
                  <a:gd name="connsiteY0" fmla="*/ 1467004 h 1467004"/>
                  <a:gd name="connsiteX1" fmla="*/ 2184115 w 2900894"/>
                  <a:gd name="connsiteY1" fmla="*/ 978901 h 1467004"/>
                  <a:gd name="connsiteX2" fmla="*/ 1428884 w 2900894"/>
                  <a:gd name="connsiteY2" fmla="*/ 268686 h 1467004"/>
                  <a:gd name="connsiteX3" fmla="*/ 0 w 2900894"/>
                  <a:gd name="connsiteY3" fmla="*/ 0 h 1467004"/>
                  <a:gd name="connsiteX4" fmla="*/ 2900894 w 2900894"/>
                  <a:gd name="connsiteY4" fmla="*/ 1467004 h 1467004"/>
                  <a:gd name="connsiteX0" fmla="*/ 2866225 w 2866225"/>
                  <a:gd name="connsiteY0" fmla="*/ 1462670 h 1462670"/>
                  <a:gd name="connsiteX1" fmla="*/ 2149446 w 2866225"/>
                  <a:gd name="connsiteY1" fmla="*/ 974567 h 1462670"/>
                  <a:gd name="connsiteX2" fmla="*/ 1394215 w 2866225"/>
                  <a:gd name="connsiteY2" fmla="*/ 264352 h 1462670"/>
                  <a:gd name="connsiteX3" fmla="*/ 0 w 2866225"/>
                  <a:gd name="connsiteY3" fmla="*/ 0 h 1462670"/>
                  <a:gd name="connsiteX4" fmla="*/ 2866225 w 2866225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37152"/>
                  <a:gd name="connsiteY0" fmla="*/ 1310992 h 1312603"/>
                  <a:gd name="connsiteX1" fmla="*/ 1407216 w 2637152"/>
                  <a:gd name="connsiteY1" fmla="*/ 264352 h 1312603"/>
                  <a:gd name="connsiteX2" fmla="*/ 0 w 2637152"/>
                  <a:gd name="connsiteY2" fmla="*/ 0 h 1312603"/>
                  <a:gd name="connsiteX3" fmla="*/ 2601873 w 2637152"/>
                  <a:gd name="connsiteY3" fmla="*/ 1310992 h 1312603"/>
                  <a:gd name="connsiteX0" fmla="*/ 2601873 w 2628373"/>
                  <a:gd name="connsiteY0" fmla="*/ 1310992 h 1313169"/>
                  <a:gd name="connsiteX1" fmla="*/ 1407216 w 2628373"/>
                  <a:gd name="connsiteY1" fmla="*/ 264352 h 1313169"/>
                  <a:gd name="connsiteX2" fmla="*/ 0 w 2628373"/>
                  <a:gd name="connsiteY2" fmla="*/ 0 h 1313169"/>
                  <a:gd name="connsiteX3" fmla="*/ 2601873 w 2628373"/>
                  <a:gd name="connsiteY3" fmla="*/ 1310992 h 1313169"/>
                  <a:gd name="connsiteX0" fmla="*/ 2601873 w 2601873"/>
                  <a:gd name="connsiteY0" fmla="*/ 1310992 h 1310992"/>
                  <a:gd name="connsiteX1" fmla="*/ 1407216 w 2601873"/>
                  <a:gd name="connsiteY1" fmla="*/ 264352 h 1310992"/>
                  <a:gd name="connsiteX2" fmla="*/ 0 w 2601873"/>
                  <a:gd name="connsiteY2" fmla="*/ 0 h 1310992"/>
                  <a:gd name="connsiteX3" fmla="*/ 2601873 w 2601873"/>
                  <a:gd name="connsiteY3" fmla="*/ 1310992 h 1310992"/>
                  <a:gd name="connsiteX0" fmla="*/ 2593206 w 2593206"/>
                  <a:gd name="connsiteY0" fmla="*/ 1644683 h 1644683"/>
                  <a:gd name="connsiteX1" fmla="*/ 1398549 w 2593206"/>
                  <a:gd name="connsiteY1" fmla="*/ 59804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31682 h 1631682"/>
                  <a:gd name="connsiteX1" fmla="*/ 1398550 w 2593206"/>
                  <a:gd name="connsiteY1" fmla="*/ 355359 h 1631682"/>
                  <a:gd name="connsiteX2" fmla="*/ 0 w 2593206"/>
                  <a:gd name="connsiteY2" fmla="*/ 0 h 1631682"/>
                  <a:gd name="connsiteX3" fmla="*/ 2593206 w 2593206"/>
                  <a:gd name="connsiteY3" fmla="*/ 1631682 h 1631682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59394 w 2559394"/>
                  <a:gd name="connsiteY0" fmla="*/ 1611537 h 1611537"/>
                  <a:gd name="connsiteX1" fmla="*/ 1398550 w 2559394"/>
                  <a:gd name="connsiteY1" fmla="*/ 355359 h 1611537"/>
                  <a:gd name="connsiteX2" fmla="*/ 0 w 2559394"/>
                  <a:gd name="connsiteY2" fmla="*/ 0 h 1611537"/>
                  <a:gd name="connsiteX3" fmla="*/ 2559394 w 2559394"/>
                  <a:gd name="connsiteY3" fmla="*/ 1611537 h 1611537"/>
                  <a:gd name="connsiteX0" fmla="*/ 2559394 w 2559394"/>
                  <a:gd name="connsiteY0" fmla="*/ 1611537 h 1611537"/>
                  <a:gd name="connsiteX1" fmla="*/ 1398550 w 2559394"/>
                  <a:gd name="connsiteY1" fmla="*/ 355359 h 1611537"/>
                  <a:gd name="connsiteX2" fmla="*/ 0 w 2559394"/>
                  <a:gd name="connsiteY2" fmla="*/ 0 h 1611537"/>
                  <a:gd name="connsiteX3" fmla="*/ 2559394 w 2559394"/>
                  <a:gd name="connsiteY3" fmla="*/ 1611537 h 1611537"/>
                  <a:gd name="connsiteX0" fmla="*/ 2559394 w 2559394"/>
                  <a:gd name="connsiteY0" fmla="*/ 1611537 h 1611537"/>
                  <a:gd name="connsiteX1" fmla="*/ 1398550 w 2559394"/>
                  <a:gd name="connsiteY1" fmla="*/ 355359 h 1611537"/>
                  <a:gd name="connsiteX2" fmla="*/ 0 w 2559394"/>
                  <a:gd name="connsiteY2" fmla="*/ 0 h 1611537"/>
                  <a:gd name="connsiteX3" fmla="*/ 2559394 w 2559394"/>
                  <a:gd name="connsiteY3" fmla="*/ 1611537 h 1611537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405081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405081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405081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5923 w 2605923"/>
                  <a:gd name="connsiteY0" fmla="*/ 1625825 h 1625825"/>
                  <a:gd name="connsiteX1" fmla="*/ 1401604 w 2605923"/>
                  <a:gd name="connsiteY1" fmla="*/ 355359 h 1625825"/>
                  <a:gd name="connsiteX2" fmla="*/ 0 w 2605923"/>
                  <a:gd name="connsiteY2" fmla="*/ 0 h 1625825"/>
                  <a:gd name="connsiteX3" fmla="*/ 2605923 w 2605923"/>
                  <a:gd name="connsiteY3" fmla="*/ 1625825 h 162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5923" h="1625825">
                    <a:moveTo>
                      <a:pt x="2605923" y="1625825"/>
                    </a:moveTo>
                    <a:cubicBezTo>
                      <a:pt x="1888916" y="1152329"/>
                      <a:pt x="1469593" y="865752"/>
                      <a:pt x="1401604" y="355359"/>
                    </a:cubicBezTo>
                    <a:lnTo>
                      <a:pt x="0" y="0"/>
                    </a:lnTo>
                    <a:cubicBezTo>
                      <a:pt x="46787" y="1048043"/>
                      <a:pt x="1246189" y="903146"/>
                      <a:pt x="2605923" y="162582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</a:schemeClr>
                  </a:gs>
                  <a:gs pos="65000">
                    <a:schemeClr val="accent1">
                      <a:lumMod val="90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150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</p:grpSp>
      <p:sp>
        <p:nvSpPr>
          <p:cNvPr id="52" name="Freeform 92">
            <a:extLst>
              <a:ext uri="{FF2B5EF4-FFF2-40B4-BE49-F238E27FC236}">
                <a16:creationId xmlns="" xmlns:a16="http://schemas.microsoft.com/office/drawing/2014/main" id="{AC8144E3-0C5F-4DEC-B6B1-DF2E2B461ABB}"/>
              </a:ext>
            </a:extLst>
          </p:cNvPr>
          <p:cNvSpPr/>
          <p:nvPr/>
        </p:nvSpPr>
        <p:spPr>
          <a:xfrm>
            <a:off x="5286380" y="3357568"/>
            <a:ext cx="2307885" cy="428628"/>
          </a:xfrm>
          <a:custGeom>
            <a:avLst/>
            <a:gdLst>
              <a:gd name="connsiteX0" fmla="*/ 0 w 757029"/>
              <a:gd name="connsiteY0" fmla="*/ 201059 h 282425"/>
              <a:gd name="connsiteX1" fmla="*/ 342900 w 757029"/>
              <a:gd name="connsiteY1" fmla="*/ 1034 h 282425"/>
              <a:gd name="connsiteX2" fmla="*/ 514350 w 757029"/>
              <a:gd name="connsiteY2" fmla="*/ 277259 h 282425"/>
              <a:gd name="connsiteX3" fmla="*/ 742950 w 757029"/>
              <a:gd name="connsiteY3" fmla="*/ 182009 h 282425"/>
              <a:gd name="connsiteX4" fmla="*/ 733425 w 757029"/>
              <a:gd name="connsiteY4" fmla="*/ 191534 h 282425"/>
              <a:gd name="connsiteX0" fmla="*/ 0 w 742950"/>
              <a:gd name="connsiteY0" fmla="*/ 201059 h 282425"/>
              <a:gd name="connsiteX1" fmla="*/ 342900 w 742950"/>
              <a:gd name="connsiteY1" fmla="*/ 1034 h 282425"/>
              <a:gd name="connsiteX2" fmla="*/ 514350 w 742950"/>
              <a:gd name="connsiteY2" fmla="*/ 277259 h 282425"/>
              <a:gd name="connsiteX3" fmla="*/ 742950 w 742950"/>
              <a:gd name="connsiteY3" fmla="*/ 182009 h 282425"/>
              <a:gd name="connsiteX0" fmla="*/ 0 w 742950"/>
              <a:gd name="connsiteY0" fmla="*/ 213115 h 282068"/>
              <a:gd name="connsiteX1" fmla="*/ 342900 w 742950"/>
              <a:gd name="connsiteY1" fmla="*/ 677 h 282068"/>
              <a:gd name="connsiteX2" fmla="*/ 514350 w 742950"/>
              <a:gd name="connsiteY2" fmla="*/ 276902 h 282068"/>
              <a:gd name="connsiteX3" fmla="*/ 742950 w 742950"/>
              <a:gd name="connsiteY3" fmla="*/ 181652 h 282068"/>
              <a:gd name="connsiteX0" fmla="*/ 0 w 742950"/>
              <a:gd name="connsiteY0" fmla="*/ 112016 h 177020"/>
              <a:gd name="connsiteX1" fmla="*/ 355313 w 742950"/>
              <a:gd name="connsiteY1" fmla="*/ 3016 h 177020"/>
              <a:gd name="connsiteX2" fmla="*/ 514350 w 742950"/>
              <a:gd name="connsiteY2" fmla="*/ 175803 h 177020"/>
              <a:gd name="connsiteX3" fmla="*/ 742950 w 742950"/>
              <a:gd name="connsiteY3" fmla="*/ 80553 h 177020"/>
              <a:gd name="connsiteX0" fmla="*/ 0 w 742950"/>
              <a:gd name="connsiteY0" fmla="*/ 112264 h 181358"/>
              <a:gd name="connsiteX1" fmla="*/ 355313 w 742950"/>
              <a:gd name="connsiteY1" fmla="*/ 3264 h 181358"/>
              <a:gd name="connsiteX2" fmla="*/ 377811 w 742950"/>
              <a:gd name="connsiteY2" fmla="*/ 180188 h 181358"/>
              <a:gd name="connsiteX3" fmla="*/ 742950 w 742950"/>
              <a:gd name="connsiteY3" fmla="*/ 80801 h 181358"/>
              <a:gd name="connsiteX0" fmla="*/ 0 w 742950"/>
              <a:gd name="connsiteY0" fmla="*/ 119934 h 189261"/>
              <a:gd name="connsiteX1" fmla="*/ 400826 w 742950"/>
              <a:gd name="connsiteY1" fmla="*/ 2659 h 189261"/>
              <a:gd name="connsiteX2" fmla="*/ 377811 w 742950"/>
              <a:gd name="connsiteY2" fmla="*/ 187858 h 189261"/>
              <a:gd name="connsiteX3" fmla="*/ 742950 w 742950"/>
              <a:gd name="connsiteY3" fmla="*/ 88471 h 189261"/>
              <a:gd name="connsiteX0" fmla="*/ 0 w 752817"/>
              <a:gd name="connsiteY0" fmla="*/ 122863 h 188900"/>
              <a:gd name="connsiteX1" fmla="*/ 410693 w 752817"/>
              <a:gd name="connsiteY1" fmla="*/ 2298 h 188900"/>
              <a:gd name="connsiteX2" fmla="*/ 387678 w 752817"/>
              <a:gd name="connsiteY2" fmla="*/ 187497 h 188900"/>
              <a:gd name="connsiteX3" fmla="*/ 752817 w 752817"/>
              <a:gd name="connsiteY3" fmla="*/ 88110 h 188900"/>
              <a:gd name="connsiteX0" fmla="*/ 0 w 767448"/>
              <a:gd name="connsiteY0" fmla="*/ 139778 h 187527"/>
              <a:gd name="connsiteX1" fmla="*/ 425324 w 767448"/>
              <a:gd name="connsiteY1" fmla="*/ 925 h 187527"/>
              <a:gd name="connsiteX2" fmla="*/ 402309 w 767448"/>
              <a:gd name="connsiteY2" fmla="*/ 186124 h 187527"/>
              <a:gd name="connsiteX3" fmla="*/ 767448 w 767448"/>
              <a:gd name="connsiteY3" fmla="*/ 86737 h 187527"/>
              <a:gd name="connsiteX0" fmla="*/ 0 w 767448"/>
              <a:gd name="connsiteY0" fmla="*/ 140230 h 187979"/>
              <a:gd name="connsiteX1" fmla="*/ 425324 w 767448"/>
              <a:gd name="connsiteY1" fmla="*/ 1377 h 187979"/>
              <a:gd name="connsiteX2" fmla="*/ 402309 w 767448"/>
              <a:gd name="connsiteY2" fmla="*/ 186576 h 187979"/>
              <a:gd name="connsiteX3" fmla="*/ 767448 w 767448"/>
              <a:gd name="connsiteY3" fmla="*/ 87189 h 187979"/>
              <a:gd name="connsiteX0" fmla="*/ 0 w 767448"/>
              <a:gd name="connsiteY0" fmla="*/ 141802 h 189551"/>
              <a:gd name="connsiteX1" fmla="*/ 425324 w 767448"/>
              <a:gd name="connsiteY1" fmla="*/ 2949 h 189551"/>
              <a:gd name="connsiteX2" fmla="*/ 402309 w 767448"/>
              <a:gd name="connsiteY2" fmla="*/ 188148 h 189551"/>
              <a:gd name="connsiteX3" fmla="*/ 767448 w 767448"/>
              <a:gd name="connsiteY3" fmla="*/ 88761 h 189551"/>
              <a:gd name="connsiteX0" fmla="*/ 0 w 785736"/>
              <a:gd name="connsiteY0" fmla="*/ 154570 h 187689"/>
              <a:gd name="connsiteX1" fmla="*/ 443612 w 785736"/>
              <a:gd name="connsiteY1" fmla="*/ 1087 h 187689"/>
              <a:gd name="connsiteX2" fmla="*/ 420597 w 785736"/>
              <a:gd name="connsiteY2" fmla="*/ 186286 h 187689"/>
              <a:gd name="connsiteX3" fmla="*/ 785736 w 785736"/>
              <a:gd name="connsiteY3" fmla="*/ 86899 h 187689"/>
              <a:gd name="connsiteX0" fmla="*/ 0 w 785736"/>
              <a:gd name="connsiteY0" fmla="*/ 158688 h 191807"/>
              <a:gd name="connsiteX1" fmla="*/ 443612 w 785736"/>
              <a:gd name="connsiteY1" fmla="*/ 5205 h 191807"/>
              <a:gd name="connsiteX2" fmla="*/ 420597 w 785736"/>
              <a:gd name="connsiteY2" fmla="*/ 190404 h 191807"/>
              <a:gd name="connsiteX3" fmla="*/ 785736 w 785736"/>
              <a:gd name="connsiteY3" fmla="*/ 91017 h 191807"/>
              <a:gd name="connsiteX0" fmla="*/ 0 w 785736"/>
              <a:gd name="connsiteY0" fmla="*/ 182905 h 216024"/>
              <a:gd name="connsiteX1" fmla="*/ 443612 w 785736"/>
              <a:gd name="connsiteY1" fmla="*/ 29422 h 216024"/>
              <a:gd name="connsiteX2" fmla="*/ 420597 w 785736"/>
              <a:gd name="connsiteY2" fmla="*/ 214621 h 216024"/>
              <a:gd name="connsiteX3" fmla="*/ 785736 w 785736"/>
              <a:gd name="connsiteY3" fmla="*/ 115234 h 216024"/>
              <a:gd name="connsiteX0" fmla="*/ 0 w 785736"/>
              <a:gd name="connsiteY0" fmla="*/ 191488 h 224939"/>
              <a:gd name="connsiteX1" fmla="*/ 414351 w 785736"/>
              <a:gd name="connsiteY1" fmla="*/ 27032 h 224939"/>
              <a:gd name="connsiteX2" fmla="*/ 420597 w 785736"/>
              <a:gd name="connsiteY2" fmla="*/ 223204 h 224939"/>
              <a:gd name="connsiteX3" fmla="*/ 785736 w 785736"/>
              <a:gd name="connsiteY3" fmla="*/ 123817 h 224939"/>
              <a:gd name="connsiteX0" fmla="*/ 0 w 785736"/>
              <a:gd name="connsiteY0" fmla="*/ 191488 h 231591"/>
              <a:gd name="connsiteX1" fmla="*/ 414351 w 785736"/>
              <a:gd name="connsiteY1" fmla="*/ 27032 h 231591"/>
              <a:gd name="connsiteX2" fmla="*/ 420597 w 785736"/>
              <a:gd name="connsiteY2" fmla="*/ 223204 h 231591"/>
              <a:gd name="connsiteX3" fmla="*/ 785736 w 785736"/>
              <a:gd name="connsiteY3" fmla="*/ 123817 h 231591"/>
              <a:gd name="connsiteX0" fmla="*/ 0 w 936656"/>
              <a:gd name="connsiteY0" fmla="*/ 397809 h 432217"/>
              <a:gd name="connsiteX1" fmla="*/ 414351 w 936656"/>
              <a:gd name="connsiteY1" fmla="*/ 233353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81336 w 936656"/>
              <a:gd name="connsiteY1" fmla="*/ 205056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27528"/>
              <a:gd name="connsiteX1" fmla="*/ 367187 w 936656"/>
              <a:gd name="connsiteY1" fmla="*/ 176759 h 427528"/>
              <a:gd name="connsiteX2" fmla="*/ 387582 w 936656"/>
              <a:gd name="connsiteY2" fmla="*/ 424809 h 427528"/>
              <a:gd name="connsiteX3" fmla="*/ 936656 w 936656"/>
              <a:gd name="connsiteY3" fmla="*/ 0 h 427528"/>
              <a:gd name="connsiteX0" fmla="*/ 0 w 936656"/>
              <a:gd name="connsiteY0" fmla="*/ 397809 h 431778"/>
              <a:gd name="connsiteX1" fmla="*/ 367187 w 936656"/>
              <a:gd name="connsiteY1" fmla="*/ 176759 h 431778"/>
              <a:gd name="connsiteX2" fmla="*/ 387582 w 936656"/>
              <a:gd name="connsiteY2" fmla="*/ 424809 h 431778"/>
              <a:gd name="connsiteX3" fmla="*/ 936656 w 936656"/>
              <a:gd name="connsiteY3" fmla="*/ 0 h 431778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56" h="431777">
                <a:moveTo>
                  <a:pt x="0" y="397809"/>
                </a:moveTo>
                <a:cubicBezTo>
                  <a:pt x="227342" y="207322"/>
                  <a:pt x="283725" y="148677"/>
                  <a:pt x="367187" y="176759"/>
                </a:cubicBezTo>
                <a:cubicBezTo>
                  <a:pt x="450649" y="204841"/>
                  <a:pt x="305279" y="378359"/>
                  <a:pt x="387582" y="424809"/>
                </a:cubicBezTo>
                <a:cubicBezTo>
                  <a:pt x="493464" y="494840"/>
                  <a:pt x="900144" y="14287"/>
                  <a:pt x="936656" y="0"/>
                </a:cubicBez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35" name="Group 126">
            <a:extLst>
              <a:ext uri="{FF2B5EF4-FFF2-40B4-BE49-F238E27FC236}">
                <a16:creationId xmlns:a16="http://schemas.microsoft.com/office/drawing/2014/main" xmlns="" id="{6E2D9E14-8850-44B9-915E-BB13FB40E94B}"/>
              </a:ext>
            </a:extLst>
          </p:cNvPr>
          <p:cNvGrpSpPr/>
          <p:nvPr/>
        </p:nvGrpSpPr>
        <p:grpSpPr>
          <a:xfrm>
            <a:off x="785786" y="764171"/>
            <a:ext cx="1214446" cy="1807579"/>
            <a:chOff x="7185244" y="414682"/>
            <a:chExt cx="2544566" cy="3787325"/>
          </a:xfrm>
        </p:grpSpPr>
        <p:cxnSp>
          <p:nvCxnSpPr>
            <p:cNvPr id="36" name="Straight Connector 5">
              <a:extLst>
                <a:ext uri="{FF2B5EF4-FFF2-40B4-BE49-F238E27FC236}">
                  <a16:creationId xmlns:a16="http://schemas.microsoft.com/office/drawing/2014/main" xmlns="" id="{8E6CBFDF-091C-420B-88EE-8592DAFF5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511" y="1910739"/>
              <a:ext cx="235200" cy="1087981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4">
              <a:extLst>
                <a:ext uri="{FF2B5EF4-FFF2-40B4-BE49-F238E27FC236}">
                  <a16:creationId xmlns:a16="http://schemas.microsoft.com/office/drawing/2014/main" xmlns="" id="{CB3D0884-CF6E-46AF-BB73-EC4E9B7DA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980" y="1910735"/>
              <a:ext cx="186689" cy="1076234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5">
              <a:extLst>
                <a:ext uri="{FF2B5EF4-FFF2-40B4-BE49-F238E27FC236}">
                  <a16:creationId xmlns:a16="http://schemas.microsoft.com/office/drawing/2014/main" xmlns="" id="{D4A3D7B5-2E5E-40E1-B911-0B60D6172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7160" y="1806426"/>
              <a:ext cx="0" cy="1180545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273">
              <a:extLst>
                <a:ext uri="{FF2B5EF4-FFF2-40B4-BE49-F238E27FC236}">
                  <a16:creationId xmlns:a16="http://schemas.microsoft.com/office/drawing/2014/main" xmlns="" id="{8119C6AE-C061-4BF8-9644-20FB7645F4F7}"/>
                </a:ext>
              </a:extLst>
            </p:cNvPr>
            <p:cNvGrpSpPr/>
            <p:nvPr/>
          </p:nvGrpSpPr>
          <p:grpSpPr>
            <a:xfrm rot="20249457">
              <a:off x="7185244" y="414682"/>
              <a:ext cx="1735282" cy="1729673"/>
              <a:chOff x="8012538" y="961336"/>
              <a:chExt cx="1184376" cy="1180547"/>
            </a:xfrm>
            <a:effectLst/>
          </p:grpSpPr>
          <p:sp>
            <p:nvSpPr>
              <p:cNvPr id="70" name="Freeform: Shape 274">
                <a:extLst>
                  <a:ext uri="{FF2B5EF4-FFF2-40B4-BE49-F238E27FC236}">
                    <a16:creationId xmlns:a16="http://schemas.microsoft.com/office/drawing/2014/main" xmlns="" id="{98CD3679-CA34-4C85-A365-E67A7BE14DB3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71" name="Freeform: Shape 275">
                <a:extLst>
                  <a:ext uri="{FF2B5EF4-FFF2-40B4-BE49-F238E27FC236}">
                    <a16:creationId xmlns:a16="http://schemas.microsoft.com/office/drawing/2014/main" xmlns="" id="{43FCFC2A-2B28-4D8F-A7CA-DA1FECC90708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72" name="Freeform: Shape 276">
                <a:extLst>
                  <a:ext uri="{FF2B5EF4-FFF2-40B4-BE49-F238E27FC236}">
                    <a16:creationId xmlns:a16="http://schemas.microsoft.com/office/drawing/2014/main" xmlns="" id="{FA75C9B6-BCA5-49AA-A8B2-9C4F3F17A11E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73" name="Freeform: Shape 277">
                <a:extLst>
                  <a:ext uri="{FF2B5EF4-FFF2-40B4-BE49-F238E27FC236}">
                    <a16:creationId xmlns:a16="http://schemas.microsoft.com/office/drawing/2014/main" xmlns="" id="{775909FC-DE56-4FE2-869C-DD1E4835B1E0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40" name="Group 278">
              <a:extLst>
                <a:ext uri="{FF2B5EF4-FFF2-40B4-BE49-F238E27FC236}">
                  <a16:creationId xmlns:a16="http://schemas.microsoft.com/office/drawing/2014/main" xmlns="" id="{448FBA47-75ED-4FA4-B2DC-7FDFA5074532}"/>
                </a:ext>
              </a:extLst>
            </p:cNvPr>
            <p:cNvGrpSpPr/>
            <p:nvPr/>
          </p:nvGrpSpPr>
          <p:grpSpPr>
            <a:xfrm rot="1067215">
              <a:off x="8259248" y="603902"/>
              <a:ext cx="1470562" cy="1465808"/>
              <a:chOff x="8012538" y="961336"/>
              <a:chExt cx="1184376" cy="1180547"/>
            </a:xfrm>
            <a:effectLst/>
          </p:grpSpPr>
          <p:sp>
            <p:nvSpPr>
              <p:cNvPr id="66" name="Freeform: Shape 279">
                <a:extLst>
                  <a:ext uri="{FF2B5EF4-FFF2-40B4-BE49-F238E27FC236}">
                    <a16:creationId xmlns:a16="http://schemas.microsoft.com/office/drawing/2014/main" xmlns="" id="{CD76E708-BAB2-41E5-8936-B0E4E217D692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7" name="Freeform: Shape 280">
                <a:extLst>
                  <a:ext uri="{FF2B5EF4-FFF2-40B4-BE49-F238E27FC236}">
                    <a16:creationId xmlns:a16="http://schemas.microsoft.com/office/drawing/2014/main" xmlns="" id="{F505E096-D9C9-4DA8-BA4B-FD184A428DEA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8" name="Freeform: Shape 281">
                <a:extLst>
                  <a:ext uri="{FF2B5EF4-FFF2-40B4-BE49-F238E27FC236}">
                    <a16:creationId xmlns:a16="http://schemas.microsoft.com/office/drawing/2014/main" xmlns="" id="{310E0689-000F-4B65-989A-C2815AABECCB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69" name="Freeform: Shape 283">
                <a:extLst>
                  <a:ext uri="{FF2B5EF4-FFF2-40B4-BE49-F238E27FC236}">
                    <a16:creationId xmlns:a16="http://schemas.microsoft.com/office/drawing/2014/main" xmlns="" id="{63C766EE-79D3-417F-94DA-7B401D3AA2B7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41" name="Group 18">
              <a:extLst>
                <a:ext uri="{FF2B5EF4-FFF2-40B4-BE49-F238E27FC236}">
                  <a16:creationId xmlns:a16="http://schemas.microsoft.com/office/drawing/2014/main" xmlns="" id="{371A796A-F332-4599-8607-54B0CA985FC4}"/>
                </a:ext>
              </a:extLst>
            </p:cNvPr>
            <p:cNvGrpSpPr/>
            <p:nvPr/>
          </p:nvGrpSpPr>
          <p:grpSpPr>
            <a:xfrm>
              <a:off x="8012538" y="961336"/>
              <a:ext cx="1184376" cy="1180547"/>
              <a:chOff x="8012538" y="961336"/>
              <a:chExt cx="1184376" cy="1180547"/>
            </a:xfrm>
            <a:effectLst/>
          </p:grpSpPr>
          <p:sp>
            <p:nvSpPr>
              <p:cNvPr id="62" name="Freeform: Shape 54">
                <a:extLst>
                  <a:ext uri="{FF2B5EF4-FFF2-40B4-BE49-F238E27FC236}">
                    <a16:creationId xmlns:a16="http://schemas.microsoft.com/office/drawing/2014/main" xmlns="" id="{BE3C4EEF-3F33-42F9-8E24-13DC2DD28E6F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3" name="Freeform: Shape 53">
                <a:extLst>
                  <a:ext uri="{FF2B5EF4-FFF2-40B4-BE49-F238E27FC236}">
                    <a16:creationId xmlns:a16="http://schemas.microsoft.com/office/drawing/2014/main" xmlns="" id="{C7DAFE34-DEAD-4844-BEA3-5D26E91DE6D7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4" name="Freeform: Shape 58">
                <a:extLst>
                  <a:ext uri="{FF2B5EF4-FFF2-40B4-BE49-F238E27FC236}">
                    <a16:creationId xmlns:a16="http://schemas.microsoft.com/office/drawing/2014/main" xmlns="" id="{3E271FA3-0D23-43FF-A1FD-3C9B52F09268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65" name="Freeform: Shape 57">
                <a:extLst>
                  <a:ext uri="{FF2B5EF4-FFF2-40B4-BE49-F238E27FC236}">
                    <a16:creationId xmlns:a16="http://schemas.microsoft.com/office/drawing/2014/main" xmlns="" id="{F1645B1F-43B1-4B1B-B1C8-5E37270B0CE1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sp>
          <p:nvSpPr>
            <p:cNvPr id="51" name="Freeform: Shape 366">
              <a:extLst>
                <a:ext uri="{FF2B5EF4-FFF2-40B4-BE49-F238E27FC236}">
                  <a16:creationId xmlns:a16="http://schemas.microsoft.com/office/drawing/2014/main" xmlns="" id="{F7FCB6D2-DF18-451A-ABF0-47ABDDF46848}"/>
                </a:ext>
              </a:extLst>
            </p:cNvPr>
            <p:cNvSpPr/>
            <p:nvPr/>
          </p:nvSpPr>
          <p:spPr>
            <a:xfrm>
              <a:off x="8612370" y="4145196"/>
              <a:ext cx="109563" cy="56811"/>
            </a:xfrm>
            <a:custGeom>
              <a:avLst/>
              <a:gdLst>
                <a:gd name="connsiteX0" fmla="*/ 260032 w 257175"/>
                <a:gd name="connsiteY0" fmla="*/ 141922 h 133350"/>
                <a:gd name="connsiteX1" fmla="*/ 0 w 257175"/>
                <a:gd name="connsiteY1" fmla="*/ 0 h 133350"/>
                <a:gd name="connsiteX2" fmla="*/ 952 w 257175"/>
                <a:gd name="connsiteY2" fmla="*/ 0 h 133350"/>
                <a:gd name="connsiteX3" fmla="*/ 260032 w 257175"/>
                <a:gd name="connsiteY3" fmla="*/ 141922 h 133350"/>
                <a:gd name="connsiteX4" fmla="*/ 260032 w 257175"/>
                <a:gd name="connsiteY4" fmla="*/ 14192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133350">
                  <a:moveTo>
                    <a:pt x="260032" y="141922"/>
                  </a:moveTo>
                  <a:lnTo>
                    <a:pt x="0" y="0"/>
                  </a:lnTo>
                  <a:cubicBezTo>
                    <a:pt x="0" y="0"/>
                    <a:pt x="952" y="0"/>
                    <a:pt x="952" y="0"/>
                  </a:cubicBezTo>
                  <a:lnTo>
                    <a:pt x="260032" y="141922"/>
                  </a:lnTo>
                  <a:cubicBezTo>
                    <a:pt x="260985" y="141922"/>
                    <a:pt x="260985" y="141922"/>
                    <a:pt x="260032" y="14192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643320"/>
            <a:ext cx="9144000" cy="1500180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29289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chemeClr val="tx2"/>
                </a:solidFill>
              </a:rPr>
              <a:t>Дата праздника была установлена </a:t>
            </a:r>
            <a:br>
              <a:rPr lang="ru-RU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>Указом Президента РФ </a:t>
            </a:r>
            <a:endParaRPr lang="en-US" b="1" i="1" dirty="0" smtClean="0">
              <a:solidFill>
                <a:schemeClr val="tx2"/>
              </a:solidFill>
              <a:latin typeface="FlemishScript BT" pitchFamily="66" charset="0"/>
            </a:endParaRPr>
          </a:p>
          <a:p>
            <a:pPr algn="ctr"/>
            <a:r>
              <a:rPr lang="ru-RU" i="1" dirty="0" smtClean="0">
                <a:solidFill>
                  <a:schemeClr val="tx2"/>
                </a:solidFill>
              </a:rPr>
              <a:t>от 7 июня 1999 года № 717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857224" y="928676"/>
            <a:ext cx="7500990" cy="171451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43900" y="893618"/>
            <a:ext cx="1000100" cy="3699581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893618"/>
            <a:ext cx="1000100" cy="3699581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406" y="2143122"/>
            <a:ext cx="2000264" cy="1077710"/>
            <a:chOff x="1000100" y="3714758"/>
            <a:chExt cx="2000264" cy="1077710"/>
          </a:xfrm>
        </p:grpSpPr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100" y="3714758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bg1"/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0166" y="4071948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10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071538" y="1045009"/>
            <a:ext cx="70009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2000 по 2010 год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лаборатории имени Флерова в Объединенном институте ядерных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исследований в Дубне ученые впервые синтезировали шесть самых тяжелых элементов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атомными номерами со 113 по 118. Два из них уже официально признаны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Международным союзом чистой и прикладной химии (ИЮПАК).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Заявка на открытие остальных элементов пока рассматривается.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32" y="4908019"/>
            <a:ext cx="9144032" cy="23549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765143"/>
            <a:ext cx="9144000" cy="9262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32" y="4622267"/>
            <a:ext cx="9144000" cy="9262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E:\ю\классный час день науки\Новая папка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500312"/>
            <a:ext cx="5072098" cy="2269782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3" name="Нашивка 22"/>
          <p:cNvSpPr/>
          <p:nvPr/>
        </p:nvSpPr>
        <p:spPr>
          <a:xfrm>
            <a:off x="285720" y="1214428"/>
            <a:ext cx="500066" cy="57150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 flipH="1">
            <a:off x="8358214" y="1214428"/>
            <a:ext cx="500066" cy="57150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altLang="ko-KR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맑은 고딕" pitchFamily="50" charset="-127"/>
              </a:rPr>
              <a:t>День российской науки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E:\ю\классный час день науки\Новая папка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357304"/>
            <a:ext cx="4572032" cy="3286148"/>
          </a:xfrm>
          <a:prstGeom prst="rect">
            <a:avLst/>
          </a:prstGeom>
          <a:noFill/>
        </p:spPr>
      </p:pic>
      <p:sp>
        <p:nvSpPr>
          <p:cNvPr id="12" name="Пятиугольник 11"/>
          <p:cNvSpPr/>
          <p:nvPr/>
        </p:nvSpPr>
        <p:spPr>
          <a:xfrm>
            <a:off x="0" y="1357304"/>
            <a:ext cx="3000364" cy="3286148"/>
          </a:xfrm>
          <a:prstGeom prst="homePlate">
            <a:avLst>
              <a:gd name="adj" fmla="val 24055"/>
            </a:avLst>
          </a:prstGeom>
          <a:solidFill>
            <a:srgbClr val="66FF66"/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6143668" y="1357304"/>
            <a:ext cx="3000364" cy="3286148"/>
          </a:xfrm>
          <a:prstGeom prst="homePlate">
            <a:avLst>
              <a:gd name="adj" fmla="val 24055"/>
            </a:avLst>
          </a:prstGeom>
          <a:solidFill>
            <a:srgbClr val="66FF66"/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163B84-CD31-4B1E-9E3B-B994859E9804}"/>
              </a:ext>
            </a:extLst>
          </p:cNvPr>
          <p:cNvSpPr txBox="1"/>
          <p:nvPr/>
        </p:nvSpPr>
        <p:spPr>
          <a:xfrm>
            <a:off x="6643702" y="2571750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были созданы русскими изобретателями.</a:t>
            </a:r>
            <a:endParaRPr lang="en-US" altLang="ko-KR" sz="1200" b="1" dirty="0">
              <a:solidFill>
                <a:srgbClr val="002060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7B866D-0411-4504-8A9C-F00A4FB3BE99}"/>
              </a:ext>
            </a:extLst>
          </p:cNvPr>
          <p:cNvSpPr txBox="1"/>
          <p:nvPr/>
        </p:nvSpPr>
        <p:spPr>
          <a:xfrm>
            <a:off x="-32" y="2071684"/>
            <a:ext cx="264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 в мире: видеомагнитофон, вертолет, самолет, комбайн,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электрический трамвай, подводная лодка с электродвигателем,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ранцевый спасательный парашют, противогаз, прожектор,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киноаппарат, автоматическая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телефонная станция, радио и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многое другое</a:t>
            </a:r>
            <a:endParaRPr lang="en-US" altLang="ko-KR" sz="1200" b="1" dirty="0">
              <a:solidFill>
                <a:srgbClr val="002060"/>
              </a:solidFill>
              <a:ea typeface="FZShuTi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09">
            <a:extLst>
              <a:ext uri="{FF2B5EF4-FFF2-40B4-BE49-F238E27FC236}">
                <a16:creationId xmlns:a16="http://schemas.microsoft.com/office/drawing/2014/main" xmlns="" id="{6B3FD4BA-EABD-4F0A-891A-E83B3AFFE3D7}"/>
              </a:ext>
            </a:extLst>
          </p:cNvPr>
          <p:cNvGrpSpPr/>
          <p:nvPr/>
        </p:nvGrpSpPr>
        <p:grpSpPr>
          <a:xfrm rot="17683639">
            <a:off x="2005945" y="1410113"/>
            <a:ext cx="2369513" cy="3889547"/>
            <a:chOff x="1589533" y="1116515"/>
            <a:chExt cx="3026615" cy="4968176"/>
          </a:xfrm>
          <a:noFill/>
          <a:effectLst/>
        </p:grpSpPr>
        <p:sp>
          <p:nvSpPr>
            <p:cNvPr id="20" name="Oval 17">
              <a:extLst>
                <a:ext uri="{FF2B5EF4-FFF2-40B4-BE49-F238E27FC236}">
                  <a16:creationId xmlns:a16="http://schemas.microsoft.com/office/drawing/2014/main" xmlns="" id="{5A4E0624-0874-4F49-AD62-B66AA32D0E7E}"/>
                </a:ext>
              </a:extLst>
            </p:cNvPr>
            <p:cNvSpPr/>
            <p:nvPr/>
          </p:nvSpPr>
          <p:spPr>
            <a:xfrm>
              <a:off x="2132802" y="2924944"/>
              <a:ext cx="1926584" cy="1846330"/>
            </a:xfrm>
            <a:custGeom>
              <a:avLst/>
              <a:gdLst/>
              <a:ahLst/>
              <a:cxnLst/>
              <a:rect l="l" t="t" r="r" b="b"/>
              <a:pathLst>
                <a:path w="1926584" h="1846330">
                  <a:moveTo>
                    <a:pt x="1089951" y="1842682"/>
                  </a:moveTo>
                  <a:lnTo>
                    <a:pt x="1097532" y="1846330"/>
                  </a:lnTo>
                  <a:lnTo>
                    <a:pt x="1093652" y="1846330"/>
                  </a:lnTo>
                  <a:cubicBezTo>
                    <a:pt x="1092687" y="1844762"/>
                    <a:pt x="1091322" y="1843713"/>
                    <a:pt x="1089951" y="1842682"/>
                  </a:cubicBezTo>
                  <a:close/>
                  <a:moveTo>
                    <a:pt x="465856" y="1495303"/>
                  </a:moveTo>
                  <a:lnTo>
                    <a:pt x="1467054" y="1495303"/>
                  </a:lnTo>
                  <a:lnTo>
                    <a:pt x="1233836" y="1811603"/>
                  </a:lnTo>
                  <a:lnTo>
                    <a:pt x="699074" y="1811603"/>
                  </a:lnTo>
                  <a:close/>
                  <a:moveTo>
                    <a:pt x="0" y="0"/>
                  </a:moveTo>
                  <a:lnTo>
                    <a:pt x="706150" y="0"/>
                  </a:lnTo>
                  <a:cubicBezTo>
                    <a:pt x="688007" y="36121"/>
                    <a:pt x="678316" y="76955"/>
                    <a:pt x="678316" y="120053"/>
                  </a:cubicBezTo>
                  <a:cubicBezTo>
                    <a:pt x="678316" y="275422"/>
                    <a:pt x="804268" y="401374"/>
                    <a:pt x="959637" y="401374"/>
                  </a:cubicBezTo>
                  <a:cubicBezTo>
                    <a:pt x="1115006" y="401374"/>
                    <a:pt x="1240958" y="275422"/>
                    <a:pt x="1240958" y="120053"/>
                  </a:cubicBezTo>
                  <a:cubicBezTo>
                    <a:pt x="1240958" y="76955"/>
                    <a:pt x="1231267" y="36121"/>
                    <a:pt x="1213124" y="0"/>
                  </a:cubicBezTo>
                  <a:lnTo>
                    <a:pt x="1926584" y="0"/>
                  </a:lnTo>
                  <a:cubicBezTo>
                    <a:pt x="1925444" y="144359"/>
                    <a:pt x="1883779" y="344931"/>
                    <a:pt x="1823215" y="551899"/>
                  </a:cubicBezTo>
                  <a:cubicBezTo>
                    <a:pt x="1795312" y="517144"/>
                    <a:pt x="1757916" y="489629"/>
                    <a:pt x="1713591" y="472119"/>
                  </a:cubicBezTo>
                  <a:cubicBezTo>
                    <a:pt x="1569089" y="415034"/>
                    <a:pt x="1405670" y="485901"/>
                    <a:pt x="1348585" y="630403"/>
                  </a:cubicBezTo>
                  <a:cubicBezTo>
                    <a:pt x="1291501" y="774905"/>
                    <a:pt x="1362367" y="938324"/>
                    <a:pt x="1506869" y="995409"/>
                  </a:cubicBezTo>
                  <a:cubicBezTo>
                    <a:pt x="1554590" y="1014260"/>
                    <a:pt x="1604374" y="1019158"/>
                    <a:pt x="1651530" y="1010859"/>
                  </a:cubicBezTo>
                  <a:lnTo>
                    <a:pt x="1566591" y="1237129"/>
                  </a:lnTo>
                  <a:cubicBezTo>
                    <a:pt x="1534342" y="1304822"/>
                    <a:pt x="1503291" y="1361947"/>
                    <a:pt x="1475612" y="1404265"/>
                  </a:cubicBezTo>
                  <a:lnTo>
                    <a:pt x="450971" y="1404265"/>
                  </a:lnTo>
                  <a:cubicBezTo>
                    <a:pt x="423328" y="1362000"/>
                    <a:pt x="392320" y="1304965"/>
                    <a:pt x="360116" y="1237384"/>
                  </a:cubicBezTo>
                  <a:lnTo>
                    <a:pt x="271026" y="1000106"/>
                  </a:lnTo>
                  <a:cubicBezTo>
                    <a:pt x="328356" y="1014395"/>
                    <a:pt x="390560" y="1009724"/>
                    <a:pt x="448647" y="983756"/>
                  </a:cubicBezTo>
                  <a:cubicBezTo>
                    <a:pt x="590487" y="920346"/>
                    <a:pt x="654067" y="753956"/>
                    <a:pt x="590657" y="612116"/>
                  </a:cubicBezTo>
                  <a:cubicBezTo>
                    <a:pt x="527246" y="470276"/>
                    <a:pt x="360857" y="406696"/>
                    <a:pt x="219017" y="470106"/>
                  </a:cubicBezTo>
                  <a:cubicBezTo>
                    <a:pt x="172166" y="491051"/>
                    <a:pt x="133853" y="523232"/>
                    <a:pt x="106817" y="562760"/>
                  </a:cubicBezTo>
                  <a:lnTo>
                    <a:pt x="105084" y="558146"/>
                  </a:lnTo>
                  <a:cubicBezTo>
                    <a:pt x="43643" y="348954"/>
                    <a:pt x="1152" y="14580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  <p:sp>
          <p:nvSpPr>
            <p:cNvPr id="21" name="Oval 17">
              <a:extLst>
                <a:ext uri="{FF2B5EF4-FFF2-40B4-BE49-F238E27FC236}">
                  <a16:creationId xmlns:a16="http://schemas.microsoft.com/office/drawing/2014/main" xmlns="" id="{75088D5A-560B-433E-A5E7-07FCE2E5E5F6}"/>
                </a:ext>
              </a:extLst>
            </p:cNvPr>
            <p:cNvSpPr/>
            <p:nvPr/>
          </p:nvSpPr>
          <p:spPr>
            <a:xfrm>
              <a:off x="2569504" y="4788517"/>
              <a:ext cx="1269711" cy="1296174"/>
            </a:xfrm>
            <a:custGeom>
              <a:avLst/>
              <a:gdLst/>
              <a:ahLst/>
              <a:cxnLst/>
              <a:rect l="l" t="t" r="r" b="b"/>
              <a:pathLst>
                <a:path w="1020942" h="1042219">
                  <a:moveTo>
                    <a:pt x="598154" y="0"/>
                  </a:moveTo>
                  <a:lnTo>
                    <a:pt x="602034" y="0"/>
                  </a:lnTo>
                  <a:cubicBezTo>
                    <a:pt x="732545" y="48130"/>
                    <a:pt x="851964" y="153955"/>
                    <a:pt x="948095" y="335846"/>
                  </a:cubicBezTo>
                  <a:cubicBezTo>
                    <a:pt x="978843" y="400651"/>
                    <a:pt x="1074165" y="613050"/>
                    <a:pt x="981303" y="723974"/>
                  </a:cubicBezTo>
                  <a:cubicBezTo>
                    <a:pt x="873097" y="539136"/>
                    <a:pt x="886508" y="512529"/>
                    <a:pt x="761589" y="478328"/>
                  </a:cubicBezTo>
                  <a:cubicBezTo>
                    <a:pt x="754102" y="579795"/>
                    <a:pt x="721375" y="679980"/>
                    <a:pt x="714168" y="719738"/>
                  </a:cubicBezTo>
                  <a:cubicBezTo>
                    <a:pt x="628200" y="910870"/>
                    <a:pt x="649237" y="899056"/>
                    <a:pt x="469174" y="1042219"/>
                  </a:cubicBezTo>
                  <a:cubicBezTo>
                    <a:pt x="470908" y="800421"/>
                    <a:pt x="373014" y="748650"/>
                    <a:pt x="282500" y="696880"/>
                  </a:cubicBezTo>
                  <a:cubicBezTo>
                    <a:pt x="223160" y="674502"/>
                    <a:pt x="189098" y="616202"/>
                    <a:pt x="179009" y="547569"/>
                  </a:cubicBezTo>
                  <a:cubicBezTo>
                    <a:pt x="129468" y="579663"/>
                    <a:pt x="78120" y="590821"/>
                    <a:pt x="28383" y="622928"/>
                  </a:cubicBezTo>
                  <a:cubicBezTo>
                    <a:pt x="28383" y="549752"/>
                    <a:pt x="-45416" y="410156"/>
                    <a:pt x="44988" y="257647"/>
                  </a:cubicBezTo>
                  <a:cubicBezTo>
                    <a:pt x="86462" y="192778"/>
                    <a:pt x="162388" y="97808"/>
                    <a:pt x="252225" y="34529"/>
                  </a:cubicBezTo>
                  <a:lnTo>
                    <a:pt x="215398" y="84251"/>
                  </a:lnTo>
                  <a:cubicBezTo>
                    <a:pt x="167064" y="165792"/>
                    <a:pt x="206521" y="240427"/>
                    <a:pt x="206521" y="279552"/>
                  </a:cubicBezTo>
                  <a:cubicBezTo>
                    <a:pt x="233112" y="262386"/>
                    <a:pt x="260566" y="256420"/>
                    <a:pt x="287054" y="239261"/>
                  </a:cubicBezTo>
                  <a:cubicBezTo>
                    <a:pt x="292448" y="275956"/>
                    <a:pt x="310660" y="307127"/>
                    <a:pt x="342388" y="319091"/>
                  </a:cubicBezTo>
                  <a:cubicBezTo>
                    <a:pt x="390781" y="346770"/>
                    <a:pt x="443121" y="374450"/>
                    <a:pt x="442194" y="503730"/>
                  </a:cubicBezTo>
                  <a:cubicBezTo>
                    <a:pt x="538467" y="427187"/>
                    <a:pt x="527219" y="433503"/>
                    <a:pt x="573183" y="331312"/>
                  </a:cubicBezTo>
                  <a:cubicBezTo>
                    <a:pt x="577036" y="310054"/>
                    <a:pt x="594533" y="256491"/>
                    <a:pt x="598537" y="202239"/>
                  </a:cubicBezTo>
                  <a:cubicBezTo>
                    <a:pt x="665326" y="220526"/>
                    <a:pt x="658156" y="234752"/>
                    <a:pt x="716010" y="333576"/>
                  </a:cubicBezTo>
                  <a:cubicBezTo>
                    <a:pt x="765659" y="274270"/>
                    <a:pt x="714694" y="160709"/>
                    <a:pt x="698255" y="126060"/>
                  </a:cubicBezTo>
                  <a:cubicBezTo>
                    <a:pt x="669077" y="70854"/>
                    <a:pt x="635888" y="28754"/>
                    <a:pt x="598154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xmlns="" id="{DEBB7765-5035-44E7-8E00-A1AB652E85E6}"/>
                </a:ext>
              </a:extLst>
            </p:cNvPr>
            <p:cNvSpPr/>
            <p:nvPr/>
          </p:nvSpPr>
          <p:spPr>
            <a:xfrm>
              <a:off x="2131996" y="1116515"/>
              <a:ext cx="1928194" cy="2147820"/>
            </a:xfrm>
            <a:custGeom>
              <a:avLst/>
              <a:gdLst/>
              <a:ahLst/>
              <a:cxnLst/>
              <a:rect l="l" t="t" r="r" b="b"/>
              <a:pathLst>
                <a:path w="1928194" h="2147820">
                  <a:moveTo>
                    <a:pt x="967261" y="833968"/>
                  </a:moveTo>
                  <a:cubicBezTo>
                    <a:pt x="1092352" y="833968"/>
                    <a:pt x="1193758" y="935374"/>
                    <a:pt x="1193758" y="1060466"/>
                  </a:cubicBezTo>
                  <a:cubicBezTo>
                    <a:pt x="1193758" y="1185557"/>
                    <a:pt x="1092352" y="1286963"/>
                    <a:pt x="967261" y="1286963"/>
                  </a:cubicBezTo>
                  <a:cubicBezTo>
                    <a:pt x="842169" y="1286963"/>
                    <a:pt x="740763" y="1185557"/>
                    <a:pt x="740763" y="1060466"/>
                  </a:cubicBezTo>
                  <a:cubicBezTo>
                    <a:pt x="740763" y="935374"/>
                    <a:pt x="842169" y="833968"/>
                    <a:pt x="967261" y="833968"/>
                  </a:cubicBezTo>
                  <a:close/>
                  <a:moveTo>
                    <a:pt x="967261" y="676961"/>
                  </a:moveTo>
                  <a:cubicBezTo>
                    <a:pt x="755457" y="676961"/>
                    <a:pt x="583756" y="848662"/>
                    <a:pt x="583756" y="1060466"/>
                  </a:cubicBezTo>
                  <a:cubicBezTo>
                    <a:pt x="583756" y="1272269"/>
                    <a:pt x="755457" y="1443970"/>
                    <a:pt x="967261" y="1443970"/>
                  </a:cubicBezTo>
                  <a:cubicBezTo>
                    <a:pt x="1179064" y="1443970"/>
                    <a:pt x="1350765" y="1272269"/>
                    <a:pt x="1350765" y="1060466"/>
                  </a:cubicBezTo>
                  <a:cubicBezTo>
                    <a:pt x="1350765" y="848662"/>
                    <a:pt x="1179064" y="676961"/>
                    <a:pt x="967261" y="676961"/>
                  </a:cubicBezTo>
                  <a:close/>
                  <a:moveTo>
                    <a:pt x="950055" y="2168"/>
                  </a:moveTo>
                  <a:cubicBezTo>
                    <a:pt x="1242977" y="152649"/>
                    <a:pt x="1536140" y="521630"/>
                    <a:pt x="1696441" y="779728"/>
                  </a:cubicBezTo>
                  <a:cubicBezTo>
                    <a:pt x="1833936" y="1038333"/>
                    <a:pt x="1933792" y="1407364"/>
                    <a:pt x="1927951" y="1727638"/>
                  </a:cubicBezTo>
                  <a:lnTo>
                    <a:pt x="1927390" y="1736421"/>
                  </a:lnTo>
                  <a:lnTo>
                    <a:pt x="1077865" y="1736421"/>
                  </a:lnTo>
                  <a:lnTo>
                    <a:pt x="1077865" y="1773357"/>
                  </a:lnTo>
                  <a:cubicBezTo>
                    <a:pt x="1131585" y="1808489"/>
                    <a:pt x="1165002" y="1869686"/>
                    <a:pt x="1165002" y="1938688"/>
                  </a:cubicBezTo>
                  <a:cubicBezTo>
                    <a:pt x="1165002" y="2054189"/>
                    <a:pt x="1071372" y="2147820"/>
                    <a:pt x="955874" y="2147820"/>
                  </a:cubicBezTo>
                  <a:cubicBezTo>
                    <a:pt x="840375" y="2147820"/>
                    <a:pt x="746746" y="2054189"/>
                    <a:pt x="746746" y="1938688"/>
                  </a:cubicBezTo>
                  <a:cubicBezTo>
                    <a:pt x="746746" y="1869686"/>
                    <a:pt x="780162" y="1808489"/>
                    <a:pt x="833882" y="1773357"/>
                  </a:cubicBezTo>
                  <a:lnTo>
                    <a:pt x="833882" y="1736421"/>
                  </a:lnTo>
                  <a:lnTo>
                    <a:pt x="806" y="1736421"/>
                  </a:lnTo>
                  <a:cubicBezTo>
                    <a:pt x="261" y="1733474"/>
                    <a:pt x="244" y="1730544"/>
                    <a:pt x="244" y="1727638"/>
                  </a:cubicBezTo>
                  <a:cubicBezTo>
                    <a:pt x="-5597" y="1407364"/>
                    <a:pt x="94259" y="1038333"/>
                    <a:pt x="231753" y="779728"/>
                  </a:cubicBezTo>
                  <a:cubicBezTo>
                    <a:pt x="391561" y="522427"/>
                    <a:pt x="638473" y="114130"/>
                    <a:pt x="950055" y="2168"/>
                  </a:cubicBezTo>
                  <a:close/>
                  <a:moveTo>
                    <a:pt x="954612" y="0"/>
                  </a:moveTo>
                  <a:cubicBezTo>
                    <a:pt x="953033" y="554"/>
                    <a:pt x="951456" y="1115"/>
                    <a:pt x="950055" y="2168"/>
                  </a:cubicBezTo>
                  <a:lnTo>
                    <a:pt x="948393" y="117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xmlns="" id="{F0CAAA51-C7A8-45BC-ACFA-3AD35444D9FF}"/>
                </a:ext>
              </a:extLst>
            </p:cNvPr>
            <p:cNvSpPr/>
            <p:nvPr/>
          </p:nvSpPr>
          <p:spPr>
            <a:xfrm>
              <a:off x="3519472" y="3388517"/>
              <a:ext cx="1096676" cy="977554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4" name="Oval 17">
              <a:extLst>
                <a:ext uri="{FF2B5EF4-FFF2-40B4-BE49-F238E27FC236}">
                  <a16:creationId xmlns:a16="http://schemas.microsoft.com/office/drawing/2014/main" xmlns="" id="{EBF9B94F-675C-4557-A9CC-D0409DE615BA}"/>
                </a:ext>
              </a:extLst>
            </p:cNvPr>
            <p:cNvSpPr/>
            <p:nvPr/>
          </p:nvSpPr>
          <p:spPr>
            <a:xfrm flipH="1">
              <a:off x="1589533" y="3388516"/>
              <a:ext cx="1096675" cy="977555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18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397715"/>
            <a:ext cx="9144000" cy="1745785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56366" y="928680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035" y="1357304"/>
            <a:ext cx="4425031" cy="5847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Андрей Дмитриевич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Сахаров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(1921-1989)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357436"/>
            <a:ext cx="43577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ü"/>
              <a:tabLst>
                <a:tab pos="26987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физик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Font typeface="Wingdings" pitchFamily="2" charset="2"/>
              <a:buChar char="ü"/>
              <a:tabLst>
                <a:tab pos="26987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академик РАН;</a:t>
            </a:r>
          </a:p>
          <a:p>
            <a:pPr marL="269875" indent="-269875">
              <a:buFont typeface="Wingdings" pitchFamily="2" charset="2"/>
              <a:buChar char="ü"/>
              <a:tabLst>
                <a:tab pos="26987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соавтор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водородной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бомбы; </a:t>
            </a:r>
          </a:p>
          <a:p>
            <a:pPr marL="269875" indent="-269875">
              <a:buFont typeface="Wingdings" pitchFamily="2" charset="2"/>
              <a:buChar char="ü"/>
              <a:tabLst>
                <a:tab pos="26987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правозащитник; </a:t>
            </a:r>
          </a:p>
          <a:p>
            <a:pPr marL="269875" indent="-269875">
              <a:buFont typeface="Wingdings" pitchFamily="2" charset="2"/>
              <a:buChar char="ü"/>
              <a:tabLst>
                <a:tab pos="26987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общественный  деятель; </a:t>
            </a:r>
          </a:p>
          <a:p>
            <a:pPr marL="269875" indent="-269875">
              <a:buFont typeface="Wingdings" pitchFamily="2" charset="2"/>
              <a:buChar char="ü"/>
              <a:tabLst>
                <a:tab pos="26987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Нобелевской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премии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мира.</a:t>
            </a:r>
          </a:p>
        </p:txBody>
      </p:sp>
      <p:pic>
        <p:nvPicPr>
          <p:cNvPr id="1026" name="Picture 2" descr="E:\ю\классный час день науки\Новая папка\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805048" y="1249783"/>
            <a:ext cx="2696042" cy="3036479"/>
          </a:xfrm>
          <a:prstGeom prst="teardrop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그룹 4">
            <a:extLst>
              <a:ext uri="{FF2B5EF4-FFF2-40B4-BE49-F238E27FC236}">
                <a16:creationId xmlns:a16="http://schemas.microsoft.com/office/drawing/2014/main" xmlns="" id="{A81F57B9-4515-4DD0-87B6-068F659DFC0C}"/>
              </a:ext>
            </a:extLst>
          </p:cNvPr>
          <p:cNvGrpSpPr/>
          <p:nvPr/>
        </p:nvGrpSpPr>
        <p:grpSpPr>
          <a:xfrm>
            <a:off x="1664492" y="2159340"/>
            <a:ext cx="2264566" cy="2698426"/>
            <a:chOff x="4737812" y="2390015"/>
            <a:chExt cx="3159394" cy="3764690"/>
          </a:xfrm>
          <a:noFill/>
        </p:grpSpPr>
        <p:grpSp>
          <p:nvGrpSpPr>
            <p:cNvPr id="45" name="Group 121">
              <a:extLst>
                <a:ext uri="{FF2B5EF4-FFF2-40B4-BE49-F238E27FC236}">
                  <a16:creationId xmlns:a16="http://schemas.microsoft.com/office/drawing/2014/main" xmlns="" id="{6AFB42B0-E69F-4EB4-BFB3-885628F4225B}"/>
                </a:ext>
              </a:extLst>
            </p:cNvPr>
            <p:cNvGrpSpPr/>
            <p:nvPr/>
          </p:nvGrpSpPr>
          <p:grpSpPr>
            <a:xfrm rot="19800000">
              <a:off x="5964234" y="4473736"/>
              <a:ext cx="1932972" cy="1680969"/>
              <a:chOff x="2084105" y="5383623"/>
              <a:chExt cx="815482" cy="891098"/>
            </a:xfrm>
            <a:grpFill/>
          </p:grpSpPr>
          <p:sp>
            <p:nvSpPr>
              <p:cNvPr id="50" name="Rectangle 8">
                <a:extLst>
                  <a:ext uri="{FF2B5EF4-FFF2-40B4-BE49-F238E27FC236}">
                    <a16:creationId xmlns:a16="http://schemas.microsoft.com/office/drawing/2014/main" xmlns="" id="{1891EA6C-D40F-4EED-A941-D562B382DE61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815482" cy="891098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Rectangle 8">
                <a:extLst>
                  <a:ext uri="{FF2B5EF4-FFF2-40B4-BE49-F238E27FC236}">
                    <a16:creationId xmlns:a16="http://schemas.microsoft.com/office/drawing/2014/main" xmlns="" id="{374AE1EC-E005-4BE8-BF6F-C8748A7A4AFF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614896" cy="884728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Rectangle 8">
                <a:extLst>
                  <a:ext uri="{FF2B5EF4-FFF2-40B4-BE49-F238E27FC236}">
                    <a16:creationId xmlns:a16="http://schemas.microsoft.com/office/drawing/2014/main" xmlns="" id="{52FA58BC-2026-4728-8270-2ACB04BDFE29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408037" cy="88599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" name="Rectangle 8">
                <a:extLst>
                  <a:ext uri="{FF2B5EF4-FFF2-40B4-BE49-F238E27FC236}">
                    <a16:creationId xmlns:a16="http://schemas.microsoft.com/office/drawing/2014/main" xmlns="" id="{E6E5D002-AAF9-4365-B7B2-FD17BC9B41FE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405505" cy="886992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" name="Rectangle 8">
                <a:extLst>
                  <a:ext uri="{FF2B5EF4-FFF2-40B4-BE49-F238E27FC236}">
                    <a16:creationId xmlns:a16="http://schemas.microsoft.com/office/drawing/2014/main" xmlns="" id="{861230F8-EE62-4C18-AF1B-64375A68A169}"/>
                  </a:ext>
                </a:extLst>
              </p:cNvPr>
              <p:cNvSpPr/>
              <p:nvPr/>
            </p:nvSpPr>
            <p:spPr>
              <a:xfrm>
                <a:off x="2397817" y="6070896"/>
                <a:ext cx="184225" cy="20249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F2D12CA4-B578-49D1-AAB1-D3E6D3672E61}"/>
                </a:ext>
              </a:extLst>
            </p:cNvPr>
            <p:cNvSpPr/>
            <p:nvPr/>
          </p:nvSpPr>
          <p:spPr>
            <a:xfrm rot="14400000">
              <a:off x="5606012" y="4024339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" name="Rounded Rectangle 1">
              <a:extLst>
                <a:ext uri="{FF2B5EF4-FFF2-40B4-BE49-F238E27FC236}">
                  <a16:creationId xmlns:a16="http://schemas.microsoft.com/office/drawing/2014/main" xmlns="" id="{6711A572-9A6A-4369-BCF3-93A23EE9EB70}"/>
                </a:ext>
              </a:extLst>
            </p:cNvPr>
            <p:cNvSpPr/>
            <p:nvPr/>
          </p:nvSpPr>
          <p:spPr>
            <a:xfrm rot="4400993">
              <a:off x="5833816" y="2266987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xmlns="" id="{2ADCD65F-0149-4ACE-BB4B-294A1CD1F25E}"/>
                </a:ext>
              </a:extLst>
            </p:cNvPr>
            <p:cNvSpPr/>
            <p:nvPr/>
          </p:nvSpPr>
          <p:spPr>
            <a:xfrm rot="9000000">
              <a:off x="6316872" y="3487189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Rounded Rectangle 1">
              <a:extLst>
                <a:ext uri="{FF2B5EF4-FFF2-40B4-BE49-F238E27FC236}">
                  <a16:creationId xmlns:a16="http://schemas.microsoft.com/office/drawing/2014/main" xmlns="" id="{3383BEBA-DA6F-4137-A022-65092AF384D6}"/>
                </a:ext>
              </a:extLst>
            </p:cNvPr>
            <p:cNvSpPr/>
            <p:nvPr/>
          </p:nvSpPr>
          <p:spPr>
            <a:xfrm rot="18596325">
              <a:off x="4851990" y="3080834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142885" y="1169249"/>
            <a:ext cx="4000619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Архиепископ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Лука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Войно-Ясенецкий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(1877-1961)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36">
            <a:extLst>
              <a:ext uri="{FF2B5EF4-FFF2-40B4-BE49-F238E27FC236}">
                <a16:creationId xmlns:a16="http://schemas.microsoft.com/office/drawing/2014/main" xmlns="" id="{29955716-198F-48F8-BD8D-11764B2622EE}"/>
              </a:ext>
            </a:extLst>
          </p:cNvPr>
          <p:cNvGrpSpPr/>
          <p:nvPr/>
        </p:nvGrpSpPr>
        <p:grpSpPr>
          <a:xfrm rot="2700000">
            <a:off x="264748" y="1137239"/>
            <a:ext cx="1330389" cy="1299885"/>
            <a:chOff x="5090840" y="2579702"/>
            <a:chExt cx="2387934" cy="2333182"/>
          </a:xfrm>
        </p:grpSpPr>
        <p:sp>
          <p:nvSpPr>
            <p:cNvPr id="19" name="Freeform: Shape 37">
              <a:extLst>
                <a:ext uri="{FF2B5EF4-FFF2-40B4-BE49-F238E27FC236}">
                  <a16:creationId xmlns:a16="http://schemas.microsoft.com/office/drawing/2014/main" xmlns="" id="{71EE17C4-58F9-4631-8B2D-0E5D428C9D37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8">
              <a:extLst>
                <a:ext uri="{FF2B5EF4-FFF2-40B4-BE49-F238E27FC236}">
                  <a16:creationId xmlns:a16="http://schemas.microsoft.com/office/drawing/2014/main" xmlns="" id="{BAD5A343-1087-4499-AB90-CC89C93A904B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9">
              <a:extLst>
                <a:ext uri="{FF2B5EF4-FFF2-40B4-BE49-F238E27FC236}">
                  <a16:creationId xmlns:a16="http://schemas.microsoft.com/office/drawing/2014/main" xmlns="" id="{69A3228D-CDE5-4F3E-9B87-DAF8508DB212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40">
              <a:extLst>
                <a:ext uri="{FF2B5EF4-FFF2-40B4-BE49-F238E27FC236}">
                  <a16:creationId xmlns:a16="http://schemas.microsoft.com/office/drawing/2014/main" xmlns="" id="{F4220917-BF6C-4948-9BCF-DB2B97348D7D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9" y="2643188"/>
            <a:ext cx="4714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ыдающийся хирург;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профессор медицины;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«Очерков по гнойной хирургии»,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позволившей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спасти здоровье и жизни тысяч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солдат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время Второй Мировой войны.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56366" y="928680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b="24210"/>
          <a:stretch>
            <a:fillRect/>
          </a:stretch>
        </p:blipFill>
        <p:spPr bwMode="auto">
          <a:xfrm>
            <a:off x="5700740" y="1142990"/>
            <a:ext cx="2800350" cy="3429024"/>
          </a:xfrm>
          <a:prstGeom prst="chord">
            <a:avLst>
              <a:gd name="adj1" fmla="val 19999388"/>
              <a:gd name="adj2" fmla="val 16949731"/>
            </a:avLst>
          </a:prstGeom>
          <a:noFill/>
          <a:ln>
            <a:solidFill>
              <a:schemeClr val="accent1"/>
            </a:solidFill>
          </a:ln>
        </p:spPr>
      </p:pic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36">
            <a:extLst>
              <a:ext uri="{FF2B5EF4-FFF2-40B4-BE49-F238E27FC236}">
                <a16:creationId xmlns:a16="http://schemas.microsoft.com/office/drawing/2014/main" xmlns="" id="{29955716-198F-48F8-BD8D-11764B2622EE}"/>
              </a:ext>
            </a:extLst>
          </p:cNvPr>
          <p:cNvGrpSpPr/>
          <p:nvPr/>
        </p:nvGrpSpPr>
        <p:grpSpPr>
          <a:xfrm rot="2700000">
            <a:off x="4622434" y="3709006"/>
            <a:ext cx="1330389" cy="1299885"/>
            <a:chOff x="5090840" y="2579702"/>
            <a:chExt cx="2387934" cy="2333182"/>
          </a:xfrm>
        </p:grpSpPr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xmlns="" id="{71EE17C4-58F9-4631-8B2D-0E5D428C9D37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8">
              <a:extLst>
                <a:ext uri="{FF2B5EF4-FFF2-40B4-BE49-F238E27FC236}">
                  <a16:creationId xmlns:a16="http://schemas.microsoft.com/office/drawing/2014/main" xmlns="" id="{BAD5A343-1087-4499-AB90-CC89C93A904B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9">
              <a:extLst>
                <a:ext uri="{FF2B5EF4-FFF2-40B4-BE49-F238E27FC236}">
                  <a16:creationId xmlns:a16="http://schemas.microsoft.com/office/drawing/2014/main" xmlns="" id="{69A3228D-CDE5-4F3E-9B87-DAF8508DB212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40">
              <a:extLst>
                <a:ext uri="{FF2B5EF4-FFF2-40B4-BE49-F238E27FC236}">
                  <a16:creationId xmlns:a16="http://schemas.microsoft.com/office/drawing/2014/main" xmlns="" id="{F4220917-BF6C-4948-9BCF-DB2B97348D7D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="" xmlns:a16="http://schemas.microsoft.com/office/drawing/2014/main" id="{E313F46D-DDC1-43BD-A0BE-CD4C0418B14D}"/>
              </a:ext>
            </a:extLst>
          </p:cNvPr>
          <p:cNvGrpSpPr/>
          <p:nvPr/>
        </p:nvGrpSpPr>
        <p:grpSpPr>
          <a:xfrm rot="20925955">
            <a:off x="575415" y="2215391"/>
            <a:ext cx="5342121" cy="2032652"/>
            <a:chOff x="6715125" y="3133725"/>
            <a:chExt cx="2886075" cy="1098138"/>
          </a:xfrm>
        </p:grpSpPr>
        <p:sp>
          <p:nvSpPr>
            <p:cNvPr id="18" name="Freeform 59">
              <a:extLst>
                <a:ext uri="{FF2B5EF4-FFF2-40B4-BE49-F238E27FC236}">
                  <a16:creationId xmlns="" xmlns:a16="http://schemas.microsoft.com/office/drawing/2014/main" id="{2D0151D8-C371-4CBF-BF34-079D90A80A89}"/>
                </a:ext>
              </a:extLst>
            </p:cNvPr>
            <p:cNvSpPr/>
            <p:nvPr/>
          </p:nvSpPr>
          <p:spPr>
            <a:xfrm>
              <a:off x="6715125" y="3133725"/>
              <a:ext cx="2886075" cy="1066800"/>
            </a:xfrm>
            <a:custGeom>
              <a:avLst/>
              <a:gdLst>
                <a:gd name="connsiteX0" fmla="*/ 0 w 2886075"/>
                <a:gd name="connsiteY0" fmla="*/ 1066800 h 1066800"/>
                <a:gd name="connsiteX1" fmla="*/ 561975 w 2886075"/>
                <a:gd name="connsiteY1" fmla="*/ 571500 h 1066800"/>
                <a:gd name="connsiteX2" fmla="*/ 981075 w 2886075"/>
                <a:gd name="connsiteY2" fmla="*/ 1047750 h 1066800"/>
                <a:gd name="connsiteX3" fmla="*/ 1504950 w 2886075"/>
                <a:gd name="connsiteY3" fmla="*/ 295275 h 1066800"/>
                <a:gd name="connsiteX4" fmla="*/ 1838325 w 2886075"/>
                <a:gd name="connsiteY4" fmla="*/ 695325 h 1066800"/>
                <a:gd name="connsiteX5" fmla="*/ 2886075 w 2886075"/>
                <a:gd name="connsiteY5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075" h="1066800">
                  <a:moveTo>
                    <a:pt x="0" y="1066800"/>
                  </a:moveTo>
                  <a:lnTo>
                    <a:pt x="561975" y="571500"/>
                  </a:lnTo>
                  <a:lnTo>
                    <a:pt x="981075" y="1047750"/>
                  </a:lnTo>
                  <a:lnTo>
                    <a:pt x="1504950" y="295275"/>
                  </a:lnTo>
                  <a:lnTo>
                    <a:pt x="1838325" y="695325"/>
                  </a:lnTo>
                  <a:lnTo>
                    <a:pt x="2886075" y="0"/>
                  </a:lnTo>
                </a:path>
              </a:pathLst>
            </a:cu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Oval 6">
              <a:extLst>
                <a:ext uri="{FF2B5EF4-FFF2-40B4-BE49-F238E27FC236}">
                  <a16:creationId xmlns="" xmlns:a16="http://schemas.microsoft.com/office/drawing/2014/main" id="{1C0DE99E-ED16-4529-9E44-00054B74485D}"/>
                </a:ext>
              </a:extLst>
            </p:cNvPr>
            <p:cNvSpPr/>
            <p:nvPr/>
          </p:nvSpPr>
          <p:spPr>
            <a:xfrm>
              <a:off x="7179700" y="3644816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Oval 7">
              <a:extLst>
                <a:ext uri="{FF2B5EF4-FFF2-40B4-BE49-F238E27FC236}">
                  <a16:creationId xmlns="" xmlns:a16="http://schemas.microsoft.com/office/drawing/2014/main" id="{88AC348F-E3EA-434A-BD45-A1236DDE5368}"/>
                </a:ext>
              </a:extLst>
            </p:cNvPr>
            <p:cNvSpPr/>
            <p:nvPr/>
          </p:nvSpPr>
          <p:spPr>
            <a:xfrm>
              <a:off x="7633915" y="4087847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Oval 8">
              <a:extLst>
                <a:ext uri="{FF2B5EF4-FFF2-40B4-BE49-F238E27FC236}">
                  <a16:creationId xmlns="" xmlns:a16="http://schemas.microsoft.com/office/drawing/2014/main" id="{0DC5E37D-9539-4442-B5AC-EA515276E465}"/>
                </a:ext>
              </a:extLst>
            </p:cNvPr>
            <p:cNvSpPr/>
            <p:nvPr/>
          </p:nvSpPr>
          <p:spPr>
            <a:xfrm>
              <a:off x="8153399" y="3387877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" name="Oval 9">
              <a:extLst>
                <a:ext uri="{FF2B5EF4-FFF2-40B4-BE49-F238E27FC236}">
                  <a16:creationId xmlns="" xmlns:a16="http://schemas.microsoft.com/office/drawing/2014/main" id="{8D0EE18F-97BE-405D-8F3F-CD97299B3FCA}"/>
                </a:ext>
              </a:extLst>
            </p:cNvPr>
            <p:cNvSpPr/>
            <p:nvPr/>
          </p:nvSpPr>
          <p:spPr>
            <a:xfrm>
              <a:off x="8520283" y="3746093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214428"/>
            <a:ext cx="3357586" cy="5847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Михаил Васильевич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Ломоносов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(1711-1765)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56366" y="928680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4643438" y="2259493"/>
            <a:ext cx="2590602" cy="2812587"/>
            <a:chOff x="7315097" y="1776769"/>
            <a:chExt cx="4192239" cy="4551467"/>
          </a:xfrm>
          <a:solidFill>
            <a:schemeClr val="bg1">
              <a:lumMod val="95000"/>
            </a:schemeClr>
          </a:solidFill>
        </p:grpSpPr>
        <p:grpSp>
          <p:nvGrpSpPr>
            <p:cNvPr id="24" name="Group 16388">
              <a:extLst>
                <a:ext uri="{FF2B5EF4-FFF2-40B4-BE49-F238E27FC236}">
                  <a16:creationId xmlns="" xmlns:a16="http://schemas.microsoft.com/office/drawing/2014/main" id="{253DD250-5F2C-4F5B-9A6D-9765968E5AD9}"/>
                </a:ext>
              </a:extLst>
            </p:cNvPr>
            <p:cNvGrpSpPr/>
            <p:nvPr/>
          </p:nvGrpSpPr>
          <p:grpSpPr>
            <a:xfrm flipH="1">
              <a:off x="7682462" y="2857786"/>
              <a:ext cx="1725195" cy="3399320"/>
              <a:chOff x="4362111" y="2245352"/>
              <a:chExt cx="1526744" cy="3008292"/>
            </a:xfrm>
            <a:grpFill/>
          </p:grpSpPr>
          <p:grpSp>
            <p:nvGrpSpPr>
              <p:cNvPr id="98" name="Group 16387">
                <a:extLst>
                  <a:ext uri="{FF2B5EF4-FFF2-40B4-BE49-F238E27FC236}">
                    <a16:creationId xmlns="" xmlns:a16="http://schemas.microsoft.com/office/drawing/2014/main" id="{EFAAC5FE-AD07-4264-8F59-011CFC2383D3}"/>
                  </a:ext>
                </a:extLst>
              </p:cNvPr>
              <p:cNvGrpSpPr/>
              <p:nvPr/>
            </p:nvGrpSpPr>
            <p:grpSpPr>
              <a:xfrm rot="5400000">
                <a:off x="3917845" y="4305320"/>
                <a:ext cx="1392590" cy="504058"/>
                <a:chOff x="4572003" y="3491986"/>
                <a:chExt cx="1989414" cy="720077"/>
              </a:xfrm>
              <a:grpFill/>
            </p:grpSpPr>
            <p:sp>
              <p:nvSpPr>
                <p:cNvPr id="115" name="Block Arc 16384">
                  <a:extLst>
                    <a:ext uri="{FF2B5EF4-FFF2-40B4-BE49-F238E27FC236}">
                      <a16:creationId xmlns="" xmlns:a16="http://schemas.microsoft.com/office/drawing/2014/main" id="{BF1D8874-F1E7-4386-81D1-3F1FF85807FD}"/>
                    </a:ext>
                  </a:extLst>
                </p:cNvPr>
                <p:cNvSpPr/>
                <p:nvPr/>
              </p:nvSpPr>
              <p:spPr>
                <a:xfrm>
                  <a:off x="4572003" y="3491986"/>
                  <a:ext cx="720080" cy="720077"/>
                </a:xfrm>
                <a:prstGeom prst="blockArc">
                  <a:avLst>
                    <a:gd name="adj1" fmla="val 5390096"/>
                    <a:gd name="adj2" fmla="val 10756098"/>
                    <a:gd name="adj3" fmla="val 1640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6" name="Rectangle 16386">
                  <a:extLst>
                    <a:ext uri="{FF2B5EF4-FFF2-40B4-BE49-F238E27FC236}">
                      <a16:creationId xmlns="" xmlns:a16="http://schemas.microsoft.com/office/drawing/2014/main" id="{CBEA41DB-070A-41E2-B336-43582460EC53}"/>
                    </a:ext>
                  </a:extLst>
                </p:cNvPr>
                <p:cNvSpPr/>
                <p:nvPr/>
              </p:nvSpPr>
              <p:spPr>
                <a:xfrm>
                  <a:off x="4915704" y="4093761"/>
                  <a:ext cx="1645713" cy="11829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99" name="Group 38">
                <a:extLst>
                  <a:ext uri="{FF2B5EF4-FFF2-40B4-BE49-F238E27FC236}">
                    <a16:creationId xmlns="" xmlns:a16="http://schemas.microsoft.com/office/drawing/2014/main" id="{24BE5C64-118C-4133-9E7B-72F54988F937}"/>
                  </a:ext>
                </a:extLst>
              </p:cNvPr>
              <p:cNvGrpSpPr/>
              <p:nvPr/>
            </p:nvGrpSpPr>
            <p:grpSpPr>
              <a:xfrm>
                <a:off x="4934247" y="2289861"/>
                <a:ext cx="504056" cy="1260056"/>
                <a:chOff x="4390223" y="2132969"/>
                <a:chExt cx="720080" cy="1800087"/>
              </a:xfrm>
              <a:grpFill/>
            </p:grpSpPr>
            <p:sp>
              <p:nvSpPr>
                <p:cNvPr id="112" name="Block Arc 39">
                  <a:extLst>
                    <a:ext uri="{FF2B5EF4-FFF2-40B4-BE49-F238E27FC236}">
                      <a16:creationId xmlns="" xmlns:a16="http://schemas.microsoft.com/office/drawing/2014/main" id="{1B8A1233-8323-4169-B467-2F6E82F42157}"/>
                    </a:ext>
                  </a:extLst>
                </p:cNvPr>
                <p:cNvSpPr/>
                <p:nvPr/>
              </p:nvSpPr>
              <p:spPr>
                <a:xfrm>
                  <a:off x="4390223" y="3212976"/>
                  <a:ext cx="720080" cy="720080"/>
                </a:xfrm>
                <a:prstGeom prst="blockArc">
                  <a:avLst>
                    <a:gd name="adj1" fmla="val 5390096"/>
                    <a:gd name="adj2" fmla="val 10914688"/>
                    <a:gd name="adj3" fmla="val 16901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Rectangle 40">
                  <a:extLst>
                    <a:ext uri="{FF2B5EF4-FFF2-40B4-BE49-F238E27FC236}">
                      <a16:creationId xmlns="" xmlns:a16="http://schemas.microsoft.com/office/drawing/2014/main" id="{2ED29FB7-075C-48FA-831C-FB031F25C135}"/>
                    </a:ext>
                  </a:extLst>
                </p:cNvPr>
                <p:cNvSpPr/>
                <p:nvPr/>
              </p:nvSpPr>
              <p:spPr>
                <a:xfrm>
                  <a:off x="4730367" y="3814763"/>
                  <a:ext cx="33962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4" name="Rectangle 41">
                  <a:extLst>
                    <a:ext uri="{FF2B5EF4-FFF2-40B4-BE49-F238E27FC236}">
                      <a16:creationId xmlns="" xmlns:a16="http://schemas.microsoft.com/office/drawing/2014/main" id="{1B6E58E1-0AAF-4E1E-99BC-FA21E39672F5}"/>
                    </a:ext>
                  </a:extLst>
                </p:cNvPr>
                <p:cNvSpPr/>
                <p:nvPr/>
              </p:nvSpPr>
              <p:spPr>
                <a:xfrm rot="16200000">
                  <a:off x="3729367" y="2793825"/>
                  <a:ext cx="1440006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00" name="Group 43">
                <a:extLst>
                  <a:ext uri="{FF2B5EF4-FFF2-40B4-BE49-F238E27FC236}">
                    <a16:creationId xmlns="" xmlns:a16="http://schemas.microsoft.com/office/drawing/2014/main" id="{FE35E3A4-1615-4E78-9FA4-73B3BC439CCE}"/>
                  </a:ext>
                </a:extLst>
              </p:cNvPr>
              <p:cNvGrpSpPr/>
              <p:nvPr/>
            </p:nvGrpSpPr>
            <p:grpSpPr>
              <a:xfrm flipH="1">
                <a:off x="4591514" y="3112921"/>
                <a:ext cx="851712" cy="830935"/>
                <a:chOff x="4571999" y="2746017"/>
                <a:chExt cx="1216731" cy="1187053"/>
              </a:xfrm>
              <a:grpFill/>
            </p:grpSpPr>
            <p:sp>
              <p:nvSpPr>
                <p:cNvPr id="109" name="Block Arc 44">
                  <a:extLst>
                    <a:ext uri="{FF2B5EF4-FFF2-40B4-BE49-F238E27FC236}">
                      <a16:creationId xmlns="" xmlns:a16="http://schemas.microsoft.com/office/drawing/2014/main" id="{C395D9F9-AED6-49E0-88AB-4E72929FB957}"/>
                    </a:ext>
                  </a:extLst>
                </p:cNvPr>
                <p:cNvSpPr/>
                <p:nvPr/>
              </p:nvSpPr>
              <p:spPr>
                <a:xfrm>
                  <a:off x="4572000" y="3212990"/>
                  <a:ext cx="720080" cy="720080"/>
                </a:xfrm>
                <a:prstGeom prst="blockArc">
                  <a:avLst>
                    <a:gd name="adj1" fmla="val 5390096"/>
                    <a:gd name="adj2" fmla="val 10914699"/>
                    <a:gd name="adj3" fmla="val 16901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Rectangle 45">
                  <a:extLst>
                    <a:ext uri="{FF2B5EF4-FFF2-40B4-BE49-F238E27FC236}">
                      <a16:creationId xmlns="" xmlns:a16="http://schemas.microsoft.com/office/drawing/2014/main" id="{70FF8CE9-D163-4620-A32D-FA2A91B3AF66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57"/>
                  <a:ext cx="873027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1" name="Rectangle 46">
                  <a:extLst>
                    <a:ext uri="{FF2B5EF4-FFF2-40B4-BE49-F238E27FC236}">
                      <a16:creationId xmlns="" xmlns:a16="http://schemas.microsoft.com/office/drawing/2014/main" id="{EDEE808D-9962-47B3-94D4-EC8D1A907478}"/>
                    </a:ext>
                  </a:extLst>
                </p:cNvPr>
                <p:cNvSpPr/>
                <p:nvPr/>
              </p:nvSpPr>
              <p:spPr>
                <a:xfrm rot="5400000">
                  <a:off x="4217672" y="3100344"/>
                  <a:ext cx="826947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01" name="Group 47">
                <a:extLst>
                  <a:ext uri="{FF2B5EF4-FFF2-40B4-BE49-F238E27FC236}">
                    <a16:creationId xmlns="" xmlns:a16="http://schemas.microsoft.com/office/drawing/2014/main" id="{07987BA9-1CA9-4103-A829-48F5201BF1B8}"/>
                  </a:ext>
                </a:extLst>
              </p:cNvPr>
              <p:cNvGrpSpPr/>
              <p:nvPr/>
            </p:nvGrpSpPr>
            <p:grpSpPr>
              <a:xfrm flipH="1">
                <a:off x="5384799" y="2828071"/>
                <a:ext cx="504056" cy="504057"/>
                <a:chOff x="4419813" y="3212976"/>
                <a:chExt cx="720080" cy="720080"/>
              </a:xfrm>
              <a:grpFill/>
            </p:grpSpPr>
            <p:sp>
              <p:nvSpPr>
                <p:cNvPr id="106" name="Block Arc 48">
                  <a:extLst>
                    <a:ext uri="{FF2B5EF4-FFF2-40B4-BE49-F238E27FC236}">
                      <a16:creationId xmlns="" xmlns:a16="http://schemas.microsoft.com/office/drawing/2014/main" id="{723A0B20-023D-4A23-802F-4FB975C2C1D4}"/>
                    </a:ext>
                  </a:extLst>
                </p:cNvPr>
                <p:cNvSpPr/>
                <p:nvPr/>
              </p:nvSpPr>
              <p:spPr>
                <a:xfrm>
                  <a:off x="4419813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tangle 49">
                  <a:extLst>
                    <a:ext uri="{FF2B5EF4-FFF2-40B4-BE49-F238E27FC236}">
                      <a16:creationId xmlns="" xmlns:a16="http://schemas.microsoft.com/office/drawing/2014/main" id="{0C05BA4E-28F6-472D-9E7F-B0302018AAA5}"/>
                    </a:ext>
                  </a:extLst>
                </p:cNvPr>
                <p:cNvSpPr/>
                <p:nvPr/>
              </p:nvSpPr>
              <p:spPr>
                <a:xfrm rot="10800000">
                  <a:off x="4751837" y="3814762"/>
                  <a:ext cx="31815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8" name="Rectangle 50">
                  <a:extLst>
                    <a:ext uri="{FF2B5EF4-FFF2-40B4-BE49-F238E27FC236}">
                      <a16:creationId xmlns="" xmlns:a16="http://schemas.microsoft.com/office/drawing/2014/main" id="{C1D9E3C8-0E1E-45F2-86F1-A46F65E2EFC9}"/>
                    </a:ext>
                  </a:extLst>
                </p:cNvPr>
                <p:cNvSpPr/>
                <p:nvPr/>
              </p:nvSpPr>
              <p:spPr>
                <a:xfrm rot="5400000">
                  <a:off x="4334968" y="3369826"/>
                  <a:ext cx="28799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02" name="Group 52">
                <a:extLst>
                  <a:ext uri="{FF2B5EF4-FFF2-40B4-BE49-F238E27FC236}">
                    <a16:creationId xmlns="" xmlns:a16="http://schemas.microsoft.com/office/drawing/2014/main" id="{0949B951-CABE-46CF-AE36-84CE79A6B5FA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103" name="Block Arc 53">
                  <a:extLst>
                    <a:ext uri="{FF2B5EF4-FFF2-40B4-BE49-F238E27FC236}">
                      <a16:creationId xmlns="" xmlns:a16="http://schemas.microsoft.com/office/drawing/2014/main" id="{E9F8EDB4-59F7-41E9-8835-8E9746886AC9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tangle 54">
                  <a:extLst>
                    <a:ext uri="{FF2B5EF4-FFF2-40B4-BE49-F238E27FC236}">
                      <a16:creationId xmlns="" xmlns:a16="http://schemas.microsoft.com/office/drawing/2014/main" id="{38634B07-BA1E-4F2C-9957-01CB6573CBB0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2"/>
                  <a:ext cx="281453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5" name="Rectangle 55">
                  <a:extLst>
                    <a:ext uri="{FF2B5EF4-FFF2-40B4-BE49-F238E27FC236}">
                      <a16:creationId xmlns="" xmlns:a16="http://schemas.microsoft.com/office/drawing/2014/main" id="{695E52E3-7744-4E45-A8CD-7389BF15B3BD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5" name="Group 22">
              <a:extLst>
                <a:ext uri="{FF2B5EF4-FFF2-40B4-BE49-F238E27FC236}">
                  <a16:creationId xmlns="" xmlns:a16="http://schemas.microsoft.com/office/drawing/2014/main" id="{411237EC-02E6-4345-A710-414FC4861B64}"/>
                </a:ext>
              </a:extLst>
            </p:cNvPr>
            <p:cNvGrpSpPr/>
            <p:nvPr/>
          </p:nvGrpSpPr>
          <p:grpSpPr>
            <a:xfrm>
              <a:off x="9588693" y="2776403"/>
              <a:ext cx="1725195" cy="3480698"/>
              <a:chOff x="4362111" y="2173330"/>
              <a:chExt cx="1526744" cy="3080314"/>
            </a:xfrm>
            <a:grpFill/>
          </p:grpSpPr>
          <p:grpSp>
            <p:nvGrpSpPr>
              <p:cNvPr id="75" name="Group 23">
                <a:extLst>
                  <a:ext uri="{FF2B5EF4-FFF2-40B4-BE49-F238E27FC236}">
                    <a16:creationId xmlns="" xmlns:a16="http://schemas.microsoft.com/office/drawing/2014/main" id="{5A67B99D-0EC7-4627-B53C-C55E8DA7D1B1}"/>
                  </a:ext>
                </a:extLst>
              </p:cNvPr>
              <p:cNvGrpSpPr/>
              <p:nvPr/>
            </p:nvGrpSpPr>
            <p:grpSpPr>
              <a:xfrm rot="5400000">
                <a:off x="3917845" y="4305320"/>
                <a:ext cx="1392590" cy="504058"/>
                <a:chOff x="4572003" y="3491986"/>
                <a:chExt cx="1989414" cy="720077"/>
              </a:xfrm>
              <a:grpFill/>
            </p:grpSpPr>
            <p:sp>
              <p:nvSpPr>
                <p:cNvPr id="96" name="Block Arc 44">
                  <a:extLst>
                    <a:ext uri="{FF2B5EF4-FFF2-40B4-BE49-F238E27FC236}">
                      <a16:creationId xmlns="" xmlns:a16="http://schemas.microsoft.com/office/drawing/2014/main" id="{3ACDF580-2BE9-403F-BF1D-8F02C619DE3D}"/>
                    </a:ext>
                  </a:extLst>
                </p:cNvPr>
                <p:cNvSpPr/>
                <p:nvPr/>
              </p:nvSpPr>
              <p:spPr>
                <a:xfrm>
                  <a:off x="4572003" y="3491986"/>
                  <a:ext cx="720080" cy="720077"/>
                </a:xfrm>
                <a:prstGeom prst="blockArc">
                  <a:avLst>
                    <a:gd name="adj1" fmla="val 5390096"/>
                    <a:gd name="adj2" fmla="val 10756098"/>
                    <a:gd name="adj3" fmla="val 1640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7" name="Rectangle 45">
                  <a:extLst>
                    <a:ext uri="{FF2B5EF4-FFF2-40B4-BE49-F238E27FC236}">
                      <a16:creationId xmlns="" xmlns:a16="http://schemas.microsoft.com/office/drawing/2014/main" id="{456F6462-6D12-4DDB-BC02-D36B8EEFC0A7}"/>
                    </a:ext>
                  </a:extLst>
                </p:cNvPr>
                <p:cNvSpPr/>
                <p:nvPr/>
              </p:nvSpPr>
              <p:spPr>
                <a:xfrm>
                  <a:off x="4915704" y="4093761"/>
                  <a:ext cx="1645713" cy="11829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6" name="Group 24">
                <a:extLst>
                  <a:ext uri="{FF2B5EF4-FFF2-40B4-BE49-F238E27FC236}">
                    <a16:creationId xmlns="" xmlns:a16="http://schemas.microsoft.com/office/drawing/2014/main" id="{FDD24D2E-6CF2-436C-9459-14956AEB68EE}"/>
                  </a:ext>
                </a:extLst>
              </p:cNvPr>
              <p:cNvGrpSpPr/>
              <p:nvPr/>
            </p:nvGrpSpPr>
            <p:grpSpPr>
              <a:xfrm>
                <a:off x="4934247" y="2289861"/>
                <a:ext cx="504056" cy="1260056"/>
                <a:chOff x="4390223" y="2132969"/>
                <a:chExt cx="720080" cy="1800087"/>
              </a:xfrm>
              <a:grpFill/>
            </p:grpSpPr>
            <p:sp>
              <p:nvSpPr>
                <p:cNvPr id="93" name="Block Arc 41">
                  <a:extLst>
                    <a:ext uri="{FF2B5EF4-FFF2-40B4-BE49-F238E27FC236}">
                      <a16:creationId xmlns="" xmlns:a16="http://schemas.microsoft.com/office/drawing/2014/main" id="{F8C63213-1866-4FDB-9D44-FB5F9251E376}"/>
                    </a:ext>
                  </a:extLst>
                </p:cNvPr>
                <p:cNvSpPr/>
                <p:nvPr/>
              </p:nvSpPr>
              <p:spPr>
                <a:xfrm>
                  <a:off x="4390223" y="3212976"/>
                  <a:ext cx="720080" cy="720080"/>
                </a:xfrm>
                <a:prstGeom prst="blockArc">
                  <a:avLst>
                    <a:gd name="adj1" fmla="val 5390096"/>
                    <a:gd name="adj2" fmla="val 10914688"/>
                    <a:gd name="adj3" fmla="val 16901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Rectangle 42">
                  <a:extLst>
                    <a:ext uri="{FF2B5EF4-FFF2-40B4-BE49-F238E27FC236}">
                      <a16:creationId xmlns="" xmlns:a16="http://schemas.microsoft.com/office/drawing/2014/main" id="{8E5BC02C-CF07-491B-A84E-C74FB870E05E}"/>
                    </a:ext>
                  </a:extLst>
                </p:cNvPr>
                <p:cNvSpPr/>
                <p:nvPr/>
              </p:nvSpPr>
              <p:spPr>
                <a:xfrm>
                  <a:off x="4730367" y="3814763"/>
                  <a:ext cx="33962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5" name="Rectangle 43">
                  <a:extLst>
                    <a:ext uri="{FF2B5EF4-FFF2-40B4-BE49-F238E27FC236}">
                      <a16:creationId xmlns="" xmlns:a16="http://schemas.microsoft.com/office/drawing/2014/main" id="{1A621791-739A-4034-9EA2-18A8110728FF}"/>
                    </a:ext>
                  </a:extLst>
                </p:cNvPr>
                <p:cNvSpPr/>
                <p:nvPr/>
              </p:nvSpPr>
              <p:spPr>
                <a:xfrm rot="16200000">
                  <a:off x="3729367" y="2793825"/>
                  <a:ext cx="1440006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7" name="Group 25">
                <a:extLst>
                  <a:ext uri="{FF2B5EF4-FFF2-40B4-BE49-F238E27FC236}">
                    <a16:creationId xmlns="" xmlns:a16="http://schemas.microsoft.com/office/drawing/2014/main" id="{0BD7BD66-32DB-4AFC-97A4-04CF796D2DAE}"/>
                  </a:ext>
                </a:extLst>
              </p:cNvPr>
              <p:cNvGrpSpPr/>
              <p:nvPr/>
            </p:nvGrpSpPr>
            <p:grpSpPr>
              <a:xfrm flipH="1">
                <a:off x="4591514" y="3112921"/>
                <a:ext cx="851712" cy="830935"/>
                <a:chOff x="4571999" y="2746017"/>
                <a:chExt cx="1216731" cy="1187053"/>
              </a:xfrm>
              <a:grpFill/>
            </p:grpSpPr>
            <p:sp>
              <p:nvSpPr>
                <p:cNvPr id="90" name="Block Arc 38">
                  <a:extLst>
                    <a:ext uri="{FF2B5EF4-FFF2-40B4-BE49-F238E27FC236}">
                      <a16:creationId xmlns="" xmlns:a16="http://schemas.microsoft.com/office/drawing/2014/main" id="{12C9F8DF-070F-4708-9E77-64749FA7C838}"/>
                    </a:ext>
                  </a:extLst>
                </p:cNvPr>
                <p:cNvSpPr/>
                <p:nvPr/>
              </p:nvSpPr>
              <p:spPr>
                <a:xfrm>
                  <a:off x="4572000" y="3212990"/>
                  <a:ext cx="720080" cy="720080"/>
                </a:xfrm>
                <a:prstGeom prst="blockArc">
                  <a:avLst>
                    <a:gd name="adj1" fmla="val 5390096"/>
                    <a:gd name="adj2" fmla="val 10914699"/>
                    <a:gd name="adj3" fmla="val 16901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Rectangle 39">
                  <a:extLst>
                    <a:ext uri="{FF2B5EF4-FFF2-40B4-BE49-F238E27FC236}">
                      <a16:creationId xmlns="" xmlns:a16="http://schemas.microsoft.com/office/drawing/2014/main" id="{545E387C-3EE8-4B6B-839A-DCEC13AA3978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57"/>
                  <a:ext cx="873027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2" name="Rectangle 40">
                  <a:extLst>
                    <a:ext uri="{FF2B5EF4-FFF2-40B4-BE49-F238E27FC236}">
                      <a16:creationId xmlns="" xmlns:a16="http://schemas.microsoft.com/office/drawing/2014/main" id="{5A8DD3D9-1685-4234-B99E-FF22F175C8CF}"/>
                    </a:ext>
                  </a:extLst>
                </p:cNvPr>
                <p:cNvSpPr/>
                <p:nvPr/>
              </p:nvSpPr>
              <p:spPr>
                <a:xfrm rot="5400000">
                  <a:off x="4217672" y="3100344"/>
                  <a:ext cx="826947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8" name="Group 26">
                <a:extLst>
                  <a:ext uri="{FF2B5EF4-FFF2-40B4-BE49-F238E27FC236}">
                    <a16:creationId xmlns="" xmlns:a16="http://schemas.microsoft.com/office/drawing/2014/main" id="{7AA8088F-59C4-4F2D-9008-4B59AFE7E150}"/>
                  </a:ext>
                </a:extLst>
              </p:cNvPr>
              <p:cNvGrpSpPr/>
              <p:nvPr/>
            </p:nvGrpSpPr>
            <p:grpSpPr>
              <a:xfrm flipH="1">
                <a:off x="5384799" y="2828071"/>
                <a:ext cx="504056" cy="504057"/>
                <a:chOff x="4419813" y="3212976"/>
                <a:chExt cx="720080" cy="720080"/>
              </a:xfrm>
              <a:grpFill/>
            </p:grpSpPr>
            <p:sp>
              <p:nvSpPr>
                <p:cNvPr id="87" name="Block Arc 35">
                  <a:extLst>
                    <a:ext uri="{FF2B5EF4-FFF2-40B4-BE49-F238E27FC236}">
                      <a16:creationId xmlns="" xmlns:a16="http://schemas.microsoft.com/office/drawing/2014/main" id="{30A1A5BF-5045-4E52-A73F-6B51270A161D}"/>
                    </a:ext>
                  </a:extLst>
                </p:cNvPr>
                <p:cNvSpPr/>
                <p:nvPr/>
              </p:nvSpPr>
              <p:spPr>
                <a:xfrm>
                  <a:off x="4419813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tangle 36">
                  <a:extLst>
                    <a:ext uri="{FF2B5EF4-FFF2-40B4-BE49-F238E27FC236}">
                      <a16:creationId xmlns="" xmlns:a16="http://schemas.microsoft.com/office/drawing/2014/main" id="{B001E926-FED9-4A1D-AE83-3508FF9B0908}"/>
                    </a:ext>
                  </a:extLst>
                </p:cNvPr>
                <p:cNvSpPr/>
                <p:nvPr/>
              </p:nvSpPr>
              <p:spPr>
                <a:xfrm rot="10800000">
                  <a:off x="4751837" y="3814762"/>
                  <a:ext cx="31815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9" name="Rectangle 37">
                  <a:extLst>
                    <a:ext uri="{FF2B5EF4-FFF2-40B4-BE49-F238E27FC236}">
                      <a16:creationId xmlns="" xmlns:a16="http://schemas.microsoft.com/office/drawing/2014/main" id="{4865DCB1-AEF8-4C77-856A-59A42092AF73}"/>
                    </a:ext>
                  </a:extLst>
                </p:cNvPr>
                <p:cNvSpPr/>
                <p:nvPr/>
              </p:nvSpPr>
              <p:spPr>
                <a:xfrm rot="5400000">
                  <a:off x="4334968" y="3369826"/>
                  <a:ext cx="28799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9" name="Group 27">
                <a:extLst>
                  <a:ext uri="{FF2B5EF4-FFF2-40B4-BE49-F238E27FC236}">
                    <a16:creationId xmlns="" xmlns:a16="http://schemas.microsoft.com/office/drawing/2014/main" id="{269088E6-78B8-494B-918F-780CBED65C98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84" name="Block Arc 32">
                  <a:extLst>
                    <a:ext uri="{FF2B5EF4-FFF2-40B4-BE49-F238E27FC236}">
                      <a16:creationId xmlns="" xmlns:a16="http://schemas.microsoft.com/office/drawing/2014/main" id="{376D1AF4-54AD-4710-970F-7BA918EECD6A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Rectangle 33">
                  <a:extLst>
                    <a:ext uri="{FF2B5EF4-FFF2-40B4-BE49-F238E27FC236}">
                      <a16:creationId xmlns="" xmlns:a16="http://schemas.microsoft.com/office/drawing/2014/main" id="{927686FF-93C6-41A0-A17E-F759AB791266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2"/>
                  <a:ext cx="281453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6" name="Rectangle 34">
                  <a:extLst>
                    <a:ext uri="{FF2B5EF4-FFF2-40B4-BE49-F238E27FC236}">
                      <a16:creationId xmlns="" xmlns:a16="http://schemas.microsoft.com/office/drawing/2014/main" id="{4B91FE98-8B3C-49D4-B817-BC53F7D4D9FA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80" name="Group 28">
                <a:extLst>
                  <a:ext uri="{FF2B5EF4-FFF2-40B4-BE49-F238E27FC236}">
                    <a16:creationId xmlns="" xmlns:a16="http://schemas.microsoft.com/office/drawing/2014/main" id="{48063510-0CB4-4AD8-92CD-3B711C52DAC6}"/>
                  </a:ext>
                </a:extLst>
              </p:cNvPr>
              <p:cNvGrpSpPr/>
              <p:nvPr/>
            </p:nvGrpSpPr>
            <p:grpSpPr>
              <a:xfrm>
                <a:off x="4540436" y="2173330"/>
                <a:ext cx="504056" cy="504057"/>
                <a:chOff x="4238036" y="3212976"/>
                <a:chExt cx="720080" cy="720080"/>
              </a:xfrm>
              <a:grpFill/>
            </p:grpSpPr>
            <p:sp>
              <p:nvSpPr>
                <p:cNvPr id="81" name="Block Arc 29">
                  <a:extLst>
                    <a:ext uri="{FF2B5EF4-FFF2-40B4-BE49-F238E27FC236}">
                      <a16:creationId xmlns="" xmlns:a16="http://schemas.microsoft.com/office/drawing/2014/main" id="{FBD61D51-D6DA-4704-8DD1-07E6E8D92603}"/>
                    </a:ext>
                  </a:extLst>
                </p:cNvPr>
                <p:cNvSpPr/>
                <p:nvPr/>
              </p:nvSpPr>
              <p:spPr>
                <a:xfrm>
                  <a:off x="4238036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Rectangle 30">
                  <a:extLst>
                    <a:ext uri="{FF2B5EF4-FFF2-40B4-BE49-F238E27FC236}">
                      <a16:creationId xmlns="" xmlns:a16="http://schemas.microsoft.com/office/drawing/2014/main" id="{3A275FB4-0D0D-4926-8148-BDE62508C3EA}"/>
                    </a:ext>
                  </a:extLst>
                </p:cNvPr>
                <p:cNvSpPr/>
                <p:nvPr/>
              </p:nvSpPr>
              <p:spPr>
                <a:xfrm rot="10800000">
                  <a:off x="4580840" y="3814762"/>
                  <a:ext cx="30737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3" name="Rectangle 31">
                  <a:extLst>
                    <a:ext uri="{FF2B5EF4-FFF2-40B4-BE49-F238E27FC236}">
                      <a16:creationId xmlns="" xmlns:a16="http://schemas.microsoft.com/office/drawing/2014/main" id="{4F5C658A-C689-4C95-BBED-22ADB9921E27}"/>
                    </a:ext>
                  </a:extLst>
                </p:cNvPr>
                <p:cNvSpPr/>
                <p:nvPr/>
              </p:nvSpPr>
              <p:spPr>
                <a:xfrm rot="5400000">
                  <a:off x="4153191" y="3369826"/>
                  <a:ext cx="28799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6" name="Group 46">
              <a:extLst>
                <a:ext uri="{FF2B5EF4-FFF2-40B4-BE49-F238E27FC236}">
                  <a16:creationId xmlns="" xmlns:a16="http://schemas.microsoft.com/office/drawing/2014/main" id="{859459E3-56AA-4E18-9F14-0E83E7CA2A92}"/>
                </a:ext>
              </a:extLst>
            </p:cNvPr>
            <p:cNvGrpSpPr/>
            <p:nvPr/>
          </p:nvGrpSpPr>
          <p:grpSpPr>
            <a:xfrm flipH="1">
              <a:off x="8854875" y="2167458"/>
              <a:ext cx="894196" cy="4020143"/>
              <a:chOff x="4774212" y="2173330"/>
              <a:chExt cx="791336" cy="3557702"/>
            </a:xfrm>
            <a:grpFill/>
          </p:grpSpPr>
          <p:grpSp>
            <p:nvGrpSpPr>
              <p:cNvPr id="57" name="Group 47">
                <a:extLst>
                  <a:ext uri="{FF2B5EF4-FFF2-40B4-BE49-F238E27FC236}">
                    <a16:creationId xmlns="" xmlns:a16="http://schemas.microsoft.com/office/drawing/2014/main" id="{E88D6BB9-A8DA-4596-BA4D-71A66540ACE7}"/>
                  </a:ext>
                </a:extLst>
              </p:cNvPr>
              <p:cNvGrpSpPr/>
              <p:nvPr/>
            </p:nvGrpSpPr>
            <p:grpSpPr>
              <a:xfrm rot="5400000">
                <a:off x="4269404" y="4542719"/>
                <a:ext cx="1872566" cy="504060"/>
                <a:chOff x="4568320" y="2646948"/>
                <a:chExt cx="2675098" cy="720082"/>
              </a:xfrm>
              <a:grpFill/>
            </p:grpSpPr>
            <p:sp>
              <p:nvSpPr>
                <p:cNvPr id="73" name="Block Arc 63">
                  <a:extLst>
                    <a:ext uri="{FF2B5EF4-FFF2-40B4-BE49-F238E27FC236}">
                      <a16:creationId xmlns="" xmlns:a16="http://schemas.microsoft.com/office/drawing/2014/main" id="{332C67B1-9FD7-4465-8B35-B57B071DE600}"/>
                    </a:ext>
                  </a:extLst>
                </p:cNvPr>
                <p:cNvSpPr/>
                <p:nvPr/>
              </p:nvSpPr>
              <p:spPr>
                <a:xfrm>
                  <a:off x="4568320" y="2646948"/>
                  <a:ext cx="720081" cy="720077"/>
                </a:xfrm>
                <a:prstGeom prst="blockArc">
                  <a:avLst>
                    <a:gd name="adj1" fmla="val 5390096"/>
                    <a:gd name="adj2" fmla="val 10808525"/>
                    <a:gd name="adj3" fmla="val 16919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Rectangle 64">
                  <a:extLst>
                    <a:ext uri="{FF2B5EF4-FFF2-40B4-BE49-F238E27FC236}">
                      <a16:creationId xmlns="" xmlns:a16="http://schemas.microsoft.com/office/drawing/2014/main" id="{5802CD24-932B-4684-BF51-FBD13396366F}"/>
                    </a:ext>
                  </a:extLst>
                </p:cNvPr>
                <p:cNvSpPr/>
                <p:nvPr/>
              </p:nvSpPr>
              <p:spPr>
                <a:xfrm>
                  <a:off x="4904835" y="3248738"/>
                  <a:ext cx="2338583" cy="11829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8" name="Group 48">
                <a:extLst>
                  <a:ext uri="{FF2B5EF4-FFF2-40B4-BE49-F238E27FC236}">
                    <a16:creationId xmlns="" xmlns:a16="http://schemas.microsoft.com/office/drawing/2014/main" id="{A5F82556-1F3A-4B4C-8D78-15DAC328224C}"/>
                  </a:ext>
                </a:extLst>
              </p:cNvPr>
              <p:cNvGrpSpPr/>
              <p:nvPr/>
            </p:nvGrpSpPr>
            <p:grpSpPr>
              <a:xfrm>
                <a:off x="5061492" y="2289861"/>
                <a:ext cx="504056" cy="1260056"/>
                <a:chOff x="4572000" y="2132969"/>
                <a:chExt cx="720080" cy="1800087"/>
              </a:xfrm>
              <a:grpFill/>
            </p:grpSpPr>
            <p:sp>
              <p:nvSpPr>
                <p:cNvPr id="70" name="Block Arc 60">
                  <a:extLst>
                    <a:ext uri="{FF2B5EF4-FFF2-40B4-BE49-F238E27FC236}">
                      <a16:creationId xmlns="" xmlns:a16="http://schemas.microsoft.com/office/drawing/2014/main" id="{42F36AD3-1A60-43F7-9AFC-AE84F5C7D50E}"/>
                    </a:ext>
                  </a:extLst>
                </p:cNvPr>
                <p:cNvSpPr/>
                <p:nvPr/>
              </p:nvSpPr>
              <p:spPr>
                <a:xfrm>
                  <a:off x="4572000" y="3212976"/>
                  <a:ext cx="720080" cy="720080"/>
                </a:xfrm>
                <a:prstGeom prst="blockArc">
                  <a:avLst>
                    <a:gd name="adj1" fmla="val 5390096"/>
                    <a:gd name="adj2" fmla="val 10861596"/>
                    <a:gd name="adj3" fmla="val 16914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Rectangle 61">
                  <a:extLst>
                    <a:ext uri="{FF2B5EF4-FFF2-40B4-BE49-F238E27FC236}">
                      <a16:creationId xmlns="" xmlns:a16="http://schemas.microsoft.com/office/drawing/2014/main" id="{BA988EDF-4A2C-4680-BEDF-AF285D0857DE}"/>
                    </a:ext>
                  </a:extLst>
                </p:cNvPr>
                <p:cNvSpPr/>
                <p:nvPr/>
              </p:nvSpPr>
              <p:spPr>
                <a:xfrm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2" name="Rectangle 62">
                  <a:extLst>
                    <a:ext uri="{FF2B5EF4-FFF2-40B4-BE49-F238E27FC236}">
                      <a16:creationId xmlns="" xmlns:a16="http://schemas.microsoft.com/office/drawing/2014/main" id="{2B48D27C-ABC9-450D-A4A1-99DDE51A1E97}"/>
                    </a:ext>
                  </a:extLst>
                </p:cNvPr>
                <p:cNvSpPr/>
                <p:nvPr/>
              </p:nvSpPr>
              <p:spPr>
                <a:xfrm rot="16200000">
                  <a:off x="3911144" y="2793825"/>
                  <a:ext cx="1440005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9" name="Group 49">
                <a:extLst>
                  <a:ext uri="{FF2B5EF4-FFF2-40B4-BE49-F238E27FC236}">
                    <a16:creationId xmlns="" xmlns:a16="http://schemas.microsoft.com/office/drawing/2014/main" id="{DAB6EEB6-DCF9-4104-94A5-267A513CC8FC}"/>
                  </a:ext>
                </a:extLst>
              </p:cNvPr>
              <p:cNvGrpSpPr/>
              <p:nvPr/>
            </p:nvGrpSpPr>
            <p:grpSpPr>
              <a:xfrm flipH="1">
                <a:off x="4939171" y="3007784"/>
                <a:ext cx="504056" cy="936063"/>
                <a:chOff x="4572000" y="2595820"/>
                <a:chExt cx="720080" cy="1337236"/>
              </a:xfrm>
              <a:grpFill/>
            </p:grpSpPr>
            <p:sp>
              <p:nvSpPr>
                <p:cNvPr id="68" name="Block Arc 58">
                  <a:extLst>
                    <a:ext uri="{FF2B5EF4-FFF2-40B4-BE49-F238E27FC236}">
                      <a16:creationId xmlns="" xmlns:a16="http://schemas.microsoft.com/office/drawing/2014/main" id="{380CF2CC-711B-432D-99F2-CF25AB7C7BDC}"/>
                    </a:ext>
                  </a:extLst>
                </p:cNvPr>
                <p:cNvSpPr/>
                <p:nvPr/>
              </p:nvSpPr>
              <p:spPr>
                <a:xfrm>
                  <a:off x="4572000" y="3212976"/>
                  <a:ext cx="720080" cy="720080"/>
                </a:xfrm>
                <a:prstGeom prst="blockArc">
                  <a:avLst>
                    <a:gd name="adj1" fmla="val 5492085"/>
                    <a:gd name="adj2" fmla="val 10967718"/>
                    <a:gd name="adj3" fmla="val 1688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59">
                  <a:extLst>
                    <a:ext uri="{FF2B5EF4-FFF2-40B4-BE49-F238E27FC236}">
                      <a16:creationId xmlns="" xmlns:a16="http://schemas.microsoft.com/office/drawing/2014/main" id="{548D1B2E-9D93-48CC-805B-CBFC6BCB9FC5}"/>
                    </a:ext>
                  </a:extLst>
                </p:cNvPr>
                <p:cNvSpPr/>
                <p:nvPr/>
              </p:nvSpPr>
              <p:spPr>
                <a:xfrm rot="5400000">
                  <a:off x="4142575" y="3025246"/>
                  <a:ext cx="977145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0" name="Group 50">
                <a:extLst>
                  <a:ext uri="{FF2B5EF4-FFF2-40B4-BE49-F238E27FC236}">
                    <a16:creationId xmlns="" xmlns:a16="http://schemas.microsoft.com/office/drawing/2014/main" id="{82639B2E-13C7-4CCE-B9E8-EE0B8C8CA70D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65" name="Block Arc 55">
                  <a:extLst>
                    <a:ext uri="{FF2B5EF4-FFF2-40B4-BE49-F238E27FC236}">
                      <a16:creationId xmlns="" xmlns:a16="http://schemas.microsoft.com/office/drawing/2014/main" id="{284ABB7C-B654-4FAE-929C-E17EADAB389D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Rectangle 56">
                  <a:extLst>
                    <a:ext uri="{FF2B5EF4-FFF2-40B4-BE49-F238E27FC236}">
                      <a16:creationId xmlns="" xmlns:a16="http://schemas.microsoft.com/office/drawing/2014/main" id="{26259B80-C316-4CA3-898C-EDB71F5A36D9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7" name="Rectangle 57">
                  <a:extLst>
                    <a:ext uri="{FF2B5EF4-FFF2-40B4-BE49-F238E27FC236}">
                      <a16:creationId xmlns="" xmlns:a16="http://schemas.microsoft.com/office/drawing/2014/main" id="{F6655D78-36D1-4179-9B18-E7EBD53582B8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1" name="Group 51">
                <a:extLst>
                  <a:ext uri="{FF2B5EF4-FFF2-40B4-BE49-F238E27FC236}">
                    <a16:creationId xmlns="" xmlns:a16="http://schemas.microsoft.com/office/drawing/2014/main" id="{A0975A53-B28F-47A7-9669-5674D352873B}"/>
                  </a:ext>
                </a:extLst>
              </p:cNvPr>
              <p:cNvGrpSpPr/>
              <p:nvPr/>
            </p:nvGrpSpPr>
            <p:grpSpPr>
              <a:xfrm>
                <a:off x="4774212" y="2173330"/>
                <a:ext cx="504056" cy="504057"/>
                <a:chOff x="4571999" y="3212976"/>
                <a:chExt cx="720080" cy="720080"/>
              </a:xfrm>
              <a:grpFill/>
            </p:grpSpPr>
            <p:sp>
              <p:nvSpPr>
                <p:cNvPr id="62" name="Block Arc 52">
                  <a:extLst>
                    <a:ext uri="{FF2B5EF4-FFF2-40B4-BE49-F238E27FC236}">
                      <a16:creationId xmlns="" xmlns:a16="http://schemas.microsoft.com/office/drawing/2014/main" id="{FFC13870-23C6-4AA2-91A4-33E7C74E9D8E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Rectangle 53">
                  <a:extLst>
                    <a:ext uri="{FF2B5EF4-FFF2-40B4-BE49-F238E27FC236}">
                      <a16:creationId xmlns="" xmlns:a16="http://schemas.microsoft.com/office/drawing/2014/main" id="{4FE6FC80-CB84-4095-9FC3-B7C047175524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4" name="Rectangle 54">
                  <a:extLst>
                    <a:ext uri="{FF2B5EF4-FFF2-40B4-BE49-F238E27FC236}">
                      <a16:creationId xmlns="" xmlns:a16="http://schemas.microsoft.com/office/drawing/2014/main" id="{FE51FF06-F69E-48AB-AFAA-91DF99A7A55D}"/>
                    </a:ext>
                  </a:extLst>
                </p:cNvPr>
                <p:cNvSpPr/>
                <p:nvPr/>
              </p:nvSpPr>
              <p:spPr>
                <a:xfrm rot="5400000">
                  <a:off x="4487153" y="3369826"/>
                  <a:ext cx="287991" cy="1182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27" name="Freeform 5">
              <a:extLst>
                <a:ext uri="{FF2B5EF4-FFF2-40B4-BE49-F238E27FC236}">
                  <a16:creationId xmlns="" xmlns:a16="http://schemas.microsoft.com/office/drawing/2014/main" id="{205C06FD-2F9F-42E7-A5C4-A3591AA9CD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21186" y="5181346"/>
              <a:ext cx="2128669" cy="1146890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3">
              <a:extLst>
                <a:ext uri="{FF2B5EF4-FFF2-40B4-BE49-F238E27FC236}">
                  <a16:creationId xmlns="" xmlns:a16="http://schemas.microsoft.com/office/drawing/2014/main" id="{3D82A073-B04C-4C40-9614-97B6A7388C5F}"/>
                </a:ext>
              </a:extLst>
            </p:cNvPr>
            <p:cNvSpPr/>
            <p:nvPr/>
          </p:nvSpPr>
          <p:spPr>
            <a:xfrm>
              <a:off x="7581530" y="2386137"/>
              <a:ext cx="314203" cy="302811"/>
            </a:xfrm>
            <a:custGeom>
              <a:avLst/>
              <a:gdLst/>
              <a:ahLst/>
              <a:cxnLst/>
              <a:rect l="l" t="t" r="r" b="b"/>
              <a:pathLst>
                <a:path w="3960000" h="3816424">
                  <a:moveTo>
                    <a:pt x="1632916" y="1505594"/>
                  </a:moveTo>
                  <a:lnTo>
                    <a:pt x="2327086" y="1908213"/>
                  </a:lnTo>
                  <a:lnTo>
                    <a:pt x="1632916" y="2310831"/>
                  </a:lnTo>
                  <a:close/>
                  <a:moveTo>
                    <a:pt x="1098809" y="972108"/>
                  </a:moveTo>
                  <a:cubicBezTo>
                    <a:pt x="829868" y="972108"/>
                    <a:pt x="611848" y="1190128"/>
                    <a:pt x="611848" y="1459069"/>
                  </a:cubicBezTo>
                  <a:lnTo>
                    <a:pt x="611848" y="2357355"/>
                  </a:lnTo>
                  <a:cubicBezTo>
                    <a:pt x="611848" y="2626296"/>
                    <a:pt x="829868" y="2844316"/>
                    <a:pt x="1098809" y="2844316"/>
                  </a:cubicBezTo>
                  <a:lnTo>
                    <a:pt x="2861191" y="2844316"/>
                  </a:lnTo>
                  <a:cubicBezTo>
                    <a:pt x="3130132" y="2844316"/>
                    <a:pt x="3348152" y="2626296"/>
                    <a:pt x="3348152" y="2357355"/>
                  </a:cubicBezTo>
                  <a:lnTo>
                    <a:pt x="3348152" y="1459069"/>
                  </a:lnTo>
                  <a:cubicBezTo>
                    <a:pt x="3348152" y="1190128"/>
                    <a:pt x="3130132" y="972108"/>
                    <a:pt x="2861191" y="972108"/>
                  </a:cubicBezTo>
                  <a:close/>
                  <a:moveTo>
                    <a:pt x="747408" y="0"/>
                  </a:moveTo>
                  <a:lnTo>
                    <a:pt x="3212592" y="0"/>
                  </a:lnTo>
                  <a:cubicBezTo>
                    <a:pt x="3625374" y="0"/>
                    <a:pt x="3960000" y="334626"/>
                    <a:pt x="3960000" y="747408"/>
                  </a:cubicBezTo>
                  <a:lnTo>
                    <a:pt x="3960000" y="3069016"/>
                  </a:lnTo>
                  <a:cubicBezTo>
                    <a:pt x="3960000" y="3481798"/>
                    <a:pt x="3625374" y="3816424"/>
                    <a:pt x="3212592" y="3816424"/>
                  </a:cubicBezTo>
                  <a:lnTo>
                    <a:pt x="747408" y="3816424"/>
                  </a:lnTo>
                  <a:cubicBezTo>
                    <a:pt x="334626" y="3816424"/>
                    <a:pt x="0" y="3481798"/>
                    <a:pt x="0" y="3069016"/>
                  </a:cubicBezTo>
                  <a:lnTo>
                    <a:pt x="0" y="747408"/>
                  </a:lnTo>
                  <a:cubicBezTo>
                    <a:pt x="0" y="334626"/>
                    <a:pt x="334626" y="0"/>
                    <a:pt x="7474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1">
              <a:extLst>
                <a:ext uri="{FF2B5EF4-FFF2-40B4-BE49-F238E27FC236}">
                  <a16:creationId xmlns="" xmlns:a16="http://schemas.microsoft.com/office/drawing/2014/main" id="{902B075C-CA73-458D-8961-0D290DD1B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2974" y="1891891"/>
              <a:ext cx="314168" cy="245622"/>
            </a:xfrm>
            <a:custGeom>
              <a:avLst/>
              <a:gdLst/>
              <a:ahLst/>
              <a:cxnLst/>
              <a:rect l="l" t="t" r="r" b="b"/>
              <a:pathLst>
                <a:path w="3960440" h="3096344">
                  <a:moveTo>
                    <a:pt x="2420728" y="924699"/>
                  </a:moveTo>
                  <a:lnTo>
                    <a:pt x="3404007" y="2376264"/>
                  </a:lnTo>
                  <a:lnTo>
                    <a:pt x="2464506" y="2376264"/>
                  </a:lnTo>
                  <a:lnTo>
                    <a:pt x="1437447" y="2376264"/>
                  </a:lnTo>
                  <a:lnTo>
                    <a:pt x="690242" y="2376264"/>
                  </a:lnTo>
                  <a:lnTo>
                    <a:pt x="1577375" y="1374065"/>
                  </a:lnTo>
                  <a:lnTo>
                    <a:pt x="1882688" y="1718980"/>
                  </a:lnTo>
                  <a:close/>
                  <a:moveTo>
                    <a:pt x="1093974" y="613224"/>
                  </a:moveTo>
                  <a:cubicBezTo>
                    <a:pt x="1292819" y="613224"/>
                    <a:pt x="1454014" y="774419"/>
                    <a:pt x="1454014" y="973264"/>
                  </a:cubicBezTo>
                  <a:cubicBezTo>
                    <a:pt x="1454014" y="1172109"/>
                    <a:pt x="1292819" y="1333304"/>
                    <a:pt x="1093974" y="1333304"/>
                  </a:cubicBezTo>
                  <a:cubicBezTo>
                    <a:pt x="895129" y="1333304"/>
                    <a:pt x="733934" y="1172109"/>
                    <a:pt x="733934" y="973264"/>
                  </a:cubicBezTo>
                  <a:cubicBezTo>
                    <a:pt x="733934" y="774419"/>
                    <a:pt x="895129" y="613224"/>
                    <a:pt x="1093974" y="613224"/>
                  </a:cubicBezTo>
                  <a:close/>
                  <a:moveTo>
                    <a:pt x="396044" y="396044"/>
                  </a:moveTo>
                  <a:lnTo>
                    <a:pt x="396044" y="2700300"/>
                  </a:lnTo>
                  <a:lnTo>
                    <a:pt x="3564396" y="2700300"/>
                  </a:lnTo>
                  <a:lnTo>
                    <a:pt x="3564396" y="396044"/>
                  </a:lnTo>
                  <a:close/>
                  <a:moveTo>
                    <a:pt x="0" y="0"/>
                  </a:moveTo>
                  <a:lnTo>
                    <a:pt x="3960440" y="0"/>
                  </a:lnTo>
                  <a:lnTo>
                    <a:pt x="3960440" y="3096344"/>
                  </a:lnTo>
                  <a:lnTo>
                    <a:pt x="0" y="30963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7">
              <a:extLst>
                <a:ext uri="{FF2B5EF4-FFF2-40B4-BE49-F238E27FC236}">
                  <a16:creationId xmlns="" xmlns:a16="http://schemas.microsoft.com/office/drawing/2014/main" id="{F3C0806A-9812-4E13-898F-7999422E1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2992" y="1776769"/>
              <a:ext cx="314168" cy="314133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64687" y="782779"/>
                  </a:moveTo>
                  <a:cubicBezTo>
                    <a:pt x="2512183" y="782779"/>
                    <a:pt x="2307488" y="987475"/>
                    <a:pt x="2307487" y="1239980"/>
                  </a:cubicBezTo>
                  <a:cubicBezTo>
                    <a:pt x="2307487" y="1241985"/>
                    <a:pt x="2307500" y="1243987"/>
                    <a:pt x="2308092" y="1245978"/>
                  </a:cubicBezTo>
                  <a:lnTo>
                    <a:pt x="1570677" y="1632536"/>
                  </a:lnTo>
                  <a:cubicBezTo>
                    <a:pt x="1488749" y="1552118"/>
                    <a:pt x="1376387" y="1502860"/>
                    <a:pt x="1252520" y="1502859"/>
                  </a:cubicBezTo>
                  <a:cubicBezTo>
                    <a:pt x="1000014" y="1502859"/>
                    <a:pt x="795319" y="1707555"/>
                    <a:pt x="795319" y="1960060"/>
                  </a:cubicBezTo>
                  <a:cubicBezTo>
                    <a:pt x="795319" y="2212565"/>
                    <a:pt x="1000014" y="2417260"/>
                    <a:pt x="1252520" y="2417260"/>
                  </a:cubicBezTo>
                  <a:cubicBezTo>
                    <a:pt x="1361432" y="2417260"/>
                    <a:pt x="1461449" y="2379178"/>
                    <a:pt x="1538674" y="2313987"/>
                  </a:cubicBezTo>
                  <a:lnTo>
                    <a:pt x="2308734" y="2717656"/>
                  </a:lnTo>
                  <a:cubicBezTo>
                    <a:pt x="2314220" y="2964461"/>
                    <a:pt x="2516327" y="3162492"/>
                    <a:pt x="2764688" y="3162492"/>
                  </a:cubicBezTo>
                  <a:cubicBezTo>
                    <a:pt x="3017192" y="3162492"/>
                    <a:pt x="3221888" y="2957797"/>
                    <a:pt x="3221887" y="2705292"/>
                  </a:cubicBezTo>
                  <a:cubicBezTo>
                    <a:pt x="3221887" y="2452786"/>
                    <a:pt x="3017192" y="2248092"/>
                    <a:pt x="2764688" y="2248092"/>
                  </a:cubicBezTo>
                  <a:cubicBezTo>
                    <a:pt x="2638870" y="2248092"/>
                    <a:pt x="2524924" y="2298913"/>
                    <a:pt x="2442337" y="2381228"/>
                  </a:cubicBezTo>
                  <a:lnTo>
                    <a:pt x="1706164" y="1995322"/>
                  </a:lnTo>
                  <a:lnTo>
                    <a:pt x="1709074" y="1966451"/>
                  </a:lnTo>
                  <a:lnTo>
                    <a:pt x="2455698" y="1575067"/>
                  </a:lnTo>
                  <a:cubicBezTo>
                    <a:pt x="2536225" y="1651261"/>
                    <a:pt x="2645094" y="1697180"/>
                    <a:pt x="2764687" y="1697179"/>
                  </a:cubicBezTo>
                  <a:cubicBezTo>
                    <a:pt x="3017193" y="1697180"/>
                    <a:pt x="3221887" y="1492485"/>
                    <a:pt x="3221888" y="1239980"/>
                  </a:cubicBezTo>
                  <a:cubicBezTo>
                    <a:pt x="3221887" y="987475"/>
                    <a:pt x="3017193" y="782779"/>
                    <a:pt x="2764687" y="782779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432F0727-331C-467C-B430-7BAF8E0B0E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978" y="4190594"/>
              <a:ext cx="314168" cy="314133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Trapezoid 3">
              <a:extLst>
                <a:ext uri="{FF2B5EF4-FFF2-40B4-BE49-F238E27FC236}">
                  <a16:creationId xmlns="" xmlns:a16="http://schemas.microsoft.com/office/drawing/2014/main" id="{3EF5ED5D-EE2F-49B3-B271-4F224CA0F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580" y="2346207"/>
              <a:ext cx="308256" cy="314168"/>
            </a:xfrm>
            <a:custGeom>
              <a:avLst/>
              <a:gdLst/>
              <a:ahLst/>
              <a:cxnLst/>
              <a:rect l="l" t="t" r="r" b="b"/>
              <a:pathLst>
                <a:path w="3890855" h="3965475">
                  <a:moveTo>
                    <a:pt x="513635" y="2426125"/>
                  </a:moveTo>
                  <a:lnTo>
                    <a:pt x="1518439" y="2426125"/>
                  </a:lnTo>
                  <a:cubicBezTo>
                    <a:pt x="1550976" y="2510415"/>
                    <a:pt x="1581900" y="2596962"/>
                    <a:pt x="1610725" y="2683637"/>
                  </a:cubicBezTo>
                  <a:lnTo>
                    <a:pt x="901668" y="2683637"/>
                  </a:lnTo>
                  <a:lnTo>
                    <a:pt x="559881" y="3707964"/>
                  </a:lnTo>
                  <a:lnTo>
                    <a:pt x="1917114" y="3707964"/>
                  </a:lnTo>
                  <a:cubicBezTo>
                    <a:pt x="1925031" y="3729959"/>
                    <a:pt x="1931702" y="3744180"/>
                    <a:pt x="1936944" y="3749452"/>
                  </a:cubicBezTo>
                  <a:cubicBezTo>
                    <a:pt x="1940579" y="3743065"/>
                    <a:pt x="1945876" y="3728913"/>
                    <a:pt x="1952632" y="3707964"/>
                  </a:cubicBezTo>
                  <a:lnTo>
                    <a:pt x="3330974" y="3707964"/>
                  </a:lnTo>
                  <a:lnTo>
                    <a:pt x="2989187" y="2683637"/>
                  </a:lnTo>
                  <a:lnTo>
                    <a:pt x="2271337" y="2683637"/>
                  </a:lnTo>
                  <a:cubicBezTo>
                    <a:pt x="2301469" y="2597098"/>
                    <a:pt x="2333531" y="2510572"/>
                    <a:pt x="2366939" y="2426125"/>
                  </a:cubicBezTo>
                  <a:lnTo>
                    <a:pt x="3377220" y="2426125"/>
                  </a:lnTo>
                  <a:lnTo>
                    <a:pt x="3890855" y="3965475"/>
                  </a:lnTo>
                  <a:lnTo>
                    <a:pt x="0" y="3965475"/>
                  </a:lnTo>
                  <a:close/>
                  <a:moveTo>
                    <a:pt x="1936944" y="620869"/>
                  </a:moveTo>
                  <a:cubicBezTo>
                    <a:pt x="1782578" y="620869"/>
                    <a:pt x="1657440" y="746006"/>
                    <a:pt x="1657440" y="900372"/>
                  </a:cubicBezTo>
                  <a:cubicBezTo>
                    <a:pt x="1657440" y="1054738"/>
                    <a:pt x="1782578" y="1179876"/>
                    <a:pt x="1936944" y="1179876"/>
                  </a:cubicBezTo>
                  <a:cubicBezTo>
                    <a:pt x="2091310" y="1179876"/>
                    <a:pt x="2216447" y="1054738"/>
                    <a:pt x="2216447" y="900372"/>
                  </a:cubicBezTo>
                  <a:cubicBezTo>
                    <a:pt x="2216447" y="746006"/>
                    <a:pt x="2091310" y="620869"/>
                    <a:pt x="1936944" y="620869"/>
                  </a:cubicBezTo>
                  <a:close/>
                  <a:moveTo>
                    <a:pt x="1936944" y="0"/>
                  </a:moveTo>
                  <a:cubicBezTo>
                    <a:pt x="2169175" y="0"/>
                    <a:pt x="2401406" y="88593"/>
                    <a:pt x="2578592" y="265779"/>
                  </a:cubicBezTo>
                  <a:lnTo>
                    <a:pt x="2578592" y="265780"/>
                  </a:lnTo>
                  <a:cubicBezTo>
                    <a:pt x="2932964" y="620153"/>
                    <a:pt x="2888999" y="1155622"/>
                    <a:pt x="2578592" y="1549077"/>
                  </a:cubicBezTo>
                  <a:cubicBezTo>
                    <a:pt x="2248849" y="1967039"/>
                    <a:pt x="1976153" y="3125749"/>
                    <a:pt x="1936944" y="3194660"/>
                  </a:cubicBezTo>
                  <a:cubicBezTo>
                    <a:pt x="1883033" y="3140450"/>
                    <a:pt x="1647095" y="1944983"/>
                    <a:pt x="1295295" y="1549076"/>
                  </a:cubicBezTo>
                  <a:cubicBezTo>
                    <a:pt x="962406" y="1174450"/>
                    <a:pt x="940923" y="620152"/>
                    <a:pt x="1295295" y="265779"/>
                  </a:cubicBezTo>
                  <a:cubicBezTo>
                    <a:pt x="1472481" y="88593"/>
                    <a:pt x="1704713" y="0"/>
                    <a:pt x="193694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8">
              <a:extLst>
                <a:ext uri="{FF2B5EF4-FFF2-40B4-BE49-F238E27FC236}">
                  <a16:creationId xmlns="" xmlns:a16="http://schemas.microsoft.com/office/drawing/2014/main" id="{8B06D5BF-16D0-43E1-BCE8-7CA500E54549}"/>
                </a:ext>
              </a:extLst>
            </p:cNvPr>
            <p:cNvSpPr/>
            <p:nvPr/>
          </p:nvSpPr>
          <p:spPr>
            <a:xfrm>
              <a:off x="10151386" y="2324666"/>
              <a:ext cx="314168" cy="314168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23924" y="666561"/>
                  </a:moveTo>
                  <a:cubicBezTo>
                    <a:pt x="2712585" y="666561"/>
                    <a:pt x="2701603" y="668088"/>
                    <a:pt x="2691750" y="673056"/>
                  </a:cubicBezTo>
                  <a:lnTo>
                    <a:pt x="2656848" y="673413"/>
                  </a:lnTo>
                  <a:lnTo>
                    <a:pt x="1433848" y="933370"/>
                  </a:lnTo>
                  <a:cubicBezTo>
                    <a:pt x="1393875" y="941867"/>
                    <a:pt x="1362077" y="967781"/>
                    <a:pt x="1346376" y="1002337"/>
                  </a:cubicBezTo>
                  <a:cubicBezTo>
                    <a:pt x="1331078" y="1020672"/>
                    <a:pt x="1323217" y="1044404"/>
                    <a:pt x="1323217" y="1069971"/>
                  </a:cubicBezTo>
                  <a:lnTo>
                    <a:pt x="1323217" y="2547593"/>
                  </a:lnTo>
                  <a:cubicBezTo>
                    <a:pt x="1271037" y="2529901"/>
                    <a:pt x="1213870" y="2520528"/>
                    <a:pt x="1154017" y="2520528"/>
                  </a:cubicBezTo>
                  <a:cubicBezTo>
                    <a:pt x="901512" y="2520528"/>
                    <a:pt x="696817" y="2687354"/>
                    <a:pt x="696817" y="2893144"/>
                  </a:cubicBezTo>
                  <a:cubicBezTo>
                    <a:pt x="696817" y="3098934"/>
                    <a:pt x="901512" y="3265760"/>
                    <a:pt x="1154017" y="3265760"/>
                  </a:cubicBezTo>
                  <a:cubicBezTo>
                    <a:pt x="1406522" y="3265760"/>
                    <a:pt x="1611217" y="3098934"/>
                    <a:pt x="1611217" y="2893144"/>
                  </a:cubicBezTo>
                  <a:cubicBezTo>
                    <a:pt x="1611217" y="2882349"/>
                    <a:pt x="1610654" y="2871660"/>
                    <a:pt x="1607283" y="2861334"/>
                  </a:cubicBezTo>
                  <a:lnTo>
                    <a:pt x="1611217" y="2841845"/>
                  </a:lnTo>
                  <a:lnTo>
                    <a:pt x="1611217" y="1521342"/>
                  </a:lnTo>
                  <a:lnTo>
                    <a:pt x="2600320" y="1311101"/>
                  </a:lnTo>
                  <a:lnTo>
                    <a:pt x="2600320" y="2327965"/>
                  </a:lnTo>
                  <a:cubicBezTo>
                    <a:pt x="2547472" y="2309959"/>
                    <a:pt x="2489516" y="2300312"/>
                    <a:pt x="2428795" y="2300312"/>
                  </a:cubicBezTo>
                  <a:cubicBezTo>
                    <a:pt x="2176290" y="2300312"/>
                    <a:pt x="1971595" y="2467138"/>
                    <a:pt x="1971595" y="2672928"/>
                  </a:cubicBezTo>
                  <a:cubicBezTo>
                    <a:pt x="1971595" y="2878718"/>
                    <a:pt x="2176290" y="3045544"/>
                    <a:pt x="2428795" y="3045544"/>
                  </a:cubicBezTo>
                  <a:cubicBezTo>
                    <a:pt x="2675391" y="3045544"/>
                    <a:pt x="2876388" y="2886436"/>
                    <a:pt x="2884224" y="2687245"/>
                  </a:cubicBezTo>
                  <a:lnTo>
                    <a:pt x="2888320" y="2666957"/>
                  </a:lnTo>
                  <a:lnTo>
                    <a:pt x="2888320" y="790165"/>
                  </a:lnTo>
                  <a:cubicBezTo>
                    <a:pt x="2888320" y="721900"/>
                    <a:pt x="2832981" y="666561"/>
                    <a:pt x="2764716" y="666561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1">
              <a:extLst>
                <a:ext uri="{FF2B5EF4-FFF2-40B4-BE49-F238E27FC236}">
                  <a16:creationId xmlns="" xmlns:a16="http://schemas.microsoft.com/office/drawing/2014/main" id="{0CDF7D28-F317-4697-A83B-D9BEDA29F2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2103" y="2815193"/>
              <a:ext cx="314168" cy="264123"/>
            </a:xfrm>
            <a:custGeom>
              <a:avLst/>
              <a:gdLst/>
              <a:ahLst/>
              <a:cxnLst/>
              <a:rect l="l" t="t" r="r" b="b"/>
              <a:pathLst>
                <a:path w="3985089" h="3350285">
                  <a:moveTo>
                    <a:pt x="1489879" y="1687056"/>
                  </a:moveTo>
                  <a:cubicBezTo>
                    <a:pt x="1413602" y="1687056"/>
                    <a:pt x="1351768" y="1748890"/>
                    <a:pt x="1351768" y="1825167"/>
                  </a:cubicBezTo>
                  <a:lnTo>
                    <a:pt x="1351768" y="1828965"/>
                  </a:lnTo>
                  <a:cubicBezTo>
                    <a:pt x="1351768" y="1905242"/>
                    <a:pt x="1413602" y="1967076"/>
                    <a:pt x="1489879" y="1967076"/>
                  </a:cubicBezTo>
                  <a:lnTo>
                    <a:pt x="1717713" y="1967076"/>
                  </a:lnTo>
                  <a:cubicBezTo>
                    <a:pt x="1793990" y="1967076"/>
                    <a:pt x="1855824" y="1905242"/>
                    <a:pt x="1855824" y="1828965"/>
                  </a:cubicBezTo>
                  <a:lnTo>
                    <a:pt x="1855824" y="1825167"/>
                  </a:lnTo>
                  <a:cubicBezTo>
                    <a:pt x="1855824" y="1748890"/>
                    <a:pt x="1793990" y="1687056"/>
                    <a:pt x="1717713" y="1687056"/>
                  </a:cubicBezTo>
                  <a:close/>
                  <a:moveTo>
                    <a:pt x="2281462" y="1675141"/>
                  </a:moveTo>
                  <a:cubicBezTo>
                    <a:pt x="2205185" y="1675141"/>
                    <a:pt x="2143351" y="1736975"/>
                    <a:pt x="2143351" y="1813252"/>
                  </a:cubicBezTo>
                  <a:lnTo>
                    <a:pt x="2143351" y="1817050"/>
                  </a:lnTo>
                  <a:cubicBezTo>
                    <a:pt x="2143351" y="1893327"/>
                    <a:pt x="2205185" y="1955161"/>
                    <a:pt x="2281462" y="1955161"/>
                  </a:cubicBezTo>
                  <a:lnTo>
                    <a:pt x="2509296" y="1955161"/>
                  </a:lnTo>
                  <a:cubicBezTo>
                    <a:pt x="2585573" y="1955161"/>
                    <a:pt x="2647407" y="1893327"/>
                    <a:pt x="2647407" y="1817050"/>
                  </a:cubicBezTo>
                  <a:lnTo>
                    <a:pt x="2647407" y="1813252"/>
                  </a:lnTo>
                  <a:cubicBezTo>
                    <a:pt x="2647407" y="1736975"/>
                    <a:pt x="2585573" y="1675141"/>
                    <a:pt x="2509296" y="1675141"/>
                  </a:cubicBezTo>
                  <a:close/>
                  <a:moveTo>
                    <a:pt x="2837535" y="1159396"/>
                  </a:moveTo>
                  <a:cubicBezTo>
                    <a:pt x="2731595" y="1159396"/>
                    <a:pt x="2645713" y="1245278"/>
                    <a:pt x="2645713" y="1351218"/>
                  </a:cubicBezTo>
                  <a:cubicBezTo>
                    <a:pt x="2645713" y="1457158"/>
                    <a:pt x="2731595" y="1543040"/>
                    <a:pt x="2837535" y="1543040"/>
                  </a:cubicBezTo>
                  <a:cubicBezTo>
                    <a:pt x="2943475" y="1543040"/>
                    <a:pt x="3029357" y="1457158"/>
                    <a:pt x="3029357" y="1351218"/>
                  </a:cubicBezTo>
                  <a:cubicBezTo>
                    <a:pt x="3029357" y="1245278"/>
                    <a:pt x="2943475" y="1159396"/>
                    <a:pt x="2837535" y="1159396"/>
                  </a:cubicBezTo>
                  <a:close/>
                  <a:moveTo>
                    <a:pt x="3235655" y="750352"/>
                  </a:moveTo>
                  <a:cubicBezTo>
                    <a:pt x="3129715" y="750352"/>
                    <a:pt x="3043833" y="836234"/>
                    <a:pt x="3043833" y="942174"/>
                  </a:cubicBezTo>
                  <a:cubicBezTo>
                    <a:pt x="3043833" y="1048114"/>
                    <a:pt x="3129715" y="1133996"/>
                    <a:pt x="3235655" y="1133996"/>
                  </a:cubicBezTo>
                  <a:cubicBezTo>
                    <a:pt x="3341595" y="1133996"/>
                    <a:pt x="3427477" y="1048114"/>
                    <a:pt x="3427477" y="942174"/>
                  </a:cubicBezTo>
                  <a:cubicBezTo>
                    <a:pt x="3427477" y="836234"/>
                    <a:pt x="3341595" y="750352"/>
                    <a:pt x="3235655" y="750352"/>
                  </a:cubicBezTo>
                  <a:close/>
                  <a:moveTo>
                    <a:pt x="2455585" y="750352"/>
                  </a:moveTo>
                  <a:cubicBezTo>
                    <a:pt x="2349645" y="750352"/>
                    <a:pt x="2263763" y="836234"/>
                    <a:pt x="2263763" y="942174"/>
                  </a:cubicBezTo>
                  <a:cubicBezTo>
                    <a:pt x="2263763" y="1048114"/>
                    <a:pt x="2349645" y="1133996"/>
                    <a:pt x="2455585" y="1133996"/>
                  </a:cubicBezTo>
                  <a:cubicBezTo>
                    <a:pt x="2561525" y="1133996"/>
                    <a:pt x="2647407" y="1048114"/>
                    <a:pt x="2647407" y="942174"/>
                  </a:cubicBezTo>
                  <a:cubicBezTo>
                    <a:pt x="2647407" y="836234"/>
                    <a:pt x="2561525" y="750352"/>
                    <a:pt x="2455585" y="750352"/>
                  </a:cubicBezTo>
                  <a:close/>
                  <a:moveTo>
                    <a:pt x="941776" y="640989"/>
                  </a:moveTo>
                  <a:lnTo>
                    <a:pt x="1181794" y="640989"/>
                  </a:lnTo>
                  <a:lnTo>
                    <a:pt x="1181794" y="881020"/>
                  </a:lnTo>
                  <a:lnTo>
                    <a:pt x="1421825" y="881020"/>
                  </a:lnTo>
                  <a:lnTo>
                    <a:pt x="1421825" y="1121038"/>
                  </a:lnTo>
                  <a:lnTo>
                    <a:pt x="1181794" y="1121038"/>
                  </a:lnTo>
                  <a:lnTo>
                    <a:pt x="1181794" y="1361069"/>
                  </a:lnTo>
                  <a:lnTo>
                    <a:pt x="941776" y="1361069"/>
                  </a:lnTo>
                  <a:lnTo>
                    <a:pt x="941776" y="1121038"/>
                  </a:lnTo>
                  <a:lnTo>
                    <a:pt x="701745" y="1121038"/>
                  </a:lnTo>
                  <a:lnTo>
                    <a:pt x="701745" y="881020"/>
                  </a:lnTo>
                  <a:lnTo>
                    <a:pt x="941776" y="881020"/>
                  </a:lnTo>
                  <a:close/>
                  <a:moveTo>
                    <a:pt x="1061785" y="459017"/>
                  </a:moveTo>
                  <a:cubicBezTo>
                    <a:pt x="762440" y="459017"/>
                    <a:pt x="519773" y="701684"/>
                    <a:pt x="519773" y="1001029"/>
                  </a:cubicBezTo>
                  <a:cubicBezTo>
                    <a:pt x="519773" y="1300374"/>
                    <a:pt x="762440" y="1543041"/>
                    <a:pt x="1061785" y="1543041"/>
                  </a:cubicBezTo>
                  <a:cubicBezTo>
                    <a:pt x="1361130" y="1543041"/>
                    <a:pt x="1603797" y="1300374"/>
                    <a:pt x="1603797" y="1001029"/>
                  </a:cubicBezTo>
                  <a:cubicBezTo>
                    <a:pt x="1603797" y="701684"/>
                    <a:pt x="1361130" y="459017"/>
                    <a:pt x="1061785" y="459017"/>
                  </a:cubicBezTo>
                  <a:close/>
                  <a:moveTo>
                    <a:pt x="2837535" y="359296"/>
                  </a:moveTo>
                  <a:cubicBezTo>
                    <a:pt x="2731595" y="359296"/>
                    <a:pt x="2645713" y="445178"/>
                    <a:pt x="2645713" y="551118"/>
                  </a:cubicBezTo>
                  <a:cubicBezTo>
                    <a:pt x="2645713" y="657058"/>
                    <a:pt x="2731595" y="742940"/>
                    <a:pt x="2837535" y="742940"/>
                  </a:cubicBezTo>
                  <a:cubicBezTo>
                    <a:pt x="2943475" y="742940"/>
                    <a:pt x="3029357" y="657058"/>
                    <a:pt x="3029357" y="551118"/>
                  </a:cubicBezTo>
                  <a:cubicBezTo>
                    <a:pt x="3029357" y="445178"/>
                    <a:pt x="2943475" y="359296"/>
                    <a:pt x="2837535" y="359296"/>
                  </a:cubicBezTo>
                  <a:close/>
                  <a:moveTo>
                    <a:pt x="927799" y="0"/>
                  </a:moveTo>
                  <a:lnTo>
                    <a:pt x="2978398" y="0"/>
                  </a:lnTo>
                  <a:cubicBezTo>
                    <a:pt x="3447374" y="0"/>
                    <a:pt x="3902811" y="418280"/>
                    <a:pt x="3926614" y="887256"/>
                  </a:cubicBezTo>
                  <a:cubicBezTo>
                    <a:pt x="4011721" y="1784310"/>
                    <a:pt x="4065643" y="3326870"/>
                    <a:pt x="3630620" y="3349891"/>
                  </a:cubicBezTo>
                  <a:cubicBezTo>
                    <a:pt x="3101375" y="3362701"/>
                    <a:pt x="2778421" y="2566209"/>
                    <a:pt x="2352321" y="2174369"/>
                  </a:cubicBezTo>
                  <a:lnTo>
                    <a:pt x="1572952" y="2174369"/>
                  </a:lnTo>
                  <a:cubicBezTo>
                    <a:pt x="1161652" y="2566210"/>
                    <a:pt x="901104" y="3370635"/>
                    <a:pt x="339051" y="3349892"/>
                  </a:cubicBezTo>
                  <a:cubicBezTo>
                    <a:pt x="-171518" y="3349299"/>
                    <a:pt x="45251" y="1463012"/>
                    <a:pt x="48163" y="849156"/>
                  </a:cubicBezTo>
                  <a:cubicBezTo>
                    <a:pt x="48163" y="380180"/>
                    <a:pt x="458823" y="0"/>
                    <a:pt x="9277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2">
              <a:extLst>
                <a:ext uri="{FF2B5EF4-FFF2-40B4-BE49-F238E27FC236}">
                  <a16:creationId xmlns="" xmlns:a16="http://schemas.microsoft.com/office/drawing/2014/main" id="{D12C9539-F428-4EF2-96C7-3C6C6DD1D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8510" y="1903547"/>
              <a:ext cx="314168" cy="242760"/>
            </a:xfrm>
            <a:custGeom>
              <a:avLst/>
              <a:gdLst/>
              <a:ahLst/>
              <a:cxnLst/>
              <a:rect l="l" t="t" r="r" b="b"/>
              <a:pathLst>
                <a:path w="3949160" h="3051548">
                  <a:moveTo>
                    <a:pt x="2339911" y="638678"/>
                  </a:moveTo>
                  <a:cubicBezTo>
                    <a:pt x="3228675" y="638678"/>
                    <a:pt x="3949160" y="1138384"/>
                    <a:pt x="3949160" y="1754802"/>
                  </a:cubicBezTo>
                  <a:cubicBezTo>
                    <a:pt x="3949160" y="2075792"/>
                    <a:pt x="3753790" y="2365135"/>
                    <a:pt x="3440317" y="2567662"/>
                  </a:cubicBezTo>
                  <a:lnTo>
                    <a:pt x="3655878" y="3051548"/>
                  </a:lnTo>
                  <a:lnTo>
                    <a:pt x="2882697" y="2804439"/>
                  </a:lnTo>
                  <a:cubicBezTo>
                    <a:pt x="2713357" y="2847946"/>
                    <a:pt x="2530504" y="2870926"/>
                    <a:pt x="2339911" y="2870926"/>
                  </a:cubicBezTo>
                  <a:cubicBezTo>
                    <a:pt x="1451147" y="2870926"/>
                    <a:pt x="730662" y="2371220"/>
                    <a:pt x="730662" y="1754802"/>
                  </a:cubicBezTo>
                  <a:cubicBezTo>
                    <a:pt x="730662" y="1138384"/>
                    <a:pt x="1451147" y="638678"/>
                    <a:pt x="2339911" y="638678"/>
                  </a:cubicBezTo>
                  <a:close/>
                  <a:moveTo>
                    <a:pt x="1609249" y="0"/>
                  </a:moveTo>
                  <a:cubicBezTo>
                    <a:pt x="2214487" y="0"/>
                    <a:pt x="2741687" y="231736"/>
                    <a:pt x="3015976" y="574644"/>
                  </a:cubicBezTo>
                  <a:cubicBezTo>
                    <a:pt x="2789246" y="488504"/>
                    <a:pt x="2533611" y="440957"/>
                    <a:pt x="2263344" y="440957"/>
                  </a:cubicBezTo>
                  <a:cubicBezTo>
                    <a:pt x="1318096" y="440957"/>
                    <a:pt x="551821" y="1022559"/>
                    <a:pt x="551821" y="1740001"/>
                  </a:cubicBezTo>
                  <a:cubicBezTo>
                    <a:pt x="551821" y="1819940"/>
                    <a:pt x="561334" y="1898193"/>
                    <a:pt x="580963" y="1973803"/>
                  </a:cubicBezTo>
                  <a:cubicBezTo>
                    <a:pt x="578579" y="1972737"/>
                    <a:pt x="677277" y="2155498"/>
                    <a:pt x="675039" y="2154187"/>
                  </a:cubicBezTo>
                  <a:lnTo>
                    <a:pt x="502119" y="2089690"/>
                  </a:lnTo>
                  <a:lnTo>
                    <a:pt x="213774" y="2502637"/>
                  </a:lnTo>
                  <a:cubicBezTo>
                    <a:pt x="162937" y="2145510"/>
                    <a:pt x="82414" y="1758692"/>
                    <a:pt x="31577" y="1383752"/>
                  </a:cubicBezTo>
                  <a:cubicBezTo>
                    <a:pt x="6733" y="1307252"/>
                    <a:pt x="0" y="1197870"/>
                    <a:pt x="0" y="1116124"/>
                  </a:cubicBezTo>
                  <a:cubicBezTo>
                    <a:pt x="0" y="499706"/>
                    <a:pt x="720485" y="0"/>
                    <a:pt x="1609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5">
              <a:extLst>
                <a:ext uri="{FF2B5EF4-FFF2-40B4-BE49-F238E27FC236}">
                  <a16:creationId xmlns="" xmlns:a16="http://schemas.microsoft.com/office/drawing/2014/main" id="{C52EF74C-6AA0-4E07-BB6A-63437D6F74B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33725" y="2960384"/>
              <a:ext cx="291341" cy="314168"/>
            </a:xfrm>
            <a:custGeom>
              <a:avLst/>
              <a:gdLst/>
              <a:ahLst/>
              <a:cxnLst/>
              <a:rect l="l" t="t" r="r" b="b"/>
              <a:pathLst>
                <a:path w="3672275" h="3963955">
                  <a:moveTo>
                    <a:pt x="984766" y="3417555"/>
                  </a:moveTo>
                  <a:cubicBezTo>
                    <a:pt x="932254" y="3417555"/>
                    <a:pt x="882982" y="3403623"/>
                    <a:pt x="841068" y="3378104"/>
                  </a:cubicBezTo>
                  <a:lnTo>
                    <a:pt x="840676" y="3378710"/>
                  </a:lnTo>
                  <a:lnTo>
                    <a:pt x="835545" y="3375094"/>
                  </a:lnTo>
                  <a:cubicBezTo>
                    <a:pt x="823791" y="3369308"/>
                    <a:pt x="813094" y="3361844"/>
                    <a:pt x="803763" y="3352697"/>
                  </a:cubicBezTo>
                  <a:cubicBezTo>
                    <a:pt x="147868" y="2908007"/>
                    <a:pt x="-148746" y="2089941"/>
                    <a:pt x="72539" y="1325492"/>
                  </a:cubicBezTo>
                  <a:cubicBezTo>
                    <a:pt x="298018" y="546553"/>
                    <a:pt x="1007805" y="7791"/>
                    <a:pt x="1818686" y="83"/>
                  </a:cubicBezTo>
                  <a:cubicBezTo>
                    <a:pt x="2629567" y="-7624"/>
                    <a:pt x="3349467" y="517549"/>
                    <a:pt x="3589711" y="1292061"/>
                  </a:cubicBezTo>
                  <a:cubicBezTo>
                    <a:pt x="3828334" y="2061344"/>
                    <a:pt x="3537615" y="2895621"/>
                    <a:pt x="2873980" y="3349798"/>
                  </a:cubicBezTo>
                  <a:cubicBezTo>
                    <a:pt x="2824845" y="3391084"/>
                    <a:pt x="2761401" y="3415171"/>
                    <a:pt x="2692355" y="3415171"/>
                  </a:cubicBezTo>
                  <a:cubicBezTo>
                    <a:pt x="2531252" y="3415171"/>
                    <a:pt x="2400652" y="3284038"/>
                    <a:pt x="2400652" y="3122277"/>
                  </a:cubicBezTo>
                  <a:cubicBezTo>
                    <a:pt x="2400652" y="3018609"/>
                    <a:pt x="2454292" y="2927520"/>
                    <a:pt x="2535552" y="2875976"/>
                  </a:cubicBezTo>
                  <a:lnTo>
                    <a:pt x="2534959" y="2875094"/>
                  </a:lnTo>
                  <a:cubicBezTo>
                    <a:pt x="2993902" y="2566441"/>
                    <a:pt x="3196002" y="1993261"/>
                    <a:pt x="3032146" y="1465012"/>
                  </a:cubicBezTo>
                  <a:cubicBezTo>
                    <a:pt x="2868290" y="936764"/>
                    <a:pt x="2377289" y="578575"/>
                    <a:pt x="1824236" y="583831"/>
                  </a:cubicBezTo>
                  <a:cubicBezTo>
                    <a:pt x="1271183" y="589088"/>
                    <a:pt x="787080" y="956545"/>
                    <a:pt x="633294" y="1487812"/>
                  </a:cubicBezTo>
                  <a:cubicBezTo>
                    <a:pt x="479508" y="2019079"/>
                    <a:pt x="692467" y="2588315"/>
                    <a:pt x="1157194" y="2888188"/>
                  </a:cubicBezTo>
                  <a:lnTo>
                    <a:pt x="1156634" y="2889057"/>
                  </a:lnTo>
                  <a:cubicBezTo>
                    <a:pt x="1229500" y="2941659"/>
                    <a:pt x="1276469" y="3027652"/>
                    <a:pt x="1276469" y="3124661"/>
                  </a:cubicBezTo>
                  <a:cubicBezTo>
                    <a:pt x="1276469" y="3286422"/>
                    <a:pt x="1145869" y="3417555"/>
                    <a:pt x="984766" y="3417555"/>
                  </a:cubicBezTo>
                  <a:close/>
                  <a:moveTo>
                    <a:pt x="1836138" y="3963955"/>
                  </a:moveTo>
                  <a:cubicBezTo>
                    <a:pt x="1677062" y="3963955"/>
                    <a:pt x="1548106" y="3834999"/>
                    <a:pt x="1548106" y="3675923"/>
                  </a:cubicBezTo>
                  <a:lnTo>
                    <a:pt x="1548106" y="1958036"/>
                  </a:lnTo>
                  <a:cubicBezTo>
                    <a:pt x="1548106" y="1798960"/>
                    <a:pt x="1677062" y="1670004"/>
                    <a:pt x="1836138" y="1670004"/>
                  </a:cubicBezTo>
                  <a:cubicBezTo>
                    <a:pt x="1995214" y="1670004"/>
                    <a:pt x="2124170" y="1798960"/>
                    <a:pt x="2124170" y="1958036"/>
                  </a:cubicBezTo>
                  <a:lnTo>
                    <a:pt x="2124170" y="3675923"/>
                  </a:lnTo>
                  <a:cubicBezTo>
                    <a:pt x="2124170" y="3834999"/>
                    <a:pt x="1995214" y="3963955"/>
                    <a:pt x="1836138" y="39639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5">
              <a:extLst>
                <a:ext uri="{FF2B5EF4-FFF2-40B4-BE49-F238E27FC236}">
                  <a16:creationId xmlns="" xmlns:a16="http://schemas.microsoft.com/office/drawing/2014/main" id="{6B0CE2B8-83C5-4CE6-BFD8-AEBB2B9144BC}"/>
                </a:ext>
              </a:extLst>
            </p:cNvPr>
            <p:cNvSpPr>
              <a:spLocks/>
            </p:cNvSpPr>
            <p:nvPr/>
          </p:nvSpPr>
          <p:spPr>
            <a:xfrm>
              <a:off x="10666168" y="2421951"/>
              <a:ext cx="314168" cy="314168"/>
            </a:xfrm>
            <a:custGeom>
              <a:avLst/>
              <a:gdLst/>
              <a:ahLst/>
              <a:cxnLst/>
              <a:rect l="l" t="t" r="r" b="b"/>
              <a:pathLst>
                <a:path w="3928707" h="3954781">
                  <a:moveTo>
                    <a:pt x="2773336" y="2238726"/>
                  </a:moveTo>
                  <a:cubicBezTo>
                    <a:pt x="2746826" y="2238726"/>
                    <a:pt x="2725335" y="2260217"/>
                    <a:pt x="2725335" y="2286727"/>
                  </a:cubicBezTo>
                  <a:lnTo>
                    <a:pt x="2725335" y="2478725"/>
                  </a:lnTo>
                  <a:cubicBezTo>
                    <a:pt x="2725335" y="2505235"/>
                    <a:pt x="2746826" y="2526726"/>
                    <a:pt x="2773336" y="2526726"/>
                  </a:cubicBezTo>
                  <a:lnTo>
                    <a:pt x="2965334" y="2526726"/>
                  </a:lnTo>
                  <a:cubicBezTo>
                    <a:pt x="2991844" y="2526726"/>
                    <a:pt x="3013335" y="2505235"/>
                    <a:pt x="3013335" y="2478725"/>
                  </a:cubicBezTo>
                  <a:lnTo>
                    <a:pt x="3013335" y="2286727"/>
                  </a:lnTo>
                  <a:cubicBezTo>
                    <a:pt x="3013335" y="2260217"/>
                    <a:pt x="2991844" y="2238726"/>
                    <a:pt x="2965334" y="2238726"/>
                  </a:cubicBezTo>
                  <a:close/>
                  <a:moveTo>
                    <a:pt x="2313922" y="2238726"/>
                  </a:moveTo>
                  <a:cubicBezTo>
                    <a:pt x="2287412" y="2238726"/>
                    <a:pt x="2265921" y="2260217"/>
                    <a:pt x="2265921" y="2286727"/>
                  </a:cubicBezTo>
                  <a:lnTo>
                    <a:pt x="2265921" y="2478725"/>
                  </a:lnTo>
                  <a:cubicBezTo>
                    <a:pt x="2265921" y="2505235"/>
                    <a:pt x="2287412" y="2526726"/>
                    <a:pt x="2313922" y="2526726"/>
                  </a:cubicBezTo>
                  <a:lnTo>
                    <a:pt x="2505920" y="2526726"/>
                  </a:lnTo>
                  <a:cubicBezTo>
                    <a:pt x="2532430" y="2526726"/>
                    <a:pt x="2553921" y="2505235"/>
                    <a:pt x="2553921" y="2478725"/>
                  </a:cubicBezTo>
                  <a:lnTo>
                    <a:pt x="2553921" y="2286727"/>
                  </a:lnTo>
                  <a:cubicBezTo>
                    <a:pt x="2553921" y="2260217"/>
                    <a:pt x="2532430" y="2238726"/>
                    <a:pt x="2505920" y="2238726"/>
                  </a:cubicBezTo>
                  <a:close/>
                  <a:moveTo>
                    <a:pt x="1854508" y="2238726"/>
                  </a:moveTo>
                  <a:cubicBezTo>
                    <a:pt x="1827998" y="2238726"/>
                    <a:pt x="1806507" y="2260217"/>
                    <a:pt x="1806507" y="2286727"/>
                  </a:cubicBezTo>
                  <a:lnTo>
                    <a:pt x="1806507" y="2478725"/>
                  </a:lnTo>
                  <a:cubicBezTo>
                    <a:pt x="1806507" y="2505235"/>
                    <a:pt x="1827998" y="2526726"/>
                    <a:pt x="1854508" y="2526726"/>
                  </a:cubicBezTo>
                  <a:lnTo>
                    <a:pt x="2046506" y="2526726"/>
                  </a:lnTo>
                  <a:cubicBezTo>
                    <a:pt x="2073016" y="2526726"/>
                    <a:pt x="2094507" y="2505235"/>
                    <a:pt x="2094507" y="2478725"/>
                  </a:cubicBezTo>
                  <a:lnTo>
                    <a:pt x="2094507" y="2286727"/>
                  </a:lnTo>
                  <a:cubicBezTo>
                    <a:pt x="2094507" y="2260217"/>
                    <a:pt x="2073016" y="2238726"/>
                    <a:pt x="2046506" y="2238726"/>
                  </a:cubicBezTo>
                  <a:close/>
                  <a:moveTo>
                    <a:pt x="879732" y="2133675"/>
                  </a:moveTo>
                  <a:cubicBezTo>
                    <a:pt x="767330" y="2133675"/>
                    <a:pt x="676210" y="2224795"/>
                    <a:pt x="676210" y="2337197"/>
                  </a:cubicBezTo>
                  <a:cubicBezTo>
                    <a:pt x="676210" y="2449599"/>
                    <a:pt x="767330" y="2540719"/>
                    <a:pt x="879732" y="2540719"/>
                  </a:cubicBezTo>
                  <a:cubicBezTo>
                    <a:pt x="956121" y="2540719"/>
                    <a:pt x="1022681" y="2498634"/>
                    <a:pt x="1054808" y="2434886"/>
                  </a:cubicBezTo>
                  <a:lnTo>
                    <a:pt x="1469273" y="2434887"/>
                  </a:lnTo>
                  <a:cubicBezTo>
                    <a:pt x="1529381" y="2434887"/>
                    <a:pt x="1578108" y="2386160"/>
                    <a:pt x="1578108" y="2326052"/>
                  </a:cubicBezTo>
                  <a:cubicBezTo>
                    <a:pt x="1578108" y="2265944"/>
                    <a:pt x="1529381" y="2217217"/>
                    <a:pt x="1469273" y="2217217"/>
                  </a:cubicBezTo>
                  <a:lnTo>
                    <a:pt x="1039779" y="2217217"/>
                  </a:lnTo>
                  <a:cubicBezTo>
                    <a:pt x="1005455" y="2165662"/>
                    <a:pt x="946329" y="2133675"/>
                    <a:pt x="879732" y="2133675"/>
                  </a:cubicBezTo>
                  <a:close/>
                  <a:moveTo>
                    <a:pt x="2773336" y="1699178"/>
                  </a:moveTo>
                  <a:cubicBezTo>
                    <a:pt x="2746826" y="1699178"/>
                    <a:pt x="2725335" y="1720669"/>
                    <a:pt x="2725335" y="1747179"/>
                  </a:cubicBezTo>
                  <a:lnTo>
                    <a:pt x="2725335" y="1939177"/>
                  </a:lnTo>
                  <a:cubicBezTo>
                    <a:pt x="2725335" y="1965687"/>
                    <a:pt x="2746826" y="1987178"/>
                    <a:pt x="2773336" y="1987178"/>
                  </a:cubicBezTo>
                  <a:lnTo>
                    <a:pt x="2965334" y="1987178"/>
                  </a:lnTo>
                  <a:cubicBezTo>
                    <a:pt x="2991844" y="1987178"/>
                    <a:pt x="3013335" y="1965687"/>
                    <a:pt x="3013335" y="1939177"/>
                  </a:cubicBezTo>
                  <a:lnTo>
                    <a:pt x="3013335" y="1747179"/>
                  </a:lnTo>
                  <a:cubicBezTo>
                    <a:pt x="3013335" y="1720669"/>
                    <a:pt x="2991844" y="1699178"/>
                    <a:pt x="2965334" y="1699178"/>
                  </a:cubicBezTo>
                  <a:close/>
                  <a:moveTo>
                    <a:pt x="2313922" y="1699178"/>
                  </a:moveTo>
                  <a:cubicBezTo>
                    <a:pt x="2287412" y="1699178"/>
                    <a:pt x="2265921" y="1720669"/>
                    <a:pt x="2265921" y="1747179"/>
                  </a:cubicBezTo>
                  <a:lnTo>
                    <a:pt x="2265921" y="1939177"/>
                  </a:lnTo>
                  <a:cubicBezTo>
                    <a:pt x="2265921" y="1965687"/>
                    <a:pt x="2287412" y="1987178"/>
                    <a:pt x="2313922" y="1987178"/>
                  </a:cubicBezTo>
                  <a:lnTo>
                    <a:pt x="2505920" y="1987178"/>
                  </a:lnTo>
                  <a:cubicBezTo>
                    <a:pt x="2532430" y="1987178"/>
                    <a:pt x="2553921" y="1965687"/>
                    <a:pt x="2553921" y="1939177"/>
                  </a:cubicBezTo>
                  <a:lnTo>
                    <a:pt x="2553921" y="1747179"/>
                  </a:lnTo>
                  <a:cubicBezTo>
                    <a:pt x="2553921" y="1720669"/>
                    <a:pt x="2532430" y="1699178"/>
                    <a:pt x="2505920" y="1699178"/>
                  </a:cubicBezTo>
                  <a:close/>
                  <a:moveTo>
                    <a:pt x="1854508" y="1699178"/>
                  </a:moveTo>
                  <a:cubicBezTo>
                    <a:pt x="1827998" y="1699178"/>
                    <a:pt x="1806507" y="1720669"/>
                    <a:pt x="1806507" y="1747179"/>
                  </a:cubicBezTo>
                  <a:lnTo>
                    <a:pt x="1806507" y="1939177"/>
                  </a:lnTo>
                  <a:cubicBezTo>
                    <a:pt x="1806507" y="1965687"/>
                    <a:pt x="1827998" y="1987178"/>
                    <a:pt x="1854508" y="1987178"/>
                  </a:cubicBezTo>
                  <a:lnTo>
                    <a:pt x="2046506" y="1987178"/>
                  </a:lnTo>
                  <a:cubicBezTo>
                    <a:pt x="2073016" y="1987178"/>
                    <a:pt x="2094507" y="1965687"/>
                    <a:pt x="2094507" y="1939177"/>
                  </a:cubicBezTo>
                  <a:lnTo>
                    <a:pt x="2094507" y="1747179"/>
                  </a:lnTo>
                  <a:cubicBezTo>
                    <a:pt x="2094507" y="1720669"/>
                    <a:pt x="2073016" y="1699178"/>
                    <a:pt x="2046506" y="1699178"/>
                  </a:cubicBezTo>
                  <a:close/>
                  <a:moveTo>
                    <a:pt x="1035948" y="1186216"/>
                  </a:moveTo>
                  <a:cubicBezTo>
                    <a:pt x="1165960" y="1186216"/>
                    <a:pt x="1271356" y="1291612"/>
                    <a:pt x="1271356" y="1421624"/>
                  </a:cubicBezTo>
                  <a:cubicBezTo>
                    <a:pt x="1271356" y="1551636"/>
                    <a:pt x="1165960" y="1657032"/>
                    <a:pt x="1035948" y="1657032"/>
                  </a:cubicBezTo>
                  <a:cubicBezTo>
                    <a:pt x="905936" y="1657032"/>
                    <a:pt x="800540" y="1551636"/>
                    <a:pt x="800540" y="1421624"/>
                  </a:cubicBezTo>
                  <a:cubicBezTo>
                    <a:pt x="800540" y="1291612"/>
                    <a:pt x="905936" y="1186216"/>
                    <a:pt x="1035948" y="1186216"/>
                  </a:cubicBezTo>
                  <a:close/>
                  <a:moveTo>
                    <a:pt x="2773336" y="1159631"/>
                  </a:moveTo>
                  <a:cubicBezTo>
                    <a:pt x="2746826" y="1159631"/>
                    <a:pt x="2725335" y="1181122"/>
                    <a:pt x="2725335" y="1207632"/>
                  </a:cubicBezTo>
                  <a:lnTo>
                    <a:pt x="2725335" y="1399630"/>
                  </a:lnTo>
                  <a:cubicBezTo>
                    <a:pt x="2725335" y="1426140"/>
                    <a:pt x="2746826" y="1447631"/>
                    <a:pt x="2773336" y="1447631"/>
                  </a:cubicBezTo>
                  <a:lnTo>
                    <a:pt x="2965334" y="1447631"/>
                  </a:lnTo>
                  <a:cubicBezTo>
                    <a:pt x="2991844" y="1447631"/>
                    <a:pt x="3013335" y="1426140"/>
                    <a:pt x="3013335" y="1399630"/>
                  </a:cubicBezTo>
                  <a:lnTo>
                    <a:pt x="3013335" y="1207632"/>
                  </a:lnTo>
                  <a:cubicBezTo>
                    <a:pt x="3013335" y="1181122"/>
                    <a:pt x="2991844" y="1159631"/>
                    <a:pt x="2965334" y="1159631"/>
                  </a:cubicBezTo>
                  <a:close/>
                  <a:moveTo>
                    <a:pt x="2313922" y="1159631"/>
                  </a:moveTo>
                  <a:cubicBezTo>
                    <a:pt x="2287412" y="1159631"/>
                    <a:pt x="2265921" y="1181122"/>
                    <a:pt x="2265921" y="1207632"/>
                  </a:cubicBezTo>
                  <a:lnTo>
                    <a:pt x="2265921" y="1399630"/>
                  </a:lnTo>
                  <a:cubicBezTo>
                    <a:pt x="2265921" y="1426140"/>
                    <a:pt x="2287412" y="1447631"/>
                    <a:pt x="2313922" y="1447631"/>
                  </a:cubicBezTo>
                  <a:lnTo>
                    <a:pt x="2505920" y="1447631"/>
                  </a:lnTo>
                  <a:cubicBezTo>
                    <a:pt x="2532430" y="1447631"/>
                    <a:pt x="2553921" y="1426140"/>
                    <a:pt x="2553921" y="1399630"/>
                  </a:cubicBezTo>
                  <a:lnTo>
                    <a:pt x="2553921" y="1207632"/>
                  </a:lnTo>
                  <a:cubicBezTo>
                    <a:pt x="2553921" y="1181122"/>
                    <a:pt x="2532430" y="1159631"/>
                    <a:pt x="2505920" y="1159631"/>
                  </a:cubicBezTo>
                  <a:close/>
                  <a:moveTo>
                    <a:pt x="1854508" y="1159631"/>
                  </a:moveTo>
                  <a:cubicBezTo>
                    <a:pt x="1827998" y="1159631"/>
                    <a:pt x="1806507" y="1181122"/>
                    <a:pt x="1806507" y="1207632"/>
                  </a:cubicBezTo>
                  <a:lnTo>
                    <a:pt x="1806507" y="1399630"/>
                  </a:lnTo>
                  <a:cubicBezTo>
                    <a:pt x="1806507" y="1426140"/>
                    <a:pt x="1827998" y="1447631"/>
                    <a:pt x="1854508" y="1447631"/>
                  </a:cubicBezTo>
                  <a:lnTo>
                    <a:pt x="2046506" y="1447631"/>
                  </a:lnTo>
                  <a:cubicBezTo>
                    <a:pt x="2073016" y="1447631"/>
                    <a:pt x="2094507" y="1426140"/>
                    <a:pt x="2094507" y="1399630"/>
                  </a:cubicBezTo>
                  <a:lnTo>
                    <a:pt x="2094507" y="1207632"/>
                  </a:lnTo>
                  <a:cubicBezTo>
                    <a:pt x="2094507" y="1181122"/>
                    <a:pt x="2073016" y="1159631"/>
                    <a:pt x="2046506" y="1159631"/>
                  </a:cubicBezTo>
                  <a:close/>
                  <a:moveTo>
                    <a:pt x="1035947" y="1097587"/>
                  </a:moveTo>
                  <a:cubicBezTo>
                    <a:pt x="856987" y="1097587"/>
                    <a:pt x="711911" y="1242663"/>
                    <a:pt x="711911" y="1421623"/>
                  </a:cubicBezTo>
                  <a:cubicBezTo>
                    <a:pt x="711911" y="1600583"/>
                    <a:pt x="856987" y="1745659"/>
                    <a:pt x="1035947" y="1745659"/>
                  </a:cubicBezTo>
                  <a:cubicBezTo>
                    <a:pt x="1214907" y="1745659"/>
                    <a:pt x="1359983" y="1600583"/>
                    <a:pt x="1359983" y="1421623"/>
                  </a:cubicBezTo>
                  <a:cubicBezTo>
                    <a:pt x="1359983" y="1242663"/>
                    <a:pt x="1214907" y="1097587"/>
                    <a:pt x="1035947" y="1097587"/>
                  </a:cubicBezTo>
                  <a:close/>
                  <a:moveTo>
                    <a:pt x="593124" y="376367"/>
                  </a:moveTo>
                  <a:lnTo>
                    <a:pt x="3225543" y="376367"/>
                  </a:lnTo>
                  <a:cubicBezTo>
                    <a:pt x="3328637" y="376367"/>
                    <a:pt x="3412211" y="459941"/>
                    <a:pt x="3412211" y="563035"/>
                  </a:cubicBezTo>
                  <a:lnTo>
                    <a:pt x="3412211" y="3074837"/>
                  </a:lnTo>
                  <a:cubicBezTo>
                    <a:pt x="3412211" y="3177931"/>
                    <a:pt x="3328637" y="3261505"/>
                    <a:pt x="3225543" y="3261505"/>
                  </a:cubicBezTo>
                  <a:lnTo>
                    <a:pt x="593124" y="3261505"/>
                  </a:lnTo>
                  <a:cubicBezTo>
                    <a:pt x="490030" y="3261505"/>
                    <a:pt x="406456" y="3177931"/>
                    <a:pt x="406456" y="3074837"/>
                  </a:cubicBezTo>
                  <a:lnTo>
                    <a:pt x="406456" y="563035"/>
                  </a:lnTo>
                  <a:cubicBezTo>
                    <a:pt x="406456" y="459941"/>
                    <a:pt x="490030" y="376367"/>
                    <a:pt x="593124" y="376367"/>
                  </a:cubicBezTo>
                  <a:close/>
                  <a:moveTo>
                    <a:pt x="466365" y="263607"/>
                  </a:moveTo>
                  <a:cubicBezTo>
                    <a:pt x="353740" y="263607"/>
                    <a:pt x="262440" y="354907"/>
                    <a:pt x="262440" y="467532"/>
                  </a:cubicBezTo>
                  <a:lnTo>
                    <a:pt x="262440" y="3211530"/>
                  </a:lnTo>
                  <a:cubicBezTo>
                    <a:pt x="262440" y="3324155"/>
                    <a:pt x="353740" y="3415455"/>
                    <a:pt x="466365" y="3415455"/>
                  </a:cubicBezTo>
                  <a:lnTo>
                    <a:pt x="3352302" y="3415455"/>
                  </a:lnTo>
                  <a:cubicBezTo>
                    <a:pt x="3464927" y="3415455"/>
                    <a:pt x="3556227" y="3324155"/>
                    <a:pt x="3556227" y="3211530"/>
                  </a:cubicBezTo>
                  <a:lnTo>
                    <a:pt x="3556227" y="2945906"/>
                  </a:lnTo>
                  <a:lnTo>
                    <a:pt x="3604113" y="2945906"/>
                  </a:lnTo>
                  <a:cubicBezTo>
                    <a:pt x="3647262" y="2945906"/>
                    <a:pt x="3682241" y="2910927"/>
                    <a:pt x="3682241" y="2867778"/>
                  </a:cubicBezTo>
                  <a:lnTo>
                    <a:pt x="3682241" y="2555278"/>
                  </a:lnTo>
                  <a:cubicBezTo>
                    <a:pt x="3682241" y="2512129"/>
                    <a:pt x="3647262" y="2477150"/>
                    <a:pt x="3604113" y="2477150"/>
                  </a:cubicBezTo>
                  <a:lnTo>
                    <a:pt x="3556227" y="2477150"/>
                  </a:lnTo>
                  <a:lnTo>
                    <a:pt x="3556227" y="1181006"/>
                  </a:lnTo>
                  <a:lnTo>
                    <a:pt x="3604113" y="1181006"/>
                  </a:lnTo>
                  <a:cubicBezTo>
                    <a:pt x="3647262" y="1181006"/>
                    <a:pt x="3682241" y="1146027"/>
                    <a:pt x="3682241" y="1102878"/>
                  </a:cubicBezTo>
                  <a:lnTo>
                    <a:pt x="3682241" y="790378"/>
                  </a:lnTo>
                  <a:cubicBezTo>
                    <a:pt x="3682241" y="747229"/>
                    <a:pt x="3647262" y="712250"/>
                    <a:pt x="3604113" y="712250"/>
                  </a:cubicBezTo>
                  <a:lnTo>
                    <a:pt x="3556227" y="712250"/>
                  </a:lnTo>
                  <a:lnTo>
                    <a:pt x="3556227" y="467532"/>
                  </a:lnTo>
                  <a:cubicBezTo>
                    <a:pt x="3556227" y="354907"/>
                    <a:pt x="3464927" y="263607"/>
                    <a:pt x="3352302" y="263607"/>
                  </a:cubicBezTo>
                  <a:close/>
                  <a:moveTo>
                    <a:pt x="235370" y="0"/>
                  </a:moveTo>
                  <a:lnTo>
                    <a:pt x="3693337" y="0"/>
                  </a:lnTo>
                  <a:cubicBezTo>
                    <a:pt x="3823328" y="0"/>
                    <a:pt x="3928707" y="105379"/>
                    <a:pt x="3928707" y="235370"/>
                  </a:cubicBezTo>
                  <a:lnTo>
                    <a:pt x="3928707" y="3402502"/>
                  </a:lnTo>
                  <a:cubicBezTo>
                    <a:pt x="3928707" y="3485210"/>
                    <a:pt x="3886047" y="3557954"/>
                    <a:pt x="3821334" y="3599629"/>
                  </a:cubicBezTo>
                  <a:lnTo>
                    <a:pt x="3732546" y="3954781"/>
                  </a:lnTo>
                  <a:lnTo>
                    <a:pt x="2998166" y="3954781"/>
                  </a:lnTo>
                  <a:lnTo>
                    <a:pt x="2918939" y="3637872"/>
                  </a:lnTo>
                  <a:lnTo>
                    <a:pt x="1025164" y="3637872"/>
                  </a:lnTo>
                  <a:lnTo>
                    <a:pt x="945937" y="3954781"/>
                  </a:lnTo>
                  <a:lnTo>
                    <a:pt x="211557" y="3954781"/>
                  </a:lnTo>
                  <a:lnTo>
                    <a:pt x="125186" y="3609298"/>
                  </a:lnTo>
                  <a:cubicBezTo>
                    <a:pt x="50483" y="3570656"/>
                    <a:pt x="0" y="3492475"/>
                    <a:pt x="0" y="3402502"/>
                  </a:cubicBezTo>
                  <a:lnTo>
                    <a:pt x="0" y="235370"/>
                  </a:lnTo>
                  <a:cubicBezTo>
                    <a:pt x="0" y="105379"/>
                    <a:pt x="105379" y="0"/>
                    <a:pt x="23537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8" name="Oval 6">
              <a:extLst>
                <a:ext uri="{FF2B5EF4-FFF2-40B4-BE49-F238E27FC236}">
                  <a16:creationId xmlns="" xmlns:a16="http://schemas.microsoft.com/office/drawing/2014/main" id="{E15DDE38-9478-4E74-9484-586076A53E2C}"/>
                </a:ext>
              </a:extLst>
            </p:cNvPr>
            <p:cNvSpPr>
              <a:spLocks noChangeAspect="1"/>
            </p:cNvSpPr>
            <p:nvPr/>
          </p:nvSpPr>
          <p:spPr>
            <a:xfrm rot="678773">
              <a:off x="7434992" y="3114687"/>
              <a:ext cx="328974" cy="333882"/>
            </a:xfrm>
            <a:custGeom>
              <a:avLst/>
              <a:gdLst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62894 h 3939732"/>
                <a:gd name="connsiteX1" fmla="*/ 1768767 w 3897869"/>
                <a:gd name="connsiteY1" fmla="*/ 1381594 h 3939732"/>
                <a:gd name="connsiteX2" fmla="*/ 1517577 w 3897869"/>
                <a:gd name="connsiteY2" fmla="*/ 2033280 h 3939732"/>
                <a:gd name="connsiteX3" fmla="*/ 1928990 w 3897869"/>
                <a:gd name="connsiteY3" fmla="*/ 2631017 h 3939732"/>
                <a:gd name="connsiteX4" fmla="*/ 2318674 w 3897869"/>
                <a:gd name="connsiteY4" fmla="*/ 1997628 h 3939732"/>
                <a:gd name="connsiteX5" fmla="*/ 2293344 w 3897869"/>
                <a:gd name="connsiteY5" fmla="*/ 1825498 h 3939732"/>
                <a:gd name="connsiteX6" fmla="*/ 1853384 w 3897869"/>
                <a:gd name="connsiteY6" fmla="*/ 1362894 h 3939732"/>
                <a:gd name="connsiteX7" fmla="*/ 1594841 w 3897869"/>
                <a:gd name="connsiteY7" fmla="*/ 36923 h 3939732"/>
                <a:gd name="connsiteX8" fmla="*/ 3869632 w 3897869"/>
                <a:gd name="connsiteY8" fmla="*/ 1508593 h 3939732"/>
                <a:gd name="connsiteX9" fmla="*/ 3670773 w 3897869"/>
                <a:gd name="connsiteY9" fmla="*/ 2416710 h 3939732"/>
                <a:gd name="connsiteX10" fmla="*/ 3671055 w 3897869"/>
                <a:gd name="connsiteY10" fmla="*/ 2417653 h 3939732"/>
                <a:gd name="connsiteX11" fmla="*/ 3164582 w 3897869"/>
                <a:gd name="connsiteY11" fmla="*/ 2822329 h 3939732"/>
                <a:gd name="connsiteX12" fmla="*/ 3176822 w 3897869"/>
                <a:gd name="connsiteY12" fmla="*/ 2836256 h 3939732"/>
                <a:gd name="connsiteX13" fmla="*/ 3146203 w 3897869"/>
                <a:gd name="connsiteY13" fmla="*/ 2835026 h 3939732"/>
                <a:gd name="connsiteX14" fmla="*/ 3151211 w 3897869"/>
                <a:gd name="connsiteY14" fmla="*/ 2827425 h 3939732"/>
                <a:gd name="connsiteX15" fmla="*/ 2397082 w 3897869"/>
                <a:gd name="connsiteY15" fmla="*/ 2555951 h 3939732"/>
                <a:gd name="connsiteX16" fmla="*/ 2396219 w 3897869"/>
                <a:gd name="connsiteY16" fmla="*/ 2549477 h 3939732"/>
                <a:gd name="connsiteX17" fmla="*/ 1746058 w 3897869"/>
                <a:gd name="connsiteY17" fmla="*/ 3084844 h 3939732"/>
                <a:gd name="connsiteX18" fmla="*/ 990519 w 3897869"/>
                <a:gd name="connsiteY18" fmla="*/ 2011053 h 3939732"/>
                <a:gd name="connsiteX19" fmla="*/ 1593790 w 3897869"/>
                <a:gd name="connsiteY19" fmla="*/ 959078 h 3939732"/>
                <a:gd name="connsiteX20" fmla="*/ 1746058 w 3897869"/>
                <a:gd name="connsiteY20" fmla="*/ 937262 h 3939732"/>
                <a:gd name="connsiteX21" fmla="*/ 2206475 w 3897869"/>
                <a:gd name="connsiteY21" fmla="*/ 1165194 h 3939732"/>
                <a:gd name="connsiteX22" fmla="*/ 2185910 w 3897869"/>
                <a:gd name="connsiteY22" fmla="*/ 869152 h 3939732"/>
                <a:gd name="connsiteX23" fmla="*/ 2656644 w 3897869"/>
                <a:gd name="connsiteY23" fmla="*/ 794408 h 3939732"/>
                <a:gd name="connsiteX24" fmla="*/ 2828567 w 3897869"/>
                <a:gd name="connsiteY24" fmla="*/ 2090795 h 3939732"/>
                <a:gd name="connsiteX25" fmla="*/ 3312378 w 3897869"/>
                <a:gd name="connsiteY25" fmla="*/ 2032862 h 3939732"/>
                <a:gd name="connsiteX26" fmla="*/ 3289926 w 3897869"/>
                <a:gd name="connsiteY26" fmla="*/ 1337965 h 3939732"/>
                <a:gd name="connsiteX27" fmla="*/ 3290031 w 3897869"/>
                <a:gd name="connsiteY27" fmla="*/ 1338068 h 3939732"/>
                <a:gd name="connsiteX28" fmla="*/ 1700745 w 3897869"/>
                <a:gd name="connsiteY28" fmla="*/ 566301 h 3939732"/>
                <a:gd name="connsiteX29" fmla="*/ 571995 w 3897869"/>
                <a:gd name="connsiteY29" fmla="*/ 2265435 h 3939732"/>
                <a:gd name="connsiteX30" fmla="*/ 2267548 w 3897869"/>
                <a:gd name="connsiteY30" fmla="*/ 3399556 h 3939732"/>
                <a:gd name="connsiteX31" fmla="*/ 3194376 w 3897869"/>
                <a:gd name="connsiteY31" fmla="*/ 3063923 h 3939732"/>
                <a:gd name="connsiteX32" fmla="*/ 3268026 w 3897869"/>
                <a:gd name="connsiteY32" fmla="*/ 3500815 h 3939732"/>
                <a:gd name="connsiteX33" fmla="*/ 2347298 w 3897869"/>
                <a:gd name="connsiteY33" fmla="*/ 3895311 h 3939732"/>
                <a:gd name="connsiteX34" fmla="*/ 42617 w 3897869"/>
                <a:gd name="connsiteY34" fmla="*/ 2371338 h 3939732"/>
                <a:gd name="connsiteX35" fmla="*/ 1594841 w 3897869"/>
                <a:gd name="connsiteY35" fmla="*/ 36923 h 3939732"/>
                <a:gd name="connsiteX0" fmla="*/ 1853384 w 3897869"/>
                <a:gd name="connsiteY0" fmla="*/ 1371624 h 3948462"/>
                <a:gd name="connsiteX1" fmla="*/ 1768767 w 3897869"/>
                <a:gd name="connsiteY1" fmla="*/ 1390324 h 3948462"/>
                <a:gd name="connsiteX2" fmla="*/ 1517577 w 3897869"/>
                <a:gd name="connsiteY2" fmla="*/ 2042010 h 3948462"/>
                <a:gd name="connsiteX3" fmla="*/ 1928990 w 3897869"/>
                <a:gd name="connsiteY3" fmla="*/ 2639747 h 3948462"/>
                <a:gd name="connsiteX4" fmla="*/ 2318674 w 3897869"/>
                <a:gd name="connsiteY4" fmla="*/ 2006358 h 3948462"/>
                <a:gd name="connsiteX5" fmla="*/ 2293344 w 3897869"/>
                <a:gd name="connsiteY5" fmla="*/ 1834228 h 3948462"/>
                <a:gd name="connsiteX6" fmla="*/ 1853384 w 3897869"/>
                <a:gd name="connsiteY6" fmla="*/ 1371624 h 3948462"/>
                <a:gd name="connsiteX7" fmla="*/ 1594841 w 3897869"/>
                <a:gd name="connsiteY7" fmla="*/ 45653 h 3948462"/>
                <a:gd name="connsiteX8" fmla="*/ 3869632 w 3897869"/>
                <a:gd name="connsiteY8" fmla="*/ 1517323 h 3948462"/>
                <a:gd name="connsiteX9" fmla="*/ 3670773 w 3897869"/>
                <a:gd name="connsiteY9" fmla="*/ 2425440 h 3948462"/>
                <a:gd name="connsiteX10" fmla="*/ 3671055 w 3897869"/>
                <a:gd name="connsiteY10" fmla="*/ 2426383 h 3948462"/>
                <a:gd name="connsiteX11" fmla="*/ 3164582 w 3897869"/>
                <a:gd name="connsiteY11" fmla="*/ 2831059 h 3948462"/>
                <a:gd name="connsiteX12" fmla="*/ 3176822 w 3897869"/>
                <a:gd name="connsiteY12" fmla="*/ 2844986 h 3948462"/>
                <a:gd name="connsiteX13" fmla="*/ 3146203 w 3897869"/>
                <a:gd name="connsiteY13" fmla="*/ 2843756 h 3948462"/>
                <a:gd name="connsiteX14" fmla="*/ 3151211 w 3897869"/>
                <a:gd name="connsiteY14" fmla="*/ 2836155 h 3948462"/>
                <a:gd name="connsiteX15" fmla="*/ 2397082 w 3897869"/>
                <a:gd name="connsiteY15" fmla="*/ 2564681 h 3948462"/>
                <a:gd name="connsiteX16" fmla="*/ 2396219 w 3897869"/>
                <a:gd name="connsiteY16" fmla="*/ 2558207 h 3948462"/>
                <a:gd name="connsiteX17" fmla="*/ 1746058 w 3897869"/>
                <a:gd name="connsiteY17" fmla="*/ 3093574 h 3948462"/>
                <a:gd name="connsiteX18" fmla="*/ 990519 w 3897869"/>
                <a:gd name="connsiteY18" fmla="*/ 2019783 h 3948462"/>
                <a:gd name="connsiteX19" fmla="*/ 1593790 w 3897869"/>
                <a:gd name="connsiteY19" fmla="*/ 967808 h 3948462"/>
                <a:gd name="connsiteX20" fmla="*/ 1746058 w 3897869"/>
                <a:gd name="connsiteY20" fmla="*/ 945992 h 3948462"/>
                <a:gd name="connsiteX21" fmla="*/ 2206475 w 3897869"/>
                <a:gd name="connsiteY21" fmla="*/ 1173924 h 3948462"/>
                <a:gd name="connsiteX22" fmla="*/ 2185910 w 3897869"/>
                <a:gd name="connsiteY22" fmla="*/ 877882 h 3948462"/>
                <a:gd name="connsiteX23" fmla="*/ 2656644 w 3897869"/>
                <a:gd name="connsiteY23" fmla="*/ 803138 h 3948462"/>
                <a:gd name="connsiteX24" fmla="*/ 2828567 w 3897869"/>
                <a:gd name="connsiteY24" fmla="*/ 2099525 h 3948462"/>
                <a:gd name="connsiteX25" fmla="*/ 3312378 w 3897869"/>
                <a:gd name="connsiteY25" fmla="*/ 2041592 h 3948462"/>
                <a:gd name="connsiteX26" fmla="*/ 3289926 w 3897869"/>
                <a:gd name="connsiteY26" fmla="*/ 1346695 h 3948462"/>
                <a:gd name="connsiteX27" fmla="*/ 3290031 w 3897869"/>
                <a:gd name="connsiteY27" fmla="*/ 1346798 h 3948462"/>
                <a:gd name="connsiteX28" fmla="*/ 1700745 w 3897869"/>
                <a:gd name="connsiteY28" fmla="*/ 575031 h 3948462"/>
                <a:gd name="connsiteX29" fmla="*/ 571995 w 3897869"/>
                <a:gd name="connsiteY29" fmla="*/ 2274165 h 3948462"/>
                <a:gd name="connsiteX30" fmla="*/ 2267548 w 3897869"/>
                <a:gd name="connsiteY30" fmla="*/ 3408286 h 3948462"/>
                <a:gd name="connsiteX31" fmla="*/ 3194376 w 3897869"/>
                <a:gd name="connsiteY31" fmla="*/ 3072653 h 3948462"/>
                <a:gd name="connsiteX32" fmla="*/ 3268026 w 3897869"/>
                <a:gd name="connsiteY32" fmla="*/ 3509545 h 3948462"/>
                <a:gd name="connsiteX33" fmla="*/ 2347298 w 3897869"/>
                <a:gd name="connsiteY33" fmla="*/ 3904041 h 3948462"/>
                <a:gd name="connsiteX34" fmla="*/ 42617 w 3897869"/>
                <a:gd name="connsiteY34" fmla="*/ 2380068 h 3948462"/>
                <a:gd name="connsiteX35" fmla="*/ 1594841 w 3897869"/>
                <a:gd name="connsiteY35" fmla="*/ 45653 h 3948462"/>
                <a:gd name="connsiteX0" fmla="*/ 1853384 w 3876965"/>
                <a:gd name="connsiteY0" fmla="*/ 1371624 h 3948462"/>
                <a:gd name="connsiteX1" fmla="*/ 1768767 w 3876965"/>
                <a:gd name="connsiteY1" fmla="*/ 1390324 h 3948462"/>
                <a:gd name="connsiteX2" fmla="*/ 1517577 w 3876965"/>
                <a:gd name="connsiteY2" fmla="*/ 2042010 h 3948462"/>
                <a:gd name="connsiteX3" fmla="*/ 1928990 w 3876965"/>
                <a:gd name="connsiteY3" fmla="*/ 2639747 h 3948462"/>
                <a:gd name="connsiteX4" fmla="*/ 2318674 w 3876965"/>
                <a:gd name="connsiteY4" fmla="*/ 2006358 h 3948462"/>
                <a:gd name="connsiteX5" fmla="*/ 2293344 w 3876965"/>
                <a:gd name="connsiteY5" fmla="*/ 1834228 h 3948462"/>
                <a:gd name="connsiteX6" fmla="*/ 1853384 w 3876965"/>
                <a:gd name="connsiteY6" fmla="*/ 1371624 h 3948462"/>
                <a:gd name="connsiteX7" fmla="*/ 1594841 w 3876965"/>
                <a:gd name="connsiteY7" fmla="*/ 45653 h 3948462"/>
                <a:gd name="connsiteX8" fmla="*/ 3869632 w 3876965"/>
                <a:gd name="connsiteY8" fmla="*/ 1517323 h 3948462"/>
                <a:gd name="connsiteX9" fmla="*/ 3670773 w 3876965"/>
                <a:gd name="connsiteY9" fmla="*/ 2425440 h 3948462"/>
                <a:gd name="connsiteX10" fmla="*/ 3671055 w 3876965"/>
                <a:gd name="connsiteY10" fmla="*/ 2426383 h 3948462"/>
                <a:gd name="connsiteX11" fmla="*/ 3164582 w 3876965"/>
                <a:gd name="connsiteY11" fmla="*/ 2831059 h 3948462"/>
                <a:gd name="connsiteX12" fmla="*/ 3176822 w 3876965"/>
                <a:gd name="connsiteY12" fmla="*/ 2844986 h 3948462"/>
                <a:gd name="connsiteX13" fmla="*/ 3146203 w 3876965"/>
                <a:gd name="connsiteY13" fmla="*/ 2843756 h 3948462"/>
                <a:gd name="connsiteX14" fmla="*/ 3151211 w 3876965"/>
                <a:gd name="connsiteY14" fmla="*/ 2836155 h 3948462"/>
                <a:gd name="connsiteX15" fmla="*/ 2397082 w 3876965"/>
                <a:gd name="connsiteY15" fmla="*/ 2564681 h 3948462"/>
                <a:gd name="connsiteX16" fmla="*/ 2396219 w 3876965"/>
                <a:gd name="connsiteY16" fmla="*/ 2558207 h 3948462"/>
                <a:gd name="connsiteX17" fmla="*/ 1746058 w 3876965"/>
                <a:gd name="connsiteY17" fmla="*/ 3093574 h 3948462"/>
                <a:gd name="connsiteX18" fmla="*/ 990519 w 3876965"/>
                <a:gd name="connsiteY18" fmla="*/ 2019783 h 3948462"/>
                <a:gd name="connsiteX19" fmla="*/ 1593790 w 3876965"/>
                <a:gd name="connsiteY19" fmla="*/ 967808 h 3948462"/>
                <a:gd name="connsiteX20" fmla="*/ 1746058 w 3876965"/>
                <a:gd name="connsiteY20" fmla="*/ 945992 h 3948462"/>
                <a:gd name="connsiteX21" fmla="*/ 2206475 w 3876965"/>
                <a:gd name="connsiteY21" fmla="*/ 1173924 h 3948462"/>
                <a:gd name="connsiteX22" fmla="*/ 2185910 w 3876965"/>
                <a:gd name="connsiteY22" fmla="*/ 877882 h 3948462"/>
                <a:gd name="connsiteX23" fmla="*/ 2656644 w 3876965"/>
                <a:gd name="connsiteY23" fmla="*/ 803138 h 3948462"/>
                <a:gd name="connsiteX24" fmla="*/ 2828567 w 3876965"/>
                <a:gd name="connsiteY24" fmla="*/ 2099525 h 3948462"/>
                <a:gd name="connsiteX25" fmla="*/ 3312378 w 3876965"/>
                <a:gd name="connsiteY25" fmla="*/ 2041592 h 3948462"/>
                <a:gd name="connsiteX26" fmla="*/ 3289926 w 3876965"/>
                <a:gd name="connsiteY26" fmla="*/ 1346695 h 3948462"/>
                <a:gd name="connsiteX27" fmla="*/ 3290031 w 3876965"/>
                <a:gd name="connsiteY27" fmla="*/ 1346798 h 3948462"/>
                <a:gd name="connsiteX28" fmla="*/ 1700745 w 3876965"/>
                <a:gd name="connsiteY28" fmla="*/ 575031 h 3948462"/>
                <a:gd name="connsiteX29" fmla="*/ 571995 w 3876965"/>
                <a:gd name="connsiteY29" fmla="*/ 2274165 h 3948462"/>
                <a:gd name="connsiteX30" fmla="*/ 2267548 w 3876965"/>
                <a:gd name="connsiteY30" fmla="*/ 3408286 h 3948462"/>
                <a:gd name="connsiteX31" fmla="*/ 3194376 w 3876965"/>
                <a:gd name="connsiteY31" fmla="*/ 3072653 h 3948462"/>
                <a:gd name="connsiteX32" fmla="*/ 3268026 w 3876965"/>
                <a:gd name="connsiteY32" fmla="*/ 3509545 h 3948462"/>
                <a:gd name="connsiteX33" fmla="*/ 2347298 w 3876965"/>
                <a:gd name="connsiteY33" fmla="*/ 3904041 h 3948462"/>
                <a:gd name="connsiteX34" fmla="*/ 42617 w 3876965"/>
                <a:gd name="connsiteY34" fmla="*/ 2380068 h 3948462"/>
                <a:gd name="connsiteX35" fmla="*/ 1594841 w 3876965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2812 w 3869632"/>
                <a:gd name="connsiteY25" fmla="*/ 2002360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2812 w 3869632"/>
                <a:gd name="connsiteY25" fmla="*/ 2002360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671055 w 3888568"/>
                <a:gd name="connsiteY10" fmla="*/ 2426383 h 3948462"/>
                <a:gd name="connsiteX11" fmla="*/ 3164582 w 3888568"/>
                <a:gd name="connsiteY11" fmla="*/ 2831059 h 3948462"/>
                <a:gd name="connsiteX12" fmla="*/ 3176822 w 3888568"/>
                <a:gd name="connsiteY12" fmla="*/ 2844986 h 3948462"/>
                <a:gd name="connsiteX13" fmla="*/ 3146203 w 3888568"/>
                <a:gd name="connsiteY13" fmla="*/ 2843756 h 3948462"/>
                <a:gd name="connsiteX14" fmla="*/ 3151211 w 3888568"/>
                <a:gd name="connsiteY14" fmla="*/ 2836155 h 3948462"/>
                <a:gd name="connsiteX15" fmla="*/ 2397082 w 3888568"/>
                <a:gd name="connsiteY15" fmla="*/ 2564681 h 3948462"/>
                <a:gd name="connsiteX16" fmla="*/ 2396219 w 3888568"/>
                <a:gd name="connsiteY16" fmla="*/ 2558207 h 3948462"/>
                <a:gd name="connsiteX17" fmla="*/ 1746058 w 3888568"/>
                <a:gd name="connsiteY17" fmla="*/ 3093574 h 3948462"/>
                <a:gd name="connsiteX18" fmla="*/ 990519 w 3888568"/>
                <a:gd name="connsiteY18" fmla="*/ 2019783 h 3948462"/>
                <a:gd name="connsiteX19" fmla="*/ 1593790 w 3888568"/>
                <a:gd name="connsiteY19" fmla="*/ 967808 h 3948462"/>
                <a:gd name="connsiteX20" fmla="*/ 1746058 w 3888568"/>
                <a:gd name="connsiteY20" fmla="*/ 945992 h 3948462"/>
                <a:gd name="connsiteX21" fmla="*/ 2206475 w 3888568"/>
                <a:gd name="connsiteY21" fmla="*/ 1173924 h 3948462"/>
                <a:gd name="connsiteX22" fmla="*/ 2185910 w 3888568"/>
                <a:gd name="connsiteY22" fmla="*/ 877882 h 3948462"/>
                <a:gd name="connsiteX23" fmla="*/ 2656644 w 3888568"/>
                <a:gd name="connsiteY23" fmla="*/ 803138 h 3948462"/>
                <a:gd name="connsiteX24" fmla="*/ 2828567 w 3888568"/>
                <a:gd name="connsiteY24" fmla="*/ 2099525 h 3948462"/>
                <a:gd name="connsiteX25" fmla="*/ 3362812 w 3888568"/>
                <a:gd name="connsiteY25" fmla="*/ 2002360 h 3948462"/>
                <a:gd name="connsiteX26" fmla="*/ 3289926 w 3888568"/>
                <a:gd name="connsiteY26" fmla="*/ 1346695 h 3948462"/>
                <a:gd name="connsiteX27" fmla="*/ 3290031 w 3888568"/>
                <a:gd name="connsiteY27" fmla="*/ 1346798 h 3948462"/>
                <a:gd name="connsiteX28" fmla="*/ 1700745 w 3888568"/>
                <a:gd name="connsiteY28" fmla="*/ 575031 h 3948462"/>
                <a:gd name="connsiteX29" fmla="*/ 571995 w 3888568"/>
                <a:gd name="connsiteY29" fmla="*/ 2274165 h 3948462"/>
                <a:gd name="connsiteX30" fmla="*/ 2267548 w 3888568"/>
                <a:gd name="connsiteY30" fmla="*/ 3408286 h 3948462"/>
                <a:gd name="connsiteX31" fmla="*/ 3194376 w 3888568"/>
                <a:gd name="connsiteY31" fmla="*/ 3072653 h 3948462"/>
                <a:gd name="connsiteX32" fmla="*/ 3268026 w 3888568"/>
                <a:gd name="connsiteY32" fmla="*/ 3509545 h 3948462"/>
                <a:gd name="connsiteX33" fmla="*/ 2347298 w 3888568"/>
                <a:gd name="connsiteY33" fmla="*/ 3904041 h 3948462"/>
                <a:gd name="connsiteX34" fmla="*/ 42617 w 3888568"/>
                <a:gd name="connsiteY34" fmla="*/ 2380068 h 3948462"/>
                <a:gd name="connsiteX35" fmla="*/ 1594841 w 3888568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704679 w 3888568"/>
                <a:gd name="connsiteY10" fmla="*/ 2448797 h 3948462"/>
                <a:gd name="connsiteX11" fmla="*/ 3164582 w 3888568"/>
                <a:gd name="connsiteY11" fmla="*/ 2831059 h 3948462"/>
                <a:gd name="connsiteX12" fmla="*/ 3176822 w 3888568"/>
                <a:gd name="connsiteY12" fmla="*/ 2844986 h 3948462"/>
                <a:gd name="connsiteX13" fmla="*/ 3146203 w 3888568"/>
                <a:gd name="connsiteY13" fmla="*/ 2843756 h 3948462"/>
                <a:gd name="connsiteX14" fmla="*/ 3151211 w 3888568"/>
                <a:gd name="connsiteY14" fmla="*/ 2836155 h 3948462"/>
                <a:gd name="connsiteX15" fmla="*/ 2397082 w 3888568"/>
                <a:gd name="connsiteY15" fmla="*/ 2564681 h 3948462"/>
                <a:gd name="connsiteX16" fmla="*/ 2396219 w 3888568"/>
                <a:gd name="connsiteY16" fmla="*/ 2558207 h 3948462"/>
                <a:gd name="connsiteX17" fmla="*/ 1746058 w 3888568"/>
                <a:gd name="connsiteY17" fmla="*/ 3093574 h 3948462"/>
                <a:gd name="connsiteX18" fmla="*/ 990519 w 3888568"/>
                <a:gd name="connsiteY18" fmla="*/ 2019783 h 3948462"/>
                <a:gd name="connsiteX19" fmla="*/ 1593790 w 3888568"/>
                <a:gd name="connsiteY19" fmla="*/ 967808 h 3948462"/>
                <a:gd name="connsiteX20" fmla="*/ 1746058 w 3888568"/>
                <a:gd name="connsiteY20" fmla="*/ 945992 h 3948462"/>
                <a:gd name="connsiteX21" fmla="*/ 2206475 w 3888568"/>
                <a:gd name="connsiteY21" fmla="*/ 1173924 h 3948462"/>
                <a:gd name="connsiteX22" fmla="*/ 2185910 w 3888568"/>
                <a:gd name="connsiteY22" fmla="*/ 877882 h 3948462"/>
                <a:gd name="connsiteX23" fmla="*/ 2656644 w 3888568"/>
                <a:gd name="connsiteY23" fmla="*/ 803138 h 3948462"/>
                <a:gd name="connsiteX24" fmla="*/ 2828567 w 3888568"/>
                <a:gd name="connsiteY24" fmla="*/ 2099525 h 3948462"/>
                <a:gd name="connsiteX25" fmla="*/ 3362812 w 3888568"/>
                <a:gd name="connsiteY25" fmla="*/ 2002360 h 3948462"/>
                <a:gd name="connsiteX26" fmla="*/ 3289926 w 3888568"/>
                <a:gd name="connsiteY26" fmla="*/ 1346695 h 3948462"/>
                <a:gd name="connsiteX27" fmla="*/ 3290031 w 3888568"/>
                <a:gd name="connsiteY27" fmla="*/ 1346798 h 3948462"/>
                <a:gd name="connsiteX28" fmla="*/ 1700745 w 3888568"/>
                <a:gd name="connsiteY28" fmla="*/ 575031 h 3948462"/>
                <a:gd name="connsiteX29" fmla="*/ 571995 w 3888568"/>
                <a:gd name="connsiteY29" fmla="*/ 2274165 h 3948462"/>
                <a:gd name="connsiteX30" fmla="*/ 2267548 w 3888568"/>
                <a:gd name="connsiteY30" fmla="*/ 3408286 h 3948462"/>
                <a:gd name="connsiteX31" fmla="*/ 3194376 w 3888568"/>
                <a:gd name="connsiteY31" fmla="*/ 3072653 h 3948462"/>
                <a:gd name="connsiteX32" fmla="*/ 3268026 w 3888568"/>
                <a:gd name="connsiteY32" fmla="*/ 3509545 h 3948462"/>
                <a:gd name="connsiteX33" fmla="*/ 2347298 w 3888568"/>
                <a:gd name="connsiteY33" fmla="*/ 3904041 h 3948462"/>
                <a:gd name="connsiteX34" fmla="*/ 42617 w 3888568"/>
                <a:gd name="connsiteY34" fmla="*/ 2380068 h 3948462"/>
                <a:gd name="connsiteX35" fmla="*/ 1594841 w 3888568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164582 w 3888568"/>
                <a:gd name="connsiteY10" fmla="*/ 2831059 h 3948462"/>
                <a:gd name="connsiteX11" fmla="*/ 3176822 w 3888568"/>
                <a:gd name="connsiteY11" fmla="*/ 2844986 h 3948462"/>
                <a:gd name="connsiteX12" fmla="*/ 3146203 w 3888568"/>
                <a:gd name="connsiteY12" fmla="*/ 2843756 h 3948462"/>
                <a:gd name="connsiteX13" fmla="*/ 3151211 w 3888568"/>
                <a:gd name="connsiteY13" fmla="*/ 2836155 h 3948462"/>
                <a:gd name="connsiteX14" fmla="*/ 2397082 w 3888568"/>
                <a:gd name="connsiteY14" fmla="*/ 2564681 h 3948462"/>
                <a:gd name="connsiteX15" fmla="*/ 2396219 w 3888568"/>
                <a:gd name="connsiteY15" fmla="*/ 2558207 h 3948462"/>
                <a:gd name="connsiteX16" fmla="*/ 1746058 w 3888568"/>
                <a:gd name="connsiteY16" fmla="*/ 3093574 h 3948462"/>
                <a:gd name="connsiteX17" fmla="*/ 990519 w 3888568"/>
                <a:gd name="connsiteY17" fmla="*/ 2019783 h 3948462"/>
                <a:gd name="connsiteX18" fmla="*/ 1593790 w 3888568"/>
                <a:gd name="connsiteY18" fmla="*/ 967808 h 3948462"/>
                <a:gd name="connsiteX19" fmla="*/ 1746058 w 3888568"/>
                <a:gd name="connsiteY19" fmla="*/ 945992 h 3948462"/>
                <a:gd name="connsiteX20" fmla="*/ 2206475 w 3888568"/>
                <a:gd name="connsiteY20" fmla="*/ 1173924 h 3948462"/>
                <a:gd name="connsiteX21" fmla="*/ 2185910 w 3888568"/>
                <a:gd name="connsiteY21" fmla="*/ 877882 h 3948462"/>
                <a:gd name="connsiteX22" fmla="*/ 2656644 w 3888568"/>
                <a:gd name="connsiteY22" fmla="*/ 803138 h 3948462"/>
                <a:gd name="connsiteX23" fmla="*/ 2828567 w 3888568"/>
                <a:gd name="connsiteY23" fmla="*/ 2099525 h 3948462"/>
                <a:gd name="connsiteX24" fmla="*/ 3362812 w 3888568"/>
                <a:gd name="connsiteY24" fmla="*/ 2002360 h 3948462"/>
                <a:gd name="connsiteX25" fmla="*/ 3289926 w 3888568"/>
                <a:gd name="connsiteY25" fmla="*/ 1346695 h 3948462"/>
                <a:gd name="connsiteX26" fmla="*/ 3290031 w 3888568"/>
                <a:gd name="connsiteY26" fmla="*/ 1346798 h 3948462"/>
                <a:gd name="connsiteX27" fmla="*/ 1700745 w 3888568"/>
                <a:gd name="connsiteY27" fmla="*/ 575031 h 3948462"/>
                <a:gd name="connsiteX28" fmla="*/ 571995 w 3888568"/>
                <a:gd name="connsiteY28" fmla="*/ 2274165 h 3948462"/>
                <a:gd name="connsiteX29" fmla="*/ 2267548 w 3888568"/>
                <a:gd name="connsiteY29" fmla="*/ 3408286 h 3948462"/>
                <a:gd name="connsiteX30" fmla="*/ 3194376 w 3888568"/>
                <a:gd name="connsiteY30" fmla="*/ 3072653 h 3948462"/>
                <a:gd name="connsiteX31" fmla="*/ 3268026 w 3888568"/>
                <a:gd name="connsiteY31" fmla="*/ 3509545 h 3948462"/>
                <a:gd name="connsiteX32" fmla="*/ 2347298 w 3888568"/>
                <a:gd name="connsiteY32" fmla="*/ 3904041 h 3948462"/>
                <a:gd name="connsiteX33" fmla="*/ 42617 w 3888568"/>
                <a:gd name="connsiteY33" fmla="*/ 2380068 h 3948462"/>
                <a:gd name="connsiteX34" fmla="*/ 1594841 w 3888568"/>
                <a:gd name="connsiteY34" fmla="*/ 45653 h 3948462"/>
                <a:gd name="connsiteX0" fmla="*/ 1853384 w 3892469"/>
                <a:gd name="connsiteY0" fmla="*/ 1371624 h 3948462"/>
                <a:gd name="connsiteX1" fmla="*/ 1768767 w 3892469"/>
                <a:gd name="connsiteY1" fmla="*/ 1390324 h 3948462"/>
                <a:gd name="connsiteX2" fmla="*/ 1517577 w 3892469"/>
                <a:gd name="connsiteY2" fmla="*/ 2042010 h 3948462"/>
                <a:gd name="connsiteX3" fmla="*/ 1928990 w 3892469"/>
                <a:gd name="connsiteY3" fmla="*/ 2639747 h 3948462"/>
                <a:gd name="connsiteX4" fmla="*/ 2318674 w 3892469"/>
                <a:gd name="connsiteY4" fmla="*/ 2006358 h 3948462"/>
                <a:gd name="connsiteX5" fmla="*/ 2293344 w 3892469"/>
                <a:gd name="connsiteY5" fmla="*/ 1834228 h 3948462"/>
                <a:gd name="connsiteX6" fmla="*/ 1853384 w 3892469"/>
                <a:gd name="connsiteY6" fmla="*/ 1371624 h 3948462"/>
                <a:gd name="connsiteX7" fmla="*/ 1594841 w 3892469"/>
                <a:gd name="connsiteY7" fmla="*/ 45653 h 3948462"/>
                <a:gd name="connsiteX8" fmla="*/ 3869632 w 3892469"/>
                <a:gd name="connsiteY8" fmla="*/ 1517323 h 3948462"/>
                <a:gd name="connsiteX9" fmla="*/ 3706266 w 3892469"/>
                <a:gd name="connsiteY9" fmla="*/ 2457195 h 3948462"/>
                <a:gd name="connsiteX10" fmla="*/ 3164582 w 3892469"/>
                <a:gd name="connsiteY10" fmla="*/ 2831059 h 3948462"/>
                <a:gd name="connsiteX11" fmla="*/ 3176822 w 3892469"/>
                <a:gd name="connsiteY11" fmla="*/ 2844986 h 3948462"/>
                <a:gd name="connsiteX12" fmla="*/ 3146203 w 3892469"/>
                <a:gd name="connsiteY12" fmla="*/ 2843756 h 3948462"/>
                <a:gd name="connsiteX13" fmla="*/ 3151211 w 3892469"/>
                <a:gd name="connsiteY13" fmla="*/ 2836155 h 3948462"/>
                <a:gd name="connsiteX14" fmla="*/ 2397082 w 3892469"/>
                <a:gd name="connsiteY14" fmla="*/ 2564681 h 3948462"/>
                <a:gd name="connsiteX15" fmla="*/ 2396219 w 3892469"/>
                <a:gd name="connsiteY15" fmla="*/ 2558207 h 3948462"/>
                <a:gd name="connsiteX16" fmla="*/ 1746058 w 3892469"/>
                <a:gd name="connsiteY16" fmla="*/ 3093574 h 3948462"/>
                <a:gd name="connsiteX17" fmla="*/ 990519 w 3892469"/>
                <a:gd name="connsiteY17" fmla="*/ 2019783 h 3948462"/>
                <a:gd name="connsiteX18" fmla="*/ 1593790 w 3892469"/>
                <a:gd name="connsiteY18" fmla="*/ 967808 h 3948462"/>
                <a:gd name="connsiteX19" fmla="*/ 1746058 w 3892469"/>
                <a:gd name="connsiteY19" fmla="*/ 945992 h 3948462"/>
                <a:gd name="connsiteX20" fmla="*/ 2206475 w 3892469"/>
                <a:gd name="connsiteY20" fmla="*/ 1173924 h 3948462"/>
                <a:gd name="connsiteX21" fmla="*/ 2185910 w 3892469"/>
                <a:gd name="connsiteY21" fmla="*/ 877882 h 3948462"/>
                <a:gd name="connsiteX22" fmla="*/ 2656644 w 3892469"/>
                <a:gd name="connsiteY22" fmla="*/ 803138 h 3948462"/>
                <a:gd name="connsiteX23" fmla="*/ 2828567 w 3892469"/>
                <a:gd name="connsiteY23" fmla="*/ 2099525 h 3948462"/>
                <a:gd name="connsiteX24" fmla="*/ 3362812 w 3892469"/>
                <a:gd name="connsiteY24" fmla="*/ 2002360 h 3948462"/>
                <a:gd name="connsiteX25" fmla="*/ 3289926 w 3892469"/>
                <a:gd name="connsiteY25" fmla="*/ 1346695 h 3948462"/>
                <a:gd name="connsiteX26" fmla="*/ 3290031 w 3892469"/>
                <a:gd name="connsiteY26" fmla="*/ 1346798 h 3948462"/>
                <a:gd name="connsiteX27" fmla="*/ 1700745 w 3892469"/>
                <a:gd name="connsiteY27" fmla="*/ 575031 h 3948462"/>
                <a:gd name="connsiteX28" fmla="*/ 571995 w 3892469"/>
                <a:gd name="connsiteY28" fmla="*/ 2274165 h 3948462"/>
                <a:gd name="connsiteX29" fmla="*/ 2267548 w 3892469"/>
                <a:gd name="connsiteY29" fmla="*/ 3408286 h 3948462"/>
                <a:gd name="connsiteX30" fmla="*/ 3194376 w 3892469"/>
                <a:gd name="connsiteY30" fmla="*/ 3072653 h 3948462"/>
                <a:gd name="connsiteX31" fmla="*/ 3268026 w 3892469"/>
                <a:gd name="connsiteY31" fmla="*/ 3509545 h 3948462"/>
                <a:gd name="connsiteX32" fmla="*/ 2347298 w 3892469"/>
                <a:gd name="connsiteY32" fmla="*/ 3904041 h 3948462"/>
                <a:gd name="connsiteX33" fmla="*/ 42617 w 3892469"/>
                <a:gd name="connsiteY33" fmla="*/ 2380068 h 3948462"/>
                <a:gd name="connsiteX34" fmla="*/ 1594841 w 3892469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3151211 w 3890413"/>
                <a:gd name="connsiteY13" fmla="*/ 2836155 h 3948462"/>
                <a:gd name="connsiteX14" fmla="*/ 2397082 w 3890413"/>
                <a:gd name="connsiteY14" fmla="*/ 2564681 h 3948462"/>
                <a:gd name="connsiteX15" fmla="*/ 2396219 w 3890413"/>
                <a:gd name="connsiteY15" fmla="*/ 2558207 h 3948462"/>
                <a:gd name="connsiteX16" fmla="*/ 1746058 w 3890413"/>
                <a:gd name="connsiteY16" fmla="*/ 3093574 h 3948462"/>
                <a:gd name="connsiteX17" fmla="*/ 990519 w 3890413"/>
                <a:gd name="connsiteY17" fmla="*/ 2019783 h 3948462"/>
                <a:gd name="connsiteX18" fmla="*/ 1593790 w 3890413"/>
                <a:gd name="connsiteY18" fmla="*/ 967808 h 3948462"/>
                <a:gd name="connsiteX19" fmla="*/ 1746058 w 3890413"/>
                <a:gd name="connsiteY19" fmla="*/ 945992 h 3948462"/>
                <a:gd name="connsiteX20" fmla="*/ 2206475 w 3890413"/>
                <a:gd name="connsiteY20" fmla="*/ 1173924 h 3948462"/>
                <a:gd name="connsiteX21" fmla="*/ 2185910 w 3890413"/>
                <a:gd name="connsiteY21" fmla="*/ 877882 h 3948462"/>
                <a:gd name="connsiteX22" fmla="*/ 2656644 w 3890413"/>
                <a:gd name="connsiteY22" fmla="*/ 803138 h 3948462"/>
                <a:gd name="connsiteX23" fmla="*/ 2828567 w 3890413"/>
                <a:gd name="connsiteY23" fmla="*/ 2099525 h 3948462"/>
                <a:gd name="connsiteX24" fmla="*/ 3362812 w 3890413"/>
                <a:gd name="connsiteY24" fmla="*/ 2002360 h 3948462"/>
                <a:gd name="connsiteX25" fmla="*/ 3289926 w 3890413"/>
                <a:gd name="connsiteY25" fmla="*/ 1346695 h 3948462"/>
                <a:gd name="connsiteX26" fmla="*/ 3290031 w 3890413"/>
                <a:gd name="connsiteY26" fmla="*/ 1346798 h 3948462"/>
                <a:gd name="connsiteX27" fmla="*/ 1700745 w 3890413"/>
                <a:gd name="connsiteY27" fmla="*/ 575031 h 3948462"/>
                <a:gd name="connsiteX28" fmla="*/ 571995 w 3890413"/>
                <a:gd name="connsiteY28" fmla="*/ 2274165 h 3948462"/>
                <a:gd name="connsiteX29" fmla="*/ 2267548 w 3890413"/>
                <a:gd name="connsiteY29" fmla="*/ 3408286 h 3948462"/>
                <a:gd name="connsiteX30" fmla="*/ 3194376 w 3890413"/>
                <a:gd name="connsiteY30" fmla="*/ 3072653 h 3948462"/>
                <a:gd name="connsiteX31" fmla="*/ 3268026 w 3890413"/>
                <a:gd name="connsiteY31" fmla="*/ 3509545 h 3948462"/>
                <a:gd name="connsiteX32" fmla="*/ 2347298 w 3890413"/>
                <a:gd name="connsiteY32" fmla="*/ 3904041 h 3948462"/>
                <a:gd name="connsiteX33" fmla="*/ 42617 w 3890413"/>
                <a:gd name="connsiteY33" fmla="*/ 2380068 h 3948462"/>
                <a:gd name="connsiteX34" fmla="*/ 1594841 w 3890413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3151211 w 3890413"/>
                <a:gd name="connsiteY13" fmla="*/ 2836155 h 3948462"/>
                <a:gd name="connsiteX14" fmla="*/ 2397082 w 3890413"/>
                <a:gd name="connsiteY14" fmla="*/ 2564681 h 3948462"/>
                <a:gd name="connsiteX15" fmla="*/ 2396219 w 3890413"/>
                <a:gd name="connsiteY15" fmla="*/ 2558207 h 3948462"/>
                <a:gd name="connsiteX16" fmla="*/ 1746058 w 3890413"/>
                <a:gd name="connsiteY16" fmla="*/ 3093574 h 3948462"/>
                <a:gd name="connsiteX17" fmla="*/ 990519 w 3890413"/>
                <a:gd name="connsiteY17" fmla="*/ 2019783 h 3948462"/>
                <a:gd name="connsiteX18" fmla="*/ 1593790 w 3890413"/>
                <a:gd name="connsiteY18" fmla="*/ 967808 h 3948462"/>
                <a:gd name="connsiteX19" fmla="*/ 1746058 w 3890413"/>
                <a:gd name="connsiteY19" fmla="*/ 945992 h 3948462"/>
                <a:gd name="connsiteX20" fmla="*/ 2206475 w 3890413"/>
                <a:gd name="connsiteY20" fmla="*/ 1173924 h 3948462"/>
                <a:gd name="connsiteX21" fmla="*/ 2185910 w 3890413"/>
                <a:gd name="connsiteY21" fmla="*/ 877882 h 3948462"/>
                <a:gd name="connsiteX22" fmla="*/ 2656644 w 3890413"/>
                <a:gd name="connsiteY22" fmla="*/ 803138 h 3948462"/>
                <a:gd name="connsiteX23" fmla="*/ 2828567 w 3890413"/>
                <a:gd name="connsiteY23" fmla="*/ 2099525 h 3948462"/>
                <a:gd name="connsiteX24" fmla="*/ 3362812 w 3890413"/>
                <a:gd name="connsiteY24" fmla="*/ 2002360 h 3948462"/>
                <a:gd name="connsiteX25" fmla="*/ 3289926 w 3890413"/>
                <a:gd name="connsiteY25" fmla="*/ 1346695 h 3948462"/>
                <a:gd name="connsiteX26" fmla="*/ 3290031 w 3890413"/>
                <a:gd name="connsiteY26" fmla="*/ 1346798 h 3948462"/>
                <a:gd name="connsiteX27" fmla="*/ 1700745 w 3890413"/>
                <a:gd name="connsiteY27" fmla="*/ 575031 h 3948462"/>
                <a:gd name="connsiteX28" fmla="*/ 571995 w 3890413"/>
                <a:gd name="connsiteY28" fmla="*/ 2274165 h 3948462"/>
                <a:gd name="connsiteX29" fmla="*/ 2267548 w 3890413"/>
                <a:gd name="connsiteY29" fmla="*/ 3408286 h 3948462"/>
                <a:gd name="connsiteX30" fmla="*/ 3194376 w 3890413"/>
                <a:gd name="connsiteY30" fmla="*/ 3072653 h 3948462"/>
                <a:gd name="connsiteX31" fmla="*/ 3268026 w 3890413"/>
                <a:gd name="connsiteY31" fmla="*/ 3509545 h 3948462"/>
                <a:gd name="connsiteX32" fmla="*/ 2347298 w 3890413"/>
                <a:gd name="connsiteY32" fmla="*/ 3904041 h 3948462"/>
                <a:gd name="connsiteX33" fmla="*/ 42617 w 3890413"/>
                <a:gd name="connsiteY33" fmla="*/ 2380068 h 3948462"/>
                <a:gd name="connsiteX34" fmla="*/ 1594841 w 3890413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2397082 w 3890413"/>
                <a:gd name="connsiteY13" fmla="*/ 2564681 h 3948462"/>
                <a:gd name="connsiteX14" fmla="*/ 2396219 w 3890413"/>
                <a:gd name="connsiteY14" fmla="*/ 2558207 h 3948462"/>
                <a:gd name="connsiteX15" fmla="*/ 1746058 w 3890413"/>
                <a:gd name="connsiteY15" fmla="*/ 3093574 h 3948462"/>
                <a:gd name="connsiteX16" fmla="*/ 990519 w 3890413"/>
                <a:gd name="connsiteY16" fmla="*/ 2019783 h 3948462"/>
                <a:gd name="connsiteX17" fmla="*/ 1593790 w 3890413"/>
                <a:gd name="connsiteY17" fmla="*/ 967808 h 3948462"/>
                <a:gd name="connsiteX18" fmla="*/ 1746058 w 3890413"/>
                <a:gd name="connsiteY18" fmla="*/ 945992 h 3948462"/>
                <a:gd name="connsiteX19" fmla="*/ 2206475 w 3890413"/>
                <a:gd name="connsiteY19" fmla="*/ 1173924 h 3948462"/>
                <a:gd name="connsiteX20" fmla="*/ 2185910 w 3890413"/>
                <a:gd name="connsiteY20" fmla="*/ 877882 h 3948462"/>
                <a:gd name="connsiteX21" fmla="*/ 2656644 w 3890413"/>
                <a:gd name="connsiteY21" fmla="*/ 803138 h 3948462"/>
                <a:gd name="connsiteX22" fmla="*/ 2828567 w 3890413"/>
                <a:gd name="connsiteY22" fmla="*/ 2099525 h 3948462"/>
                <a:gd name="connsiteX23" fmla="*/ 3362812 w 3890413"/>
                <a:gd name="connsiteY23" fmla="*/ 2002360 h 3948462"/>
                <a:gd name="connsiteX24" fmla="*/ 3289926 w 3890413"/>
                <a:gd name="connsiteY24" fmla="*/ 1346695 h 3948462"/>
                <a:gd name="connsiteX25" fmla="*/ 3290031 w 3890413"/>
                <a:gd name="connsiteY25" fmla="*/ 1346798 h 3948462"/>
                <a:gd name="connsiteX26" fmla="*/ 1700745 w 3890413"/>
                <a:gd name="connsiteY26" fmla="*/ 575031 h 3948462"/>
                <a:gd name="connsiteX27" fmla="*/ 571995 w 3890413"/>
                <a:gd name="connsiteY27" fmla="*/ 2274165 h 3948462"/>
                <a:gd name="connsiteX28" fmla="*/ 2267548 w 3890413"/>
                <a:gd name="connsiteY28" fmla="*/ 3408286 h 3948462"/>
                <a:gd name="connsiteX29" fmla="*/ 3194376 w 3890413"/>
                <a:gd name="connsiteY29" fmla="*/ 3072653 h 3948462"/>
                <a:gd name="connsiteX30" fmla="*/ 3268026 w 3890413"/>
                <a:gd name="connsiteY30" fmla="*/ 3509545 h 3948462"/>
                <a:gd name="connsiteX31" fmla="*/ 2347298 w 3890413"/>
                <a:gd name="connsiteY31" fmla="*/ 3904041 h 3948462"/>
                <a:gd name="connsiteX32" fmla="*/ 42617 w 3890413"/>
                <a:gd name="connsiteY32" fmla="*/ 2380068 h 3948462"/>
                <a:gd name="connsiteX33" fmla="*/ 1594841 w 3890413"/>
                <a:gd name="connsiteY33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2397082 w 3890413"/>
                <a:gd name="connsiteY12" fmla="*/ 2564681 h 3948462"/>
                <a:gd name="connsiteX13" fmla="*/ 2396219 w 3890413"/>
                <a:gd name="connsiteY13" fmla="*/ 2558207 h 3948462"/>
                <a:gd name="connsiteX14" fmla="*/ 1746058 w 3890413"/>
                <a:gd name="connsiteY14" fmla="*/ 3093574 h 3948462"/>
                <a:gd name="connsiteX15" fmla="*/ 990519 w 3890413"/>
                <a:gd name="connsiteY15" fmla="*/ 2019783 h 3948462"/>
                <a:gd name="connsiteX16" fmla="*/ 1593790 w 3890413"/>
                <a:gd name="connsiteY16" fmla="*/ 967808 h 3948462"/>
                <a:gd name="connsiteX17" fmla="*/ 1746058 w 3890413"/>
                <a:gd name="connsiteY17" fmla="*/ 945992 h 3948462"/>
                <a:gd name="connsiteX18" fmla="*/ 2206475 w 3890413"/>
                <a:gd name="connsiteY18" fmla="*/ 1173924 h 3948462"/>
                <a:gd name="connsiteX19" fmla="*/ 2185910 w 3890413"/>
                <a:gd name="connsiteY19" fmla="*/ 877882 h 3948462"/>
                <a:gd name="connsiteX20" fmla="*/ 2656644 w 3890413"/>
                <a:gd name="connsiteY20" fmla="*/ 803138 h 3948462"/>
                <a:gd name="connsiteX21" fmla="*/ 2828567 w 3890413"/>
                <a:gd name="connsiteY21" fmla="*/ 2099525 h 3948462"/>
                <a:gd name="connsiteX22" fmla="*/ 3362812 w 3890413"/>
                <a:gd name="connsiteY22" fmla="*/ 2002360 h 3948462"/>
                <a:gd name="connsiteX23" fmla="*/ 3289926 w 3890413"/>
                <a:gd name="connsiteY23" fmla="*/ 1346695 h 3948462"/>
                <a:gd name="connsiteX24" fmla="*/ 3290031 w 3890413"/>
                <a:gd name="connsiteY24" fmla="*/ 1346798 h 3948462"/>
                <a:gd name="connsiteX25" fmla="*/ 1700745 w 3890413"/>
                <a:gd name="connsiteY25" fmla="*/ 575031 h 3948462"/>
                <a:gd name="connsiteX26" fmla="*/ 571995 w 3890413"/>
                <a:gd name="connsiteY26" fmla="*/ 2274165 h 3948462"/>
                <a:gd name="connsiteX27" fmla="*/ 2267548 w 3890413"/>
                <a:gd name="connsiteY27" fmla="*/ 3408286 h 3948462"/>
                <a:gd name="connsiteX28" fmla="*/ 3194376 w 3890413"/>
                <a:gd name="connsiteY28" fmla="*/ 3072653 h 3948462"/>
                <a:gd name="connsiteX29" fmla="*/ 3268026 w 3890413"/>
                <a:gd name="connsiteY29" fmla="*/ 3509545 h 3948462"/>
                <a:gd name="connsiteX30" fmla="*/ 2347298 w 3890413"/>
                <a:gd name="connsiteY30" fmla="*/ 3904041 h 3948462"/>
                <a:gd name="connsiteX31" fmla="*/ 42617 w 3890413"/>
                <a:gd name="connsiteY31" fmla="*/ 2380068 h 3948462"/>
                <a:gd name="connsiteX32" fmla="*/ 1594841 w 3890413"/>
                <a:gd name="connsiteY32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2397082 w 3890413"/>
                <a:gd name="connsiteY11" fmla="*/ 2564681 h 3948462"/>
                <a:gd name="connsiteX12" fmla="*/ 2396219 w 3890413"/>
                <a:gd name="connsiteY12" fmla="*/ 2558207 h 3948462"/>
                <a:gd name="connsiteX13" fmla="*/ 1746058 w 3890413"/>
                <a:gd name="connsiteY13" fmla="*/ 3093574 h 3948462"/>
                <a:gd name="connsiteX14" fmla="*/ 990519 w 3890413"/>
                <a:gd name="connsiteY14" fmla="*/ 2019783 h 3948462"/>
                <a:gd name="connsiteX15" fmla="*/ 1593790 w 3890413"/>
                <a:gd name="connsiteY15" fmla="*/ 967808 h 3948462"/>
                <a:gd name="connsiteX16" fmla="*/ 1746058 w 3890413"/>
                <a:gd name="connsiteY16" fmla="*/ 945992 h 3948462"/>
                <a:gd name="connsiteX17" fmla="*/ 2206475 w 3890413"/>
                <a:gd name="connsiteY17" fmla="*/ 1173924 h 3948462"/>
                <a:gd name="connsiteX18" fmla="*/ 2185910 w 3890413"/>
                <a:gd name="connsiteY18" fmla="*/ 877882 h 3948462"/>
                <a:gd name="connsiteX19" fmla="*/ 2656644 w 3890413"/>
                <a:gd name="connsiteY19" fmla="*/ 803138 h 3948462"/>
                <a:gd name="connsiteX20" fmla="*/ 2828567 w 3890413"/>
                <a:gd name="connsiteY20" fmla="*/ 2099525 h 3948462"/>
                <a:gd name="connsiteX21" fmla="*/ 3362812 w 3890413"/>
                <a:gd name="connsiteY21" fmla="*/ 2002360 h 3948462"/>
                <a:gd name="connsiteX22" fmla="*/ 3289926 w 3890413"/>
                <a:gd name="connsiteY22" fmla="*/ 1346695 h 3948462"/>
                <a:gd name="connsiteX23" fmla="*/ 3290031 w 3890413"/>
                <a:gd name="connsiteY23" fmla="*/ 1346798 h 3948462"/>
                <a:gd name="connsiteX24" fmla="*/ 1700745 w 3890413"/>
                <a:gd name="connsiteY24" fmla="*/ 575031 h 3948462"/>
                <a:gd name="connsiteX25" fmla="*/ 571995 w 3890413"/>
                <a:gd name="connsiteY25" fmla="*/ 2274165 h 3948462"/>
                <a:gd name="connsiteX26" fmla="*/ 2267548 w 3890413"/>
                <a:gd name="connsiteY26" fmla="*/ 3408286 h 3948462"/>
                <a:gd name="connsiteX27" fmla="*/ 3194376 w 3890413"/>
                <a:gd name="connsiteY27" fmla="*/ 3072653 h 3948462"/>
                <a:gd name="connsiteX28" fmla="*/ 3268026 w 3890413"/>
                <a:gd name="connsiteY28" fmla="*/ 3509545 h 3948462"/>
                <a:gd name="connsiteX29" fmla="*/ 2347298 w 3890413"/>
                <a:gd name="connsiteY29" fmla="*/ 3904041 h 3948462"/>
                <a:gd name="connsiteX30" fmla="*/ 42617 w 3890413"/>
                <a:gd name="connsiteY30" fmla="*/ 2380068 h 3948462"/>
                <a:gd name="connsiteX31" fmla="*/ 1594841 w 3890413"/>
                <a:gd name="connsiteY31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2396219 w 3890413"/>
                <a:gd name="connsiteY11" fmla="*/ 2558207 h 3948462"/>
                <a:gd name="connsiteX12" fmla="*/ 1746058 w 3890413"/>
                <a:gd name="connsiteY12" fmla="*/ 3093574 h 3948462"/>
                <a:gd name="connsiteX13" fmla="*/ 990519 w 3890413"/>
                <a:gd name="connsiteY13" fmla="*/ 2019783 h 3948462"/>
                <a:gd name="connsiteX14" fmla="*/ 1593790 w 3890413"/>
                <a:gd name="connsiteY14" fmla="*/ 967808 h 3948462"/>
                <a:gd name="connsiteX15" fmla="*/ 1746058 w 3890413"/>
                <a:gd name="connsiteY15" fmla="*/ 945992 h 3948462"/>
                <a:gd name="connsiteX16" fmla="*/ 2206475 w 3890413"/>
                <a:gd name="connsiteY16" fmla="*/ 1173924 h 3948462"/>
                <a:gd name="connsiteX17" fmla="*/ 2185910 w 3890413"/>
                <a:gd name="connsiteY17" fmla="*/ 877882 h 3948462"/>
                <a:gd name="connsiteX18" fmla="*/ 2656644 w 3890413"/>
                <a:gd name="connsiteY18" fmla="*/ 803138 h 3948462"/>
                <a:gd name="connsiteX19" fmla="*/ 2828567 w 3890413"/>
                <a:gd name="connsiteY19" fmla="*/ 2099525 h 3948462"/>
                <a:gd name="connsiteX20" fmla="*/ 3362812 w 3890413"/>
                <a:gd name="connsiteY20" fmla="*/ 2002360 h 3948462"/>
                <a:gd name="connsiteX21" fmla="*/ 3289926 w 3890413"/>
                <a:gd name="connsiteY21" fmla="*/ 1346695 h 3948462"/>
                <a:gd name="connsiteX22" fmla="*/ 3290031 w 3890413"/>
                <a:gd name="connsiteY22" fmla="*/ 1346798 h 3948462"/>
                <a:gd name="connsiteX23" fmla="*/ 1700745 w 3890413"/>
                <a:gd name="connsiteY23" fmla="*/ 575031 h 3948462"/>
                <a:gd name="connsiteX24" fmla="*/ 571995 w 3890413"/>
                <a:gd name="connsiteY24" fmla="*/ 2274165 h 3948462"/>
                <a:gd name="connsiteX25" fmla="*/ 2267548 w 3890413"/>
                <a:gd name="connsiteY25" fmla="*/ 3408286 h 3948462"/>
                <a:gd name="connsiteX26" fmla="*/ 3194376 w 3890413"/>
                <a:gd name="connsiteY26" fmla="*/ 3072653 h 3948462"/>
                <a:gd name="connsiteX27" fmla="*/ 3268026 w 3890413"/>
                <a:gd name="connsiteY27" fmla="*/ 3509545 h 3948462"/>
                <a:gd name="connsiteX28" fmla="*/ 2347298 w 3890413"/>
                <a:gd name="connsiteY28" fmla="*/ 3904041 h 3948462"/>
                <a:gd name="connsiteX29" fmla="*/ 42617 w 3890413"/>
                <a:gd name="connsiteY29" fmla="*/ 2380068 h 3948462"/>
                <a:gd name="connsiteX30" fmla="*/ 1594841 w 3890413"/>
                <a:gd name="connsiteY30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2396219 w 3890413"/>
                <a:gd name="connsiteY11" fmla="*/ 2558207 h 3948462"/>
                <a:gd name="connsiteX12" fmla="*/ 1746058 w 3890413"/>
                <a:gd name="connsiteY12" fmla="*/ 3093574 h 3948462"/>
                <a:gd name="connsiteX13" fmla="*/ 990519 w 3890413"/>
                <a:gd name="connsiteY13" fmla="*/ 2019783 h 3948462"/>
                <a:gd name="connsiteX14" fmla="*/ 1593790 w 3890413"/>
                <a:gd name="connsiteY14" fmla="*/ 967808 h 3948462"/>
                <a:gd name="connsiteX15" fmla="*/ 1746058 w 3890413"/>
                <a:gd name="connsiteY15" fmla="*/ 945992 h 3948462"/>
                <a:gd name="connsiteX16" fmla="*/ 2206475 w 3890413"/>
                <a:gd name="connsiteY16" fmla="*/ 1173924 h 3948462"/>
                <a:gd name="connsiteX17" fmla="*/ 2185910 w 3890413"/>
                <a:gd name="connsiteY17" fmla="*/ 877882 h 3948462"/>
                <a:gd name="connsiteX18" fmla="*/ 2656644 w 3890413"/>
                <a:gd name="connsiteY18" fmla="*/ 803138 h 3948462"/>
                <a:gd name="connsiteX19" fmla="*/ 2828567 w 3890413"/>
                <a:gd name="connsiteY19" fmla="*/ 2099525 h 3948462"/>
                <a:gd name="connsiteX20" fmla="*/ 3362812 w 3890413"/>
                <a:gd name="connsiteY20" fmla="*/ 2002360 h 3948462"/>
                <a:gd name="connsiteX21" fmla="*/ 3289926 w 3890413"/>
                <a:gd name="connsiteY21" fmla="*/ 1346695 h 3948462"/>
                <a:gd name="connsiteX22" fmla="*/ 3290031 w 3890413"/>
                <a:gd name="connsiteY22" fmla="*/ 1346798 h 3948462"/>
                <a:gd name="connsiteX23" fmla="*/ 1700745 w 3890413"/>
                <a:gd name="connsiteY23" fmla="*/ 575031 h 3948462"/>
                <a:gd name="connsiteX24" fmla="*/ 571995 w 3890413"/>
                <a:gd name="connsiteY24" fmla="*/ 2274165 h 3948462"/>
                <a:gd name="connsiteX25" fmla="*/ 2267548 w 3890413"/>
                <a:gd name="connsiteY25" fmla="*/ 3408286 h 3948462"/>
                <a:gd name="connsiteX26" fmla="*/ 3194376 w 3890413"/>
                <a:gd name="connsiteY26" fmla="*/ 3072653 h 3948462"/>
                <a:gd name="connsiteX27" fmla="*/ 3268026 w 3890413"/>
                <a:gd name="connsiteY27" fmla="*/ 3509545 h 3948462"/>
                <a:gd name="connsiteX28" fmla="*/ 2347298 w 3890413"/>
                <a:gd name="connsiteY28" fmla="*/ 3904041 h 3948462"/>
                <a:gd name="connsiteX29" fmla="*/ 42617 w 3890413"/>
                <a:gd name="connsiteY29" fmla="*/ 2380068 h 3948462"/>
                <a:gd name="connsiteX30" fmla="*/ 1594841 w 3890413"/>
                <a:gd name="connsiteY30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61464 w 3890413"/>
                <a:gd name="connsiteY10" fmla="*/ 251236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61464 w 3890413"/>
                <a:gd name="connsiteY10" fmla="*/ 251236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0413" h="3948462">
                  <a:moveTo>
                    <a:pt x="1853384" y="1371624"/>
                  </a:moveTo>
                  <a:lnTo>
                    <a:pt x="1768767" y="1390324"/>
                  </a:lnTo>
                  <a:cubicBezTo>
                    <a:pt x="1579409" y="1463487"/>
                    <a:pt x="1490873" y="1833773"/>
                    <a:pt x="1517577" y="2042010"/>
                  </a:cubicBezTo>
                  <a:cubicBezTo>
                    <a:pt x="1544281" y="2250247"/>
                    <a:pt x="1644086" y="2624290"/>
                    <a:pt x="1928990" y="2639747"/>
                  </a:cubicBezTo>
                  <a:cubicBezTo>
                    <a:pt x="2177093" y="2653207"/>
                    <a:pt x="2337423" y="2363017"/>
                    <a:pt x="2318674" y="2006358"/>
                  </a:cubicBezTo>
                  <a:cubicBezTo>
                    <a:pt x="2310210" y="1948950"/>
                    <a:pt x="2301678" y="1891436"/>
                    <a:pt x="2293344" y="1834228"/>
                  </a:cubicBezTo>
                  <a:cubicBezTo>
                    <a:pt x="2229725" y="1555945"/>
                    <a:pt x="2050691" y="1359067"/>
                    <a:pt x="1853384" y="1371624"/>
                  </a:cubicBezTo>
                  <a:close/>
                  <a:moveTo>
                    <a:pt x="1594841" y="45653"/>
                  </a:moveTo>
                  <a:cubicBezTo>
                    <a:pt x="2527821" y="-128041"/>
                    <a:pt x="3626282" y="158796"/>
                    <a:pt x="3869632" y="1517323"/>
                  </a:cubicBezTo>
                  <a:cubicBezTo>
                    <a:pt x="3939308" y="2058696"/>
                    <a:pt x="3820785" y="2251376"/>
                    <a:pt x="3706266" y="2457195"/>
                  </a:cubicBezTo>
                  <a:cubicBezTo>
                    <a:pt x="3132098" y="3124925"/>
                    <a:pt x="2589274" y="2611359"/>
                    <a:pt x="2548384" y="2446988"/>
                  </a:cubicBezTo>
                  <a:cubicBezTo>
                    <a:pt x="2411721" y="3024903"/>
                    <a:pt x="2005702" y="3164775"/>
                    <a:pt x="1746058" y="3093574"/>
                  </a:cubicBezTo>
                  <a:cubicBezTo>
                    <a:pt x="1486414" y="3022373"/>
                    <a:pt x="990519" y="2612821"/>
                    <a:pt x="990519" y="2019783"/>
                  </a:cubicBezTo>
                  <a:cubicBezTo>
                    <a:pt x="990519" y="1500875"/>
                    <a:pt x="1249504" y="1067935"/>
                    <a:pt x="1593790" y="967808"/>
                  </a:cubicBezTo>
                  <a:cubicBezTo>
                    <a:pt x="1642974" y="953504"/>
                    <a:pt x="1694009" y="949376"/>
                    <a:pt x="1746058" y="945992"/>
                  </a:cubicBezTo>
                  <a:cubicBezTo>
                    <a:pt x="2004670" y="929176"/>
                    <a:pt x="2081338" y="1030119"/>
                    <a:pt x="2206475" y="1173924"/>
                  </a:cubicBezTo>
                  <a:cubicBezTo>
                    <a:pt x="2194343" y="1061758"/>
                    <a:pt x="2187003" y="961165"/>
                    <a:pt x="2185910" y="877882"/>
                  </a:cubicBezTo>
                  <a:lnTo>
                    <a:pt x="2656644" y="803138"/>
                  </a:lnTo>
                  <a:lnTo>
                    <a:pt x="2828567" y="2099525"/>
                  </a:lnTo>
                  <a:cubicBezTo>
                    <a:pt x="2888366" y="2544108"/>
                    <a:pt x="3261961" y="2420799"/>
                    <a:pt x="3362812" y="2002360"/>
                  </a:cubicBezTo>
                  <a:cubicBezTo>
                    <a:pt x="3355320" y="1625023"/>
                    <a:pt x="3366534" y="1729632"/>
                    <a:pt x="3289926" y="1346695"/>
                  </a:cubicBezTo>
                  <a:lnTo>
                    <a:pt x="3290031" y="1346798"/>
                  </a:lnTo>
                  <a:cubicBezTo>
                    <a:pt x="3068547" y="637774"/>
                    <a:pt x="2419129" y="439933"/>
                    <a:pt x="1700745" y="575031"/>
                  </a:cubicBezTo>
                  <a:cubicBezTo>
                    <a:pt x="890947" y="727320"/>
                    <a:pt x="415476" y="1491783"/>
                    <a:pt x="571995" y="2274165"/>
                  </a:cubicBezTo>
                  <a:cubicBezTo>
                    <a:pt x="728513" y="3056546"/>
                    <a:pt x="1580131" y="3572543"/>
                    <a:pt x="2267548" y="3408286"/>
                  </a:cubicBezTo>
                  <a:cubicBezTo>
                    <a:pt x="2796517" y="3281890"/>
                    <a:pt x="2641988" y="3320887"/>
                    <a:pt x="3194376" y="3072653"/>
                  </a:cubicBezTo>
                  <a:cubicBezTo>
                    <a:pt x="3249441" y="3306078"/>
                    <a:pt x="3239115" y="3309742"/>
                    <a:pt x="3268026" y="3509545"/>
                  </a:cubicBezTo>
                  <a:cubicBezTo>
                    <a:pt x="3021841" y="3717756"/>
                    <a:pt x="2685602" y="3836362"/>
                    <a:pt x="2347298" y="3904041"/>
                  </a:cubicBezTo>
                  <a:cubicBezTo>
                    <a:pt x="1157336" y="4112956"/>
                    <a:pt x="289475" y="3581660"/>
                    <a:pt x="42617" y="2380068"/>
                  </a:cubicBezTo>
                  <a:cubicBezTo>
                    <a:pt x="-204242" y="1178477"/>
                    <a:pt x="661862" y="219348"/>
                    <a:pt x="1594841" y="456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Rectangle 1">
              <a:extLst>
                <a:ext uri="{FF2B5EF4-FFF2-40B4-BE49-F238E27FC236}">
                  <a16:creationId xmlns="" xmlns:a16="http://schemas.microsoft.com/office/drawing/2014/main" id="{C2AC969C-02C8-42AB-B458-EC92FB7A0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3168" y="3153405"/>
              <a:ext cx="314168" cy="309525"/>
            </a:xfrm>
            <a:custGeom>
              <a:avLst/>
              <a:gdLst/>
              <a:ahLst/>
              <a:cxnLst/>
              <a:rect l="l" t="t" r="r" b="b"/>
              <a:pathLst>
                <a:path w="3994694" h="3935658">
                  <a:moveTo>
                    <a:pt x="3059053" y="3287658"/>
                  </a:moveTo>
                  <a:lnTo>
                    <a:pt x="3994694" y="3287658"/>
                  </a:lnTo>
                  <a:lnTo>
                    <a:pt x="3994694" y="3935658"/>
                  </a:lnTo>
                  <a:lnTo>
                    <a:pt x="3059053" y="3935658"/>
                  </a:lnTo>
                  <a:close/>
                  <a:moveTo>
                    <a:pt x="1259497" y="3287658"/>
                  </a:moveTo>
                  <a:lnTo>
                    <a:pt x="2915681" y="3287658"/>
                  </a:lnTo>
                  <a:lnTo>
                    <a:pt x="2915681" y="3935658"/>
                  </a:lnTo>
                  <a:lnTo>
                    <a:pt x="1259497" y="3935658"/>
                  </a:lnTo>
                  <a:close/>
                  <a:moveTo>
                    <a:pt x="0" y="3287658"/>
                  </a:moveTo>
                  <a:lnTo>
                    <a:pt x="1116124" y="3287658"/>
                  </a:lnTo>
                  <a:lnTo>
                    <a:pt x="1116124" y="3935658"/>
                  </a:lnTo>
                  <a:lnTo>
                    <a:pt x="0" y="3935658"/>
                  </a:lnTo>
                  <a:close/>
                  <a:moveTo>
                    <a:pt x="3886694" y="2470824"/>
                  </a:moveTo>
                  <a:lnTo>
                    <a:pt x="3994694" y="2470824"/>
                  </a:lnTo>
                  <a:lnTo>
                    <a:pt x="3994694" y="3118824"/>
                  </a:lnTo>
                  <a:lnTo>
                    <a:pt x="3886694" y="3118824"/>
                  </a:lnTo>
                  <a:close/>
                  <a:moveTo>
                    <a:pt x="2123068" y="2470824"/>
                  </a:moveTo>
                  <a:lnTo>
                    <a:pt x="3779252" y="2470824"/>
                  </a:lnTo>
                  <a:lnTo>
                    <a:pt x="3779252" y="3118824"/>
                  </a:lnTo>
                  <a:lnTo>
                    <a:pt x="2123068" y="3118824"/>
                  </a:lnTo>
                  <a:close/>
                  <a:moveTo>
                    <a:pt x="359442" y="2470824"/>
                  </a:moveTo>
                  <a:lnTo>
                    <a:pt x="2015626" y="2470824"/>
                  </a:lnTo>
                  <a:lnTo>
                    <a:pt x="2015626" y="3118824"/>
                  </a:lnTo>
                  <a:lnTo>
                    <a:pt x="359442" y="3118824"/>
                  </a:lnTo>
                  <a:close/>
                  <a:moveTo>
                    <a:pt x="0" y="2470824"/>
                  </a:moveTo>
                  <a:lnTo>
                    <a:pt x="252000" y="2470824"/>
                  </a:lnTo>
                  <a:lnTo>
                    <a:pt x="252000" y="3118824"/>
                  </a:lnTo>
                  <a:lnTo>
                    <a:pt x="0" y="3118824"/>
                  </a:lnTo>
                  <a:close/>
                  <a:moveTo>
                    <a:pt x="3059053" y="1635982"/>
                  </a:moveTo>
                  <a:lnTo>
                    <a:pt x="3994694" y="1635982"/>
                  </a:lnTo>
                  <a:lnTo>
                    <a:pt x="3994694" y="2283982"/>
                  </a:lnTo>
                  <a:lnTo>
                    <a:pt x="3059053" y="2283982"/>
                  </a:lnTo>
                  <a:close/>
                  <a:moveTo>
                    <a:pt x="1259496" y="1635982"/>
                  </a:moveTo>
                  <a:lnTo>
                    <a:pt x="2915680" y="1635982"/>
                  </a:lnTo>
                  <a:lnTo>
                    <a:pt x="2915680" y="2283982"/>
                  </a:lnTo>
                  <a:lnTo>
                    <a:pt x="1259496" y="2283982"/>
                  </a:lnTo>
                  <a:close/>
                  <a:moveTo>
                    <a:pt x="0" y="1635982"/>
                  </a:moveTo>
                  <a:lnTo>
                    <a:pt x="1116124" y="1635982"/>
                  </a:lnTo>
                  <a:lnTo>
                    <a:pt x="1116124" y="2283982"/>
                  </a:lnTo>
                  <a:lnTo>
                    <a:pt x="0" y="2283982"/>
                  </a:lnTo>
                  <a:close/>
                  <a:moveTo>
                    <a:pt x="3886694" y="836400"/>
                  </a:moveTo>
                  <a:lnTo>
                    <a:pt x="3994694" y="836400"/>
                  </a:lnTo>
                  <a:lnTo>
                    <a:pt x="3994694" y="1484400"/>
                  </a:lnTo>
                  <a:lnTo>
                    <a:pt x="3886694" y="1484400"/>
                  </a:lnTo>
                  <a:close/>
                  <a:moveTo>
                    <a:pt x="2123068" y="820634"/>
                  </a:moveTo>
                  <a:lnTo>
                    <a:pt x="3779252" y="820634"/>
                  </a:lnTo>
                  <a:lnTo>
                    <a:pt x="3779252" y="1468634"/>
                  </a:lnTo>
                  <a:lnTo>
                    <a:pt x="2123068" y="1468634"/>
                  </a:lnTo>
                  <a:close/>
                  <a:moveTo>
                    <a:pt x="359442" y="820634"/>
                  </a:moveTo>
                  <a:lnTo>
                    <a:pt x="2015626" y="820634"/>
                  </a:lnTo>
                  <a:lnTo>
                    <a:pt x="2015626" y="1468634"/>
                  </a:lnTo>
                  <a:lnTo>
                    <a:pt x="359442" y="1468634"/>
                  </a:lnTo>
                  <a:close/>
                  <a:moveTo>
                    <a:pt x="0" y="820634"/>
                  </a:moveTo>
                  <a:lnTo>
                    <a:pt x="252000" y="820634"/>
                  </a:lnTo>
                  <a:lnTo>
                    <a:pt x="252000" y="1468634"/>
                  </a:lnTo>
                  <a:lnTo>
                    <a:pt x="0" y="1468634"/>
                  </a:lnTo>
                  <a:close/>
                  <a:moveTo>
                    <a:pt x="3059053" y="0"/>
                  </a:moveTo>
                  <a:lnTo>
                    <a:pt x="3994694" y="0"/>
                  </a:lnTo>
                  <a:lnTo>
                    <a:pt x="3994694" y="648000"/>
                  </a:lnTo>
                  <a:lnTo>
                    <a:pt x="3059053" y="648000"/>
                  </a:lnTo>
                  <a:close/>
                  <a:moveTo>
                    <a:pt x="1259496" y="0"/>
                  </a:moveTo>
                  <a:lnTo>
                    <a:pt x="2915680" y="0"/>
                  </a:lnTo>
                  <a:lnTo>
                    <a:pt x="2915680" y="648000"/>
                  </a:lnTo>
                  <a:lnTo>
                    <a:pt x="1259496" y="648000"/>
                  </a:lnTo>
                  <a:close/>
                  <a:moveTo>
                    <a:pt x="0" y="0"/>
                  </a:moveTo>
                  <a:lnTo>
                    <a:pt x="1116124" y="0"/>
                  </a:lnTo>
                  <a:lnTo>
                    <a:pt x="1116124" y="648000"/>
                  </a:lnTo>
                  <a:lnTo>
                    <a:pt x="0" y="64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="" xmlns:a16="http://schemas.microsoft.com/office/drawing/2014/main" id="{BDEE6023-C89B-4D05-A495-7EC02C881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5097" y="3595408"/>
              <a:ext cx="293069" cy="333882"/>
            </a:xfrm>
            <a:custGeom>
              <a:avLst/>
              <a:gdLst/>
              <a:ahLst/>
              <a:cxnLst/>
              <a:rect l="l" t="t" r="r" b="b"/>
              <a:pathLst>
                <a:path w="3456727" h="3938119">
                  <a:moveTo>
                    <a:pt x="1728364" y="1961325"/>
                  </a:moveTo>
                  <a:cubicBezTo>
                    <a:pt x="1726089" y="2407152"/>
                    <a:pt x="1737463" y="2812034"/>
                    <a:pt x="1735188" y="3257861"/>
                  </a:cubicBezTo>
                  <a:cubicBezTo>
                    <a:pt x="2394830" y="3057694"/>
                    <a:pt x="2610919" y="2352560"/>
                    <a:pt x="2765594" y="1981796"/>
                  </a:cubicBezTo>
                  <a:close/>
                  <a:moveTo>
                    <a:pt x="1728362" y="682044"/>
                  </a:moveTo>
                  <a:cubicBezTo>
                    <a:pt x="1355324" y="868563"/>
                    <a:pt x="1166530" y="952725"/>
                    <a:pt x="609247" y="1002767"/>
                  </a:cubicBezTo>
                  <a:cubicBezTo>
                    <a:pt x="606972" y="1330312"/>
                    <a:pt x="631992" y="1623739"/>
                    <a:pt x="704780" y="1964933"/>
                  </a:cubicBezTo>
                  <a:lnTo>
                    <a:pt x="1728363" y="1971757"/>
                  </a:lnTo>
                  <a:cubicBezTo>
                    <a:pt x="1728363" y="1541853"/>
                    <a:pt x="1728362" y="1111948"/>
                    <a:pt x="1728362" y="682044"/>
                  </a:cubicBezTo>
                  <a:close/>
                  <a:moveTo>
                    <a:pt x="1723409" y="487996"/>
                  </a:moveTo>
                  <a:cubicBezTo>
                    <a:pt x="1725062" y="488690"/>
                    <a:pt x="1726712" y="489384"/>
                    <a:pt x="1728363" y="490064"/>
                  </a:cubicBezTo>
                  <a:cubicBezTo>
                    <a:pt x="1730015" y="489384"/>
                    <a:pt x="1731666" y="488690"/>
                    <a:pt x="1733319" y="487996"/>
                  </a:cubicBezTo>
                  <a:lnTo>
                    <a:pt x="1733319" y="492131"/>
                  </a:lnTo>
                  <a:cubicBezTo>
                    <a:pt x="2179467" y="679460"/>
                    <a:pt x="2405896" y="769409"/>
                    <a:pt x="2817789" y="813808"/>
                  </a:cubicBezTo>
                  <a:cubicBezTo>
                    <a:pt x="2971516" y="823489"/>
                    <a:pt x="3036247" y="875307"/>
                    <a:pt x="3033236" y="1061333"/>
                  </a:cubicBezTo>
                  <a:cubicBezTo>
                    <a:pt x="3015439" y="2441328"/>
                    <a:pt x="2363638" y="3359629"/>
                    <a:pt x="1733319" y="3448048"/>
                  </a:cubicBezTo>
                  <a:lnTo>
                    <a:pt x="1733319" y="3450123"/>
                  </a:lnTo>
                  <a:lnTo>
                    <a:pt x="1728363" y="3449086"/>
                  </a:lnTo>
                  <a:lnTo>
                    <a:pt x="1723409" y="3450123"/>
                  </a:lnTo>
                  <a:lnTo>
                    <a:pt x="1723409" y="3448048"/>
                  </a:lnTo>
                  <a:cubicBezTo>
                    <a:pt x="1093089" y="3359629"/>
                    <a:pt x="441289" y="2441328"/>
                    <a:pt x="423491" y="1061333"/>
                  </a:cubicBezTo>
                  <a:cubicBezTo>
                    <a:pt x="420479" y="875307"/>
                    <a:pt x="485211" y="823489"/>
                    <a:pt x="638937" y="813808"/>
                  </a:cubicBezTo>
                  <a:cubicBezTo>
                    <a:pt x="1050832" y="769409"/>
                    <a:pt x="1277261" y="679460"/>
                    <a:pt x="1723409" y="492131"/>
                  </a:cubicBezTo>
                  <a:close/>
                  <a:moveTo>
                    <a:pt x="1722802" y="306889"/>
                  </a:moveTo>
                  <a:lnTo>
                    <a:pt x="1722802" y="311530"/>
                  </a:lnTo>
                  <a:cubicBezTo>
                    <a:pt x="1222099" y="521767"/>
                    <a:pt x="967982" y="622713"/>
                    <a:pt x="505720" y="672542"/>
                  </a:cubicBezTo>
                  <a:cubicBezTo>
                    <a:pt x="333196" y="683408"/>
                    <a:pt x="260550" y="741561"/>
                    <a:pt x="263929" y="950334"/>
                  </a:cubicBezTo>
                  <a:cubicBezTo>
                    <a:pt x="283902" y="2499079"/>
                    <a:pt x="1015407" y="3529669"/>
                    <a:pt x="1722802" y="3628902"/>
                  </a:cubicBezTo>
                  <a:lnTo>
                    <a:pt x="1722802" y="3631230"/>
                  </a:lnTo>
                  <a:lnTo>
                    <a:pt x="1728365" y="3630065"/>
                  </a:lnTo>
                  <a:lnTo>
                    <a:pt x="1733925" y="3631230"/>
                  </a:lnTo>
                  <a:lnTo>
                    <a:pt x="1733925" y="3628902"/>
                  </a:lnTo>
                  <a:cubicBezTo>
                    <a:pt x="2441322" y="3529669"/>
                    <a:pt x="3172826" y="2499079"/>
                    <a:pt x="3192800" y="950334"/>
                  </a:cubicBezTo>
                  <a:cubicBezTo>
                    <a:pt x="3196179" y="741561"/>
                    <a:pt x="3123532" y="683408"/>
                    <a:pt x="2951007" y="672542"/>
                  </a:cubicBezTo>
                  <a:cubicBezTo>
                    <a:pt x="2488747" y="622713"/>
                    <a:pt x="2234630" y="521767"/>
                    <a:pt x="1733925" y="311530"/>
                  </a:cubicBezTo>
                  <a:lnTo>
                    <a:pt x="1733925" y="306889"/>
                  </a:lnTo>
                  <a:cubicBezTo>
                    <a:pt x="1732071" y="307669"/>
                    <a:pt x="1730218" y="308445"/>
                    <a:pt x="1728365" y="309209"/>
                  </a:cubicBezTo>
                  <a:cubicBezTo>
                    <a:pt x="1726510" y="308445"/>
                    <a:pt x="1724659" y="307669"/>
                    <a:pt x="1722802" y="306889"/>
                  </a:cubicBezTo>
                  <a:close/>
                  <a:moveTo>
                    <a:pt x="1721800" y="0"/>
                  </a:moveTo>
                  <a:cubicBezTo>
                    <a:pt x="1723991" y="923"/>
                    <a:pt x="1726176" y="1844"/>
                    <a:pt x="1728363" y="2749"/>
                  </a:cubicBezTo>
                  <a:cubicBezTo>
                    <a:pt x="1730551" y="1844"/>
                    <a:pt x="1732737" y="923"/>
                    <a:pt x="1734926" y="0"/>
                  </a:cubicBezTo>
                  <a:lnTo>
                    <a:pt x="1734926" y="5497"/>
                  </a:lnTo>
                  <a:cubicBezTo>
                    <a:pt x="2325825" y="254550"/>
                    <a:pt x="2625718" y="374136"/>
                    <a:pt x="3171248" y="433164"/>
                  </a:cubicBezTo>
                  <a:cubicBezTo>
                    <a:pt x="3374850" y="446035"/>
                    <a:pt x="3460584" y="514926"/>
                    <a:pt x="3456595" y="762245"/>
                  </a:cubicBezTo>
                  <a:cubicBezTo>
                    <a:pt x="3433024" y="2596936"/>
                    <a:pt x="2569749" y="3817807"/>
                    <a:pt x="1734926" y="3935360"/>
                  </a:cubicBezTo>
                  <a:lnTo>
                    <a:pt x="1734926" y="3938119"/>
                  </a:lnTo>
                  <a:lnTo>
                    <a:pt x="1728363" y="3936740"/>
                  </a:lnTo>
                  <a:lnTo>
                    <a:pt x="1721800" y="3938119"/>
                  </a:lnTo>
                  <a:lnTo>
                    <a:pt x="1721800" y="3935360"/>
                  </a:lnTo>
                  <a:cubicBezTo>
                    <a:pt x="886977" y="3817807"/>
                    <a:pt x="23703" y="2596936"/>
                    <a:pt x="132" y="762245"/>
                  </a:cubicBezTo>
                  <a:cubicBezTo>
                    <a:pt x="-3858" y="514926"/>
                    <a:pt x="81876" y="446035"/>
                    <a:pt x="285478" y="433164"/>
                  </a:cubicBezTo>
                  <a:cubicBezTo>
                    <a:pt x="831010" y="374136"/>
                    <a:pt x="1130903" y="254550"/>
                    <a:pt x="1721800" y="5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">
              <a:extLst>
                <a:ext uri="{FF2B5EF4-FFF2-40B4-BE49-F238E27FC236}">
                  <a16:creationId xmlns="" xmlns:a16="http://schemas.microsoft.com/office/drawing/2014/main" id="{FA65A59E-F994-4D3E-B877-818D8D7B9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8304" y="3644413"/>
              <a:ext cx="333919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985442" y="1197582"/>
                  </a:moveTo>
                  <a:cubicBezTo>
                    <a:pt x="764609" y="1197582"/>
                    <a:pt x="585589" y="1376602"/>
                    <a:pt x="585589" y="1597435"/>
                  </a:cubicBezTo>
                  <a:lnTo>
                    <a:pt x="585589" y="2453913"/>
                  </a:lnTo>
                  <a:cubicBezTo>
                    <a:pt x="585589" y="2674746"/>
                    <a:pt x="764609" y="2853766"/>
                    <a:pt x="985442" y="2853766"/>
                  </a:cubicBezTo>
                  <a:lnTo>
                    <a:pt x="2273968" y="2853766"/>
                  </a:lnTo>
                  <a:cubicBezTo>
                    <a:pt x="2494801" y="2853766"/>
                    <a:pt x="2673821" y="2674746"/>
                    <a:pt x="2673821" y="2453913"/>
                  </a:cubicBezTo>
                  <a:lnTo>
                    <a:pt x="2673821" y="2353524"/>
                  </a:lnTo>
                  <a:lnTo>
                    <a:pt x="3281897" y="2810341"/>
                  </a:lnTo>
                  <a:lnTo>
                    <a:pt x="3281897" y="1241009"/>
                  </a:lnTo>
                  <a:lnTo>
                    <a:pt x="2673821" y="1697826"/>
                  </a:lnTo>
                  <a:lnTo>
                    <a:pt x="2673821" y="1597435"/>
                  </a:lnTo>
                  <a:cubicBezTo>
                    <a:pt x="2673821" y="1376602"/>
                    <a:pt x="2494801" y="1197582"/>
                    <a:pt x="2273968" y="1197582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="" xmlns:a16="http://schemas.microsoft.com/office/drawing/2014/main" id="{8F265CA1-2F53-4EBD-928B-DED42C41F7BB}"/>
                </a:ext>
              </a:extLst>
            </p:cNvPr>
            <p:cNvSpPr>
              <a:spLocks/>
            </p:cNvSpPr>
            <p:nvPr/>
          </p:nvSpPr>
          <p:spPr>
            <a:xfrm>
              <a:off x="7848475" y="3430845"/>
              <a:ext cx="333882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1588743" y="1414211"/>
                  </a:moveTo>
                  <a:cubicBezTo>
                    <a:pt x="1540407" y="1411706"/>
                    <a:pt x="1506842" y="1440258"/>
                    <a:pt x="1506842" y="1478573"/>
                  </a:cubicBezTo>
                  <a:lnTo>
                    <a:pt x="1506842" y="2462752"/>
                  </a:lnTo>
                  <a:cubicBezTo>
                    <a:pt x="1506842" y="2484086"/>
                    <a:pt x="1516471" y="2503171"/>
                    <a:pt x="1532201" y="2515206"/>
                  </a:cubicBezTo>
                  <a:cubicBezTo>
                    <a:pt x="1552351" y="2541621"/>
                    <a:pt x="1589483" y="2548946"/>
                    <a:pt x="1619199" y="2531790"/>
                  </a:cubicBezTo>
                  <a:lnTo>
                    <a:pt x="2471524" y="2039700"/>
                  </a:lnTo>
                  <a:cubicBezTo>
                    <a:pt x="2509339" y="2017643"/>
                    <a:pt x="2509577" y="1945490"/>
                    <a:pt x="2464719" y="1913406"/>
                  </a:cubicBezTo>
                  <a:cubicBezTo>
                    <a:pt x="2315501" y="1808322"/>
                    <a:pt x="1748389" y="1486683"/>
                    <a:pt x="1588743" y="1414211"/>
                  </a:cubicBezTo>
                  <a:close/>
                  <a:moveTo>
                    <a:pt x="1982320" y="904379"/>
                  </a:moveTo>
                  <a:cubicBezTo>
                    <a:pt x="2575020" y="904379"/>
                    <a:pt x="3055498" y="1384857"/>
                    <a:pt x="3055498" y="1977557"/>
                  </a:cubicBezTo>
                  <a:cubicBezTo>
                    <a:pt x="3055498" y="2570257"/>
                    <a:pt x="2575020" y="3050735"/>
                    <a:pt x="1982320" y="3050735"/>
                  </a:cubicBezTo>
                  <a:cubicBezTo>
                    <a:pt x="1389620" y="3050735"/>
                    <a:pt x="909142" y="2570257"/>
                    <a:pt x="909142" y="1977557"/>
                  </a:cubicBezTo>
                  <a:cubicBezTo>
                    <a:pt x="909142" y="1384857"/>
                    <a:pt x="1389620" y="904379"/>
                    <a:pt x="1982320" y="904379"/>
                  </a:cubicBezTo>
                  <a:close/>
                  <a:moveTo>
                    <a:pt x="1982320" y="537397"/>
                  </a:moveTo>
                  <a:cubicBezTo>
                    <a:pt x="1186942" y="537397"/>
                    <a:pt x="542160" y="1182179"/>
                    <a:pt x="542160" y="1977557"/>
                  </a:cubicBezTo>
                  <a:cubicBezTo>
                    <a:pt x="542160" y="2772935"/>
                    <a:pt x="1186942" y="3417717"/>
                    <a:pt x="1982320" y="3417717"/>
                  </a:cubicBezTo>
                  <a:cubicBezTo>
                    <a:pt x="2777698" y="3417717"/>
                    <a:pt x="3422480" y="2772935"/>
                    <a:pt x="3422480" y="1977557"/>
                  </a:cubicBezTo>
                  <a:cubicBezTo>
                    <a:pt x="3422480" y="1182179"/>
                    <a:pt x="2777698" y="537397"/>
                    <a:pt x="1982320" y="537397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="" xmlns:a16="http://schemas.microsoft.com/office/drawing/2014/main" id="{1286171F-90B0-4C74-8840-3BC308032B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351" y="3431598"/>
              <a:ext cx="333919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64687" y="782779"/>
                  </a:moveTo>
                  <a:cubicBezTo>
                    <a:pt x="2512183" y="782779"/>
                    <a:pt x="2307488" y="987475"/>
                    <a:pt x="2307487" y="1239980"/>
                  </a:cubicBezTo>
                  <a:cubicBezTo>
                    <a:pt x="2307487" y="1241985"/>
                    <a:pt x="2307500" y="1243987"/>
                    <a:pt x="2308092" y="1245978"/>
                  </a:cubicBezTo>
                  <a:lnTo>
                    <a:pt x="1570677" y="1632536"/>
                  </a:lnTo>
                  <a:cubicBezTo>
                    <a:pt x="1488749" y="1552118"/>
                    <a:pt x="1376387" y="1502860"/>
                    <a:pt x="1252520" y="1502859"/>
                  </a:cubicBezTo>
                  <a:cubicBezTo>
                    <a:pt x="1000014" y="1502859"/>
                    <a:pt x="795319" y="1707555"/>
                    <a:pt x="795319" y="1960060"/>
                  </a:cubicBezTo>
                  <a:cubicBezTo>
                    <a:pt x="795319" y="2212565"/>
                    <a:pt x="1000014" y="2417260"/>
                    <a:pt x="1252520" y="2417260"/>
                  </a:cubicBezTo>
                  <a:cubicBezTo>
                    <a:pt x="1361432" y="2417260"/>
                    <a:pt x="1461449" y="2379178"/>
                    <a:pt x="1538674" y="2313987"/>
                  </a:cubicBezTo>
                  <a:lnTo>
                    <a:pt x="2308734" y="2717656"/>
                  </a:lnTo>
                  <a:cubicBezTo>
                    <a:pt x="2314220" y="2964461"/>
                    <a:pt x="2516327" y="3162492"/>
                    <a:pt x="2764688" y="3162492"/>
                  </a:cubicBezTo>
                  <a:cubicBezTo>
                    <a:pt x="3017192" y="3162492"/>
                    <a:pt x="3221888" y="2957797"/>
                    <a:pt x="3221887" y="2705292"/>
                  </a:cubicBezTo>
                  <a:cubicBezTo>
                    <a:pt x="3221887" y="2452786"/>
                    <a:pt x="3017192" y="2248092"/>
                    <a:pt x="2764688" y="2248092"/>
                  </a:cubicBezTo>
                  <a:cubicBezTo>
                    <a:pt x="2638870" y="2248092"/>
                    <a:pt x="2524924" y="2298913"/>
                    <a:pt x="2442337" y="2381228"/>
                  </a:cubicBezTo>
                  <a:lnTo>
                    <a:pt x="1706164" y="1995322"/>
                  </a:lnTo>
                  <a:lnTo>
                    <a:pt x="1709074" y="1966451"/>
                  </a:lnTo>
                  <a:lnTo>
                    <a:pt x="2455698" y="1575067"/>
                  </a:lnTo>
                  <a:cubicBezTo>
                    <a:pt x="2536225" y="1651261"/>
                    <a:pt x="2645094" y="1697180"/>
                    <a:pt x="2764687" y="1697179"/>
                  </a:cubicBezTo>
                  <a:cubicBezTo>
                    <a:pt x="3017193" y="1697180"/>
                    <a:pt x="3221887" y="1492485"/>
                    <a:pt x="3221888" y="1239980"/>
                  </a:cubicBezTo>
                  <a:cubicBezTo>
                    <a:pt x="3221887" y="987475"/>
                    <a:pt x="3017193" y="782779"/>
                    <a:pt x="2764687" y="782779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Rounded Rectangle 1">
              <a:extLst>
                <a:ext uri="{FF2B5EF4-FFF2-40B4-BE49-F238E27FC236}">
                  <a16:creationId xmlns="" xmlns:a16="http://schemas.microsoft.com/office/drawing/2014/main" id="{670A7AD2-0791-4A7A-86E4-BCF0C59F1B23}"/>
                </a:ext>
              </a:extLst>
            </p:cNvPr>
            <p:cNvSpPr/>
            <p:nvPr/>
          </p:nvSpPr>
          <p:spPr>
            <a:xfrm rot="2648398">
              <a:off x="8418853" y="3736045"/>
              <a:ext cx="152994" cy="391286"/>
            </a:xfrm>
            <a:custGeom>
              <a:avLst/>
              <a:gdLst/>
              <a:ahLst/>
              <a:cxnLst/>
              <a:rect l="l" t="t" r="r" b="b"/>
              <a:pathLst>
                <a:path w="1862952" h="4764557">
                  <a:moveTo>
                    <a:pt x="289679" y="2004751"/>
                  </a:moveTo>
                  <a:cubicBezTo>
                    <a:pt x="458860" y="1838972"/>
                    <a:pt x="691283" y="1737733"/>
                    <a:pt x="946849" y="1740329"/>
                  </a:cubicBezTo>
                  <a:cubicBezTo>
                    <a:pt x="982916" y="1740695"/>
                    <a:pt x="1018481" y="1743119"/>
                    <a:pt x="1053366" y="1748014"/>
                  </a:cubicBezTo>
                  <a:cubicBezTo>
                    <a:pt x="1317748" y="1888655"/>
                    <a:pt x="1203170" y="2165630"/>
                    <a:pt x="978473" y="2204473"/>
                  </a:cubicBezTo>
                  <a:cubicBezTo>
                    <a:pt x="966642" y="2201190"/>
                    <a:pt x="954470" y="2200566"/>
                    <a:pt x="942176" y="2200441"/>
                  </a:cubicBezTo>
                  <a:cubicBezTo>
                    <a:pt x="697403" y="2197955"/>
                    <a:pt x="496962" y="2394367"/>
                    <a:pt x="494475" y="2639137"/>
                  </a:cubicBezTo>
                  <a:lnTo>
                    <a:pt x="482110" y="3856696"/>
                  </a:lnTo>
                  <a:cubicBezTo>
                    <a:pt x="479624" y="4101467"/>
                    <a:pt x="676035" y="4301910"/>
                    <a:pt x="920807" y="4304396"/>
                  </a:cubicBezTo>
                  <a:cubicBezTo>
                    <a:pt x="1043193" y="4305639"/>
                    <a:pt x="1154496" y="4257158"/>
                    <a:pt x="1235513" y="4177768"/>
                  </a:cubicBezTo>
                  <a:cubicBezTo>
                    <a:pt x="1316531" y="4098380"/>
                    <a:pt x="1367262" y="3988084"/>
                    <a:pt x="1368506" y="3865699"/>
                  </a:cubicBezTo>
                  <a:lnTo>
                    <a:pt x="1375662" y="3161156"/>
                  </a:lnTo>
                  <a:cubicBezTo>
                    <a:pt x="1504082" y="3167548"/>
                    <a:pt x="1792622" y="2981572"/>
                    <a:pt x="1861834" y="2783546"/>
                  </a:cubicBezTo>
                  <a:lnTo>
                    <a:pt x="1851019" y="3848423"/>
                  </a:lnTo>
                  <a:cubicBezTo>
                    <a:pt x="1848423" y="4103989"/>
                    <a:pt x="1742485" y="4334308"/>
                    <a:pt x="1573304" y="4500088"/>
                  </a:cubicBezTo>
                  <a:cubicBezTo>
                    <a:pt x="1404123" y="4665866"/>
                    <a:pt x="1171700" y="4767105"/>
                    <a:pt x="916134" y="4764509"/>
                  </a:cubicBezTo>
                  <a:cubicBezTo>
                    <a:pt x="405002" y="4759318"/>
                    <a:pt x="-5143" y="4340756"/>
                    <a:pt x="48" y="3829624"/>
                  </a:cubicBezTo>
                  <a:lnTo>
                    <a:pt x="11964" y="2656415"/>
                  </a:lnTo>
                  <a:cubicBezTo>
                    <a:pt x="14559" y="2400849"/>
                    <a:pt x="120498" y="2170529"/>
                    <a:pt x="289679" y="2004751"/>
                  </a:cubicBezTo>
                  <a:close/>
                  <a:moveTo>
                    <a:pt x="282968" y="271082"/>
                  </a:moveTo>
                  <a:cubicBezTo>
                    <a:pt x="450457" y="103594"/>
                    <a:pt x="681840" y="0"/>
                    <a:pt x="937419" y="0"/>
                  </a:cubicBezTo>
                  <a:cubicBezTo>
                    <a:pt x="1448577" y="0"/>
                    <a:pt x="1862952" y="414375"/>
                    <a:pt x="1862952" y="925533"/>
                  </a:cubicBezTo>
                  <a:lnTo>
                    <a:pt x="1862952" y="2098803"/>
                  </a:lnTo>
                  <a:cubicBezTo>
                    <a:pt x="1862952" y="2609961"/>
                    <a:pt x="1448577" y="3024336"/>
                    <a:pt x="937419" y="3024336"/>
                  </a:cubicBezTo>
                  <a:cubicBezTo>
                    <a:pt x="901350" y="3024336"/>
                    <a:pt x="865762" y="3022273"/>
                    <a:pt x="830829" y="3017733"/>
                  </a:cubicBezTo>
                  <a:cubicBezTo>
                    <a:pt x="565032" y="2879784"/>
                    <a:pt x="676792" y="2601660"/>
                    <a:pt x="901083" y="2560538"/>
                  </a:cubicBezTo>
                  <a:cubicBezTo>
                    <a:pt x="912947" y="2563700"/>
                    <a:pt x="925124" y="2564200"/>
                    <a:pt x="937419" y="2564200"/>
                  </a:cubicBezTo>
                  <a:cubicBezTo>
                    <a:pt x="1182204" y="2564200"/>
                    <a:pt x="1380640" y="2365763"/>
                    <a:pt x="1380641" y="2120980"/>
                  </a:cubicBezTo>
                  <a:lnTo>
                    <a:pt x="1380640" y="903358"/>
                  </a:lnTo>
                  <a:cubicBezTo>
                    <a:pt x="1380640" y="658574"/>
                    <a:pt x="1182204" y="460137"/>
                    <a:pt x="937419" y="460137"/>
                  </a:cubicBezTo>
                  <a:cubicBezTo>
                    <a:pt x="815027" y="460137"/>
                    <a:pt x="704222" y="509746"/>
                    <a:pt x="624015" y="589954"/>
                  </a:cubicBezTo>
                  <a:cubicBezTo>
                    <a:pt x="543808" y="670161"/>
                    <a:pt x="494199" y="780966"/>
                    <a:pt x="494199" y="903358"/>
                  </a:cubicBezTo>
                  <a:lnTo>
                    <a:pt x="494198" y="1607937"/>
                  </a:lnTo>
                  <a:cubicBezTo>
                    <a:pt x="365720" y="1602850"/>
                    <a:pt x="79084" y="1791747"/>
                    <a:pt x="11886" y="1990465"/>
                  </a:cubicBezTo>
                  <a:lnTo>
                    <a:pt x="11886" y="925533"/>
                  </a:lnTo>
                  <a:cubicBezTo>
                    <a:pt x="11886" y="669954"/>
                    <a:pt x="115480" y="438571"/>
                    <a:pt x="282968" y="2710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="" xmlns:a16="http://schemas.microsoft.com/office/drawing/2014/main" id="{51FA77B0-2BE5-4D83-AEFA-76FC3DCFE64D}"/>
                </a:ext>
              </a:extLst>
            </p:cNvPr>
            <p:cNvSpPr/>
            <p:nvPr/>
          </p:nvSpPr>
          <p:spPr>
            <a:xfrm flipH="1">
              <a:off x="10895166" y="4140438"/>
              <a:ext cx="333882" cy="321039"/>
            </a:xfrm>
            <a:custGeom>
              <a:avLst/>
              <a:gdLst/>
              <a:ahLst/>
              <a:cxnLst/>
              <a:rect l="l" t="t" r="r" b="b"/>
              <a:pathLst>
                <a:path w="3948393" h="3817544">
                  <a:moveTo>
                    <a:pt x="1888045" y="2370407"/>
                  </a:moveTo>
                  <a:lnTo>
                    <a:pt x="1180379" y="2998560"/>
                  </a:lnTo>
                  <a:lnTo>
                    <a:pt x="695350" y="2712314"/>
                  </a:lnTo>
                  <a:lnTo>
                    <a:pt x="703301" y="3014463"/>
                  </a:lnTo>
                  <a:lnTo>
                    <a:pt x="1888044" y="3817544"/>
                  </a:lnTo>
                  <a:cubicBezTo>
                    <a:pt x="1885393" y="3356368"/>
                    <a:pt x="1874793" y="2911096"/>
                    <a:pt x="1888045" y="2370407"/>
                  </a:cubicBezTo>
                  <a:close/>
                  <a:moveTo>
                    <a:pt x="2059390" y="2370407"/>
                  </a:moveTo>
                  <a:cubicBezTo>
                    <a:pt x="2072642" y="2911096"/>
                    <a:pt x="2062042" y="3356368"/>
                    <a:pt x="2059391" y="3817544"/>
                  </a:cubicBezTo>
                  <a:lnTo>
                    <a:pt x="3244134" y="3014463"/>
                  </a:lnTo>
                  <a:lnTo>
                    <a:pt x="3252085" y="2712314"/>
                  </a:lnTo>
                  <a:lnTo>
                    <a:pt x="2767056" y="2998560"/>
                  </a:lnTo>
                  <a:close/>
                  <a:moveTo>
                    <a:pt x="733907" y="1451867"/>
                  </a:moveTo>
                  <a:lnTo>
                    <a:pt x="0" y="2113471"/>
                  </a:lnTo>
                  <a:lnTo>
                    <a:pt x="1170450" y="2848461"/>
                  </a:lnTo>
                  <a:lnTo>
                    <a:pt x="1919327" y="2170968"/>
                  </a:lnTo>
                  <a:close/>
                  <a:moveTo>
                    <a:pt x="3206900" y="1451867"/>
                  </a:moveTo>
                  <a:lnTo>
                    <a:pt x="2021479" y="2170968"/>
                  </a:lnTo>
                  <a:lnTo>
                    <a:pt x="2770356" y="2848461"/>
                  </a:lnTo>
                  <a:lnTo>
                    <a:pt x="3940806" y="2113471"/>
                  </a:lnTo>
                  <a:close/>
                  <a:moveTo>
                    <a:pt x="1195981" y="0"/>
                  </a:moveTo>
                  <a:lnTo>
                    <a:pt x="10560" y="719101"/>
                  </a:lnTo>
                  <a:lnTo>
                    <a:pt x="759438" y="1396594"/>
                  </a:lnTo>
                  <a:lnTo>
                    <a:pt x="1929887" y="661605"/>
                  </a:lnTo>
                  <a:close/>
                  <a:moveTo>
                    <a:pt x="2762973" y="0"/>
                  </a:moveTo>
                  <a:lnTo>
                    <a:pt x="2029067" y="661605"/>
                  </a:lnTo>
                  <a:lnTo>
                    <a:pt x="3199516" y="1396594"/>
                  </a:lnTo>
                  <a:lnTo>
                    <a:pt x="3948393" y="7191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Donut 6">
              <a:extLst>
                <a:ext uri="{FF2B5EF4-FFF2-40B4-BE49-F238E27FC236}">
                  <a16:creationId xmlns="" xmlns:a16="http://schemas.microsoft.com/office/drawing/2014/main" id="{920CB5AB-69E8-445F-8F3A-B28CF59D9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5340" y="4212639"/>
              <a:ext cx="333882" cy="333882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1980000" y="1260000"/>
                  </a:moveTo>
                  <a:cubicBezTo>
                    <a:pt x="2377645" y="1260000"/>
                    <a:pt x="2700000" y="1582355"/>
                    <a:pt x="2700000" y="1980000"/>
                  </a:cubicBezTo>
                  <a:cubicBezTo>
                    <a:pt x="2700000" y="2377645"/>
                    <a:pt x="2377645" y="2700000"/>
                    <a:pt x="1980000" y="2700000"/>
                  </a:cubicBezTo>
                  <a:cubicBezTo>
                    <a:pt x="1582355" y="2700000"/>
                    <a:pt x="1260000" y="2377645"/>
                    <a:pt x="1260000" y="1980000"/>
                  </a:cubicBezTo>
                  <a:cubicBezTo>
                    <a:pt x="1260000" y="1582355"/>
                    <a:pt x="1582355" y="1260000"/>
                    <a:pt x="1980000" y="1260000"/>
                  </a:cubicBezTo>
                  <a:close/>
                  <a:moveTo>
                    <a:pt x="2490424" y="1258488"/>
                  </a:moveTo>
                  <a:lnTo>
                    <a:pt x="3822407" y="1258488"/>
                  </a:lnTo>
                  <a:cubicBezTo>
                    <a:pt x="3911854" y="1481555"/>
                    <a:pt x="3960000" y="1725155"/>
                    <a:pt x="3960000" y="1980000"/>
                  </a:cubicBezTo>
                  <a:cubicBezTo>
                    <a:pt x="3960000" y="3073524"/>
                    <a:pt x="3073524" y="3960000"/>
                    <a:pt x="1980000" y="3960000"/>
                  </a:cubicBezTo>
                  <a:lnTo>
                    <a:pt x="1852759" y="3953575"/>
                  </a:lnTo>
                  <a:lnTo>
                    <a:pt x="2729076" y="2455486"/>
                  </a:lnTo>
                  <a:lnTo>
                    <a:pt x="2726868" y="2454194"/>
                  </a:lnTo>
                  <a:cubicBezTo>
                    <a:pt x="2814857" y="2317465"/>
                    <a:pt x="2865416" y="2154637"/>
                    <a:pt x="2865416" y="1980000"/>
                  </a:cubicBezTo>
                  <a:cubicBezTo>
                    <a:pt x="2865416" y="1681504"/>
                    <a:pt x="2717708" y="1417508"/>
                    <a:pt x="2490424" y="1258488"/>
                  </a:cubicBezTo>
                  <a:close/>
                  <a:moveTo>
                    <a:pt x="334727" y="878603"/>
                  </a:moveTo>
                  <a:lnTo>
                    <a:pt x="1154753" y="2298930"/>
                  </a:lnTo>
                  <a:cubicBezTo>
                    <a:pt x="1281989" y="2630497"/>
                    <a:pt x="1603560" y="2865416"/>
                    <a:pt x="1980000" y="2865416"/>
                  </a:cubicBezTo>
                  <a:cubicBezTo>
                    <a:pt x="2123408" y="2865416"/>
                    <a:pt x="2258854" y="2831322"/>
                    <a:pt x="2378271" y="2770003"/>
                  </a:cubicBezTo>
                  <a:lnTo>
                    <a:pt x="1695481" y="3937251"/>
                  </a:lnTo>
                  <a:cubicBezTo>
                    <a:pt x="736579" y="3801546"/>
                    <a:pt x="0" y="2976792"/>
                    <a:pt x="0" y="1980000"/>
                  </a:cubicBezTo>
                  <a:cubicBezTo>
                    <a:pt x="0" y="1572291"/>
                    <a:pt x="123228" y="1193364"/>
                    <a:pt x="334727" y="878603"/>
                  </a:cubicBezTo>
                  <a:close/>
                  <a:moveTo>
                    <a:pt x="1980000" y="0"/>
                  </a:moveTo>
                  <a:cubicBezTo>
                    <a:pt x="2762762" y="0"/>
                    <a:pt x="3439434" y="454224"/>
                    <a:pt x="3758731" y="1114488"/>
                  </a:cubicBezTo>
                  <a:lnTo>
                    <a:pt x="2165892" y="1114488"/>
                  </a:lnTo>
                  <a:cubicBezTo>
                    <a:pt x="2106002" y="1101330"/>
                    <a:pt x="2043789" y="1094584"/>
                    <a:pt x="1980000" y="1094584"/>
                  </a:cubicBezTo>
                  <a:cubicBezTo>
                    <a:pt x="1916211" y="1094584"/>
                    <a:pt x="1853998" y="1101330"/>
                    <a:pt x="1794108" y="1114488"/>
                  </a:cubicBezTo>
                  <a:lnTo>
                    <a:pt x="1774506" y="1114488"/>
                  </a:lnTo>
                  <a:lnTo>
                    <a:pt x="1774506" y="1119528"/>
                  </a:lnTo>
                  <a:cubicBezTo>
                    <a:pt x="1405645" y="1206316"/>
                    <a:pt x="1126346" y="1524537"/>
                    <a:pt x="1097987" y="1912608"/>
                  </a:cubicBezTo>
                  <a:lnTo>
                    <a:pt x="428214" y="752526"/>
                  </a:lnTo>
                  <a:cubicBezTo>
                    <a:pt x="789694" y="293724"/>
                    <a:pt x="1350545" y="0"/>
                    <a:pt x="19800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="" xmlns:a16="http://schemas.microsoft.com/office/drawing/2014/main" id="{172CEC1D-5D66-4A31-9A8D-53B351EC60EC}"/>
                </a:ext>
              </a:extLst>
            </p:cNvPr>
            <p:cNvSpPr>
              <a:spLocks noChangeAspect="1"/>
            </p:cNvSpPr>
            <p:nvPr/>
          </p:nvSpPr>
          <p:spPr>
            <a:xfrm rot="8580000">
              <a:off x="8854245" y="4188670"/>
              <a:ext cx="334774" cy="333882"/>
            </a:xfrm>
            <a:custGeom>
              <a:avLst/>
              <a:gdLst/>
              <a:ahLst/>
              <a:cxnLst/>
              <a:rect l="l" t="t" r="r" b="b"/>
              <a:pathLst>
                <a:path w="3872365" h="3862045">
                  <a:moveTo>
                    <a:pt x="1786489" y="808318"/>
                  </a:moveTo>
                  <a:cubicBezTo>
                    <a:pt x="1525809" y="610106"/>
                    <a:pt x="1257124" y="397966"/>
                    <a:pt x="1040385" y="230829"/>
                  </a:cubicBezTo>
                  <a:cubicBezTo>
                    <a:pt x="1905215" y="-194386"/>
                    <a:pt x="2650439" y="24572"/>
                    <a:pt x="3162062" y="429660"/>
                  </a:cubicBezTo>
                  <a:cubicBezTo>
                    <a:pt x="3007351" y="875340"/>
                    <a:pt x="2905932" y="1443216"/>
                    <a:pt x="2745609" y="1410478"/>
                  </a:cubicBezTo>
                  <a:cubicBezTo>
                    <a:pt x="2633182" y="1430335"/>
                    <a:pt x="2220955" y="1138671"/>
                    <a:pt x="1786489" y="808318"/>
                  </a:cubicBezTo>
                  <a:close/>
                  <a:moveTo>
                    <a:pt x="2701004" y="2590217"/>
                  </a:moveTo>
                  <a:cubicBezTo>
                    <a:pt x="2682933" y="2576481"/>
                    <a:pt x="2672282" y="2559744"/>
                    <a:pt x="2670336" y="2539383"/>
                  </a:cubicBezTo>
                  <a:cubicBezTo>
                    <a:pt x="2587360" y="2376647"/>
                    <a:pt x="3042640" y="1246798"/>
                    <a:pt x="3299881" y="563773"/>
                  </a:cubicBezTo>
                  <a:cubicBezTo>
                    <a:pt x="3959368" y="1266493"/>
                    <a:pt x="3967860" y="2043171"/>
                    <a:pt x="3730056" y="2650875"/>
                  </a:cubicBezTo>
                  <a:cubicBezTo>
                    <a:pt x="3317547" y="2635434"/>
                    <a:pt x="2827499" y="2686366"/>
                    <a:pt x="2701004" y="2590217"/>
                  </a:cubicBezTo>
                  <a:close/>
                  <a:moveTo>
                    <a:pt x="19691" y="2248546"/>
                  </a:moveTo>
                  <a:cubicBezTo>
                    <a:pt x="-100797" y="1292396"/>
                    <a:pt x="348853" y="659059"/>
                    <a:pt x="898439" y="307194"/>
                  </a:cubicBezTo>
                  <a:cubicBezTo>
                    <a:pt x="1269469" y="598575"/>
                    <a:pt x="1773388" y="879352"/>
                    <a:pt x="1690237" y="1020281"/>
                  </a:cubicBezTo>
                  <a:cubicBezTo>
                    <a:pt x="1661713" y="1200709"/>
                    <a:pt x="629275" y="1847170"/>
                    <a:pt x="19691" y="2248546"/>
                  </a:cubicBezTo>
                  <a:close/>
                  <a:moveTo>
                    <a:pt x="1805382" y="3858278"/>
                  </a:moveTo>
                  <a:cubicBezTo>
                    <a:pt x="1676483" y="3404460"/>
                    <a:pt x="1433840" y="2881111"/>
                    <a:pt x="1583946" y="2815971"/>
                  </a:cubicBezTo>
                  <a:cubicBezTo>
                    <a:pt x="1713076" y="2686769"/>
                    <a:pt x="2928316" y="2770622"/>
                    <a:pt x="3657403" y="2804207"/>
                  </a:cubicBezTo>
                  <a:cubicBezTo>
                    <a:pt x="3192869" y="3648569"/>
                    <a:pt x="2456828" y="3896652"/>
                    <a:pt x="1805382" y="3858278"/>
                  </a:cubicBezTo>
                  <a:close/>
                  <a:moveTo>
                    <a:pt x="762284" y="3480575"/>
                  </a:moveTo>
                  <a:cubicBezTo>
                    <a:pt x="380940" y="3198297"/>
                    <a:pt x="161300" y="2806810"/>
                    <a:pt x="58293" y="2412172"/>
                  </a:cubicBezTo>
                  <a:cubicBezTo>
                    <a:pt x="450067" y="2149344"/>
                    <a:pt x="872820" y="1756853"/>
                    <a:pt x="981158" y="1879484"/>
                  </a:cubicBezTo>
                  <a:cubicBezTo>
                    <a:pt x="1143940" y="1962367"/>
                    <a:pt x="1439720" y="3144041"/>
                    <a:pt x="1633080" y="3847823"/>
                  </a:cubicBezTo>
                  <a:cubicBezTo>
                    <a:pt x="1278110" y="3779994"/>
                    <a:pt x="991090" y="3649942"/>
                    <a:pt x="762284" y="3480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10">
              <a:extLst>
                <a:ext uri="{FF2B5EF4-FFF2-40B4-BE49-F238E27FC236}">
                  <a16:creationId xmlns="" xmlns:a16="http://schemas.microsoft.com/office/drawing/2014/main" id="{0B6075D2-B9C7-4C23-AE7D-082BFC79AB59}"/>
                </a:ext>
              </a:extLst>
            </p:cNvPr>
            <p:cNvSpPr/>
            <p:nvPr/>
          </p:nvSpPr>
          <p:spPr>
            <a:xfrm>
              <a:off x="10946267" y="2817827"/>
              <a:ext cx="274046" cy="272660"/>
            </a:xfrm>
            <a:custGeom>
              <a:avLst/>
              <a:gdLst/>
              <a:ahLst/>
              <a:cxnLst/>
              <a:rect l="l" t="t" r="r" b="b"/>
              <a:pathLst>
                <a:path w="2956013" h="2941055">
                  <a:moveTo>
                    <a:pt x="2169165" y="2259549"/>
                  </a:moveTo>
                  <a:cubicBezTo>
                    <a:pt x="2305163" y="2320579"/>
                    <a:pt x="2430502" y="2400997"/>
                    <a:pt x="2542352" y="2496872"/>
                  </a:cubicBezTo>
                  <a:cubicBezTo>
                    <a:pt x="2303978" y="2744099"/>
                    <a:pt x="1979593" y="2907447"/>
                    <a:pt x="1617206" y="2939204"/>
                  </a:cubicBezTo>
                  <a:lnTo>
                    <a:pt x="1588575" y="2925411"/>
                  </a:lnTo>
                  <a:cubicBezTo>
                    <a:pt x="1835671" y="2758142"/>
                    <a:pt x="2037335" y="2529257"/>
                    <a:pt x="2169165" y="2259549"/>
                  </a:cubicBezTo>
                  <a:close/>
                  <a:moveTo>
                    <a:pt x="797309" y="2254509"/>
                  </a:moveTo>
                  <a:cubicBezTo>
                    <a:pt x="928512" y="2525684"/>
                    <a:pt x="1129977" y="2756161"/>
                    <a:pt x="1376879" y="2925229"/>
                  </a:cubicBezTo>
                  <a:cubicBezTo>
                    <a:pt x="1367940" y="2931748"/>
                    <a:pt x="1358086" y="2936536"/>
                    <a:pt x="1348086" y="2941055"/>
                  </a:cubicBezTo>
                  <a:cubicBezTo>
                    <a:pt x="981929" y="2910776"/>
                    <a:pt x="654006" y="2746454"/>
                    <a:pt x="413461" y="2497054"/>
                  </a:cubicBezTo>
                  <a:cubicBezTo>
                    <a:pt x="528278" y="2398621"/>
                    <a:pt x="657289" y="2316447"/>
                    <a:pt x="797309" y="2254509"/>
                  </a:cubicBezTo>
                  <a:close/>
                  <a:moveTo>
                    <a:pt x="1426305" y="2108791"/>
                  </a:moveTo>
                  <a:lnTo>
                    <a:pt x="1426305" y="2824067"/>
                  </a:lnTo>
                  <a:cubicBezTo>
                    <a:pt x="1203050" y="2668305"/>
                    <a:pt x="1020431" y="2458508"/>
                    <a:pt x="899682" y="2212532"/>
                  </a:cubicBezTo>
                  <a:cubicBezTo>
                    <a:pt x="1063835" y="2148883"/>
                    <a:pt x="1241204" y="2112683"/>
                    <a:pt x="1426305" y="2108791"/>
                  </a:cubicBezTo>
                  <a:close/>
                  <a:moveTo>
                    <a:pt x="1527809" y="2108695"/>
                  </a:moveTo>
                  <a:cubicBezTo>
                    <a:pt x="1717707" y="2112557"/>
                    <a:pt x="1899494" y="2150291"/>
                    <a:pt x="2067336" y="2216559"/>
                  </a:cubicBezTo>
                  <a:cubicBezTo>
                    <a:pt x="1943936" y="2466549"/>
                    <a:pt x="1756622" y="2679032"/>
                    <a:pt x="1527809" y="2835300"/>
                  </a:cubicBezTo>
                  <a:close/>
                  <a:moveTo>
                    <a:pt x="2354776" y="1530125"/>
                  </a:moveTo>
                  <a:lnTo>
                    <a:pt x="2955077" y="1530125"/>
                  </a:lnTo>
                  <a:cubicBezTo>
                    <a:pt x="2942393" y="1866074"/>
                    <a:pt x="2817414" y="2173186"/>
                    <a:pt x="2615767" y="2414127"/>
                  </a:cubicBezTo>
                  <a:cubicBezTo>
                    <a:pt x="2496453" y="2311434"/>
                    <a:pt x="2362630" y="2225327"/>
                    <a:pt x="2217376" y="2159975"/>
                  </a:cubicBezTo>
                  <a:cubicBezTo>
                    <a:pt x="2300477" y="1965771"/>
                    <a:pt x="2348521" y="1753185"/>
                    <a:pt x="2354776" y="1530125"/>
                  </a:cubicBezTo>
                  <a:close/>
                  <a:moveTo>
                    <a:pt x="1527809" y="1530125"/>
                  </a:moveTo>
                  <a:lnTo>
                    <a:pt x="2244039" y="1530125"/>
                  </a:lnTo>
                  <a:cubicBezTo>
                    <a:pt x="2237819" y="1737690"/>
                    <a:pt x="2192963" y="1935525"/>
                    <a:pt x="2115825" y="2116496"/>
                  </a:cubicBezTo>
                  <a:cubicBezTo>
                    <a:pt x="1933189" y="2043464"/>
                    <a:pt x="1735000" y="2001899"/>
                    <a:pt x="1527809" y="1997958"/>
                  </a:cubicBezTo>
                  <a:close/>
                  <a:moveTo>
                    <a:pt x="725097" y="1530125"/>
                  </a:moveTo>
                  <a:lnTo>
                    <a:pt x="1426305" y="1530125"/>
                  </a:lnTo>
                  <a:lnTo>
                    <a:pt x="1426305" y="1998054"/>
                  </a:lnTo>
                  <a:cubicBezTo>
                    <a:pt x="1224105" y="2002029"/>
                    <a:pt x="1030504" y="2041966"/>
                    <a:pt x="851699" y="2112283"/>
                  </a:cubicBezTo>
                  <a:cubicBezTo>
                    <a:pt x="775482" y="1932518"/>
                    <a:pt x="731260" y="1736112"/>
                    <a:pt x="725097" y="1530125"/>
                  </a:cubicBezTo>
                  <a:close/>
                  <a:moveTo>
                    <a:pt x="934" y="1530125"/>
                  </a:moveTo>
                  <a:lnTo>
                    <a:pt x="614360" y="1530125"/>
                  </a:lnTo>
                  <a:cubicBezTo>
                    <a:pt x="620543" y="1751166"/>
                    <a:pt x="667772" y="1961919"/>
                    <a:pt x="749235" y="2154869"/>
                  </a:cubicBezTo>
                  <a:cubicBezTo>
                    <a:pt x="599936" y="2221117"/>
                    <a:pt x="462426" y="2308980"/>
                    <a:pt x="340129" y="2414234"/>
                  </a:cubicBezTo>
                  <a:cubicBezTo>
                    <a:pt x="138582" y="2173144"/>
                    <a:pt x="13619" y="1866051"/>
                    <a:pt x="934" y="1530125"/>
                  </a:cubicBezTo>
                  <a:close/>
                  <a:moveTo>
                    <a:pt x="883886" y="768586"/>
                  </a:moveTo>
                  <a:cubicBezTo>
                    <a:pt x="1053566" y="831753"/>
                    <a:pt x="1236128" y="867407"/>
                    <a:pt x="1426305" y="871035"/>
                  </a:cubicBezTo>
                  <a:lnTo>
                    <a:pt x="1426305" y="1428622"/>
                  </a:lnTo>
                  <a:lnTo>
                    <a:pt x="724559" y="1428622"/>
                  </a:lnTo>
                  <a:cubicBezTo>
                    <a:pt x="730221" y="1192426"/>
                    <a:pt x="785872" y="968634"/>
                    <a:pt x="883886" y="768586"/>
                  </a:cubicBezTo>
                  <a:close/>
                  <a:moveTo>
                    <a:pt x="2083288" y="764501"/>
                  </a:moveTo>
                  <a:cubicBezTo>
                    <a:pt x="2182501" y="965616"/>
                    <a:pt x="2238869" y="1190833"/>
                    <a:pt x="2244577" y="1428622"/>
                  </a:cubicBezTo>
                  <a:lnTo>
                    <a:pt x="1527809" y="1428622"/>
                  </a:lnTo>
                  <a:lnTo>
                    <a:pt x="1527809" y="871130"/>
                  </a:lnTo>
                  <a:cubicBezTo>
                    <a:pt x="1722835" y="867528"/>
                    <a:pt x="1909881" y="830382"/>
                    <a:pt x="2083288" y="764501"/>
                  </a:cubicBezTo>
                  <a:close/>
                  <a:moveTo>
                    <a:pt x="375750" y="484510"/>
                  </a:moveTo>
                  <a:cubicBezTo>
                    <a:pt x="497688" y="583858"/>
                    <a:pt x="633678" y="666438"/>
                    <a:pt x="780212" y="729142"/>
                  </a:cubicBezTo>
                  <a:cubicBezTo>
                    <a:pt x="677519" y="941475"/>
                    <a:pt x="619429" y="1178562"/>
                    <a:pt x="613822" y="1428622"/>
                  </a:cubicBezTo>
                  <a:lnTo>
                    <a:pt x="0" y="1428622"/>
                  </a:lnTo>
                  <a:cubicBezTo>
                    <a:pt x="9263" y="1065848"/>
                    <a:pt x="149371" y="735691"/>
                    <a:pt x="375750" y="484510"/>
                  </a:cubicBezTo>
                  <a:close/>
                  <a:moveTo>
                    <a:pt x="2580304" y="484479"/>
                  </a:moveTo>
                  <a:cubicBezTo>
                    <a:pt x="2806628" y="735651"/>
                    <a:pt x="2946750" y="1065827"/>
                    <a:pt x="2956013" y="1428622"/>
                  </a:cubicBezTo>
                  <a:lnTo>
                    <a:pt x="2355314" y="1428622"/>
                  </a:lnTo>
                  <a:cubicBezTo>
                    <a:pt x="2349636" y="1176504"/>
                    <a:pt x="2290630" y="937573"/>
                    <a:pt x="2186241" y="724113"/>
                  </a:cubicBezTo>
                  <a:cubicBezTo>
                    <a:pt x="2328935" y="662418"/>
                    <a:pt x="2461323" y="581449"/>
                    <a:pt x="2580304" y="484479"/>
                  </a:cubicBezTo>
                  <a:close/>
                  <a:moveTo>
                    <a:pt x="1426305" y="124032"/>
                  </a:moveTo>
                  <a:lnTo>
                    <a:pt x="1426305" y="760298"/>
                  </a:lnTo>
                  <a:cubicBezTo>
                    <a:pt x="1253727" y="756791"/>
                    <a:pt x="1087879" y="724966"/>
                    <a:pt x="933247" y="668842"/>
                  </a:cubicBezTo>
                  <a:cubicBezTo>
                    <a:pt x="1054039" y="451822"/>
                    <a:pt x="1223389" y="265609"/>
                    <a:pt x="1426305" y="124032"/>
                  </a:cubicBezTo>
                  <a:close/>
                  <a:moveTo>
                    <a:pt x="1527809" y="112799"/>
                  </a:moveTo>
                  <a:cubicBezTo>
                    <a:pt x="1736145" y="255085"/>
                    <a:pt x="1910079" y="443973"/>
                    <a:pt x="2033951" y="664748"/>
                  </a:cubicBezTo>
                  <a:cubicBezTo>
                    <a:pt x="1875578" y="723616"/>
                    <a:pt x="1705238" y="756901"/>
                    <a:pt x="1527809" y="760394"/>
                  </a:cubicBezTo>
                  <a:close/>
                  <a:moveTo>
                    <a:pt x="1632157" y="1693"/>
                  </a:moveTo>
                  <a:cubicBezTo>
                    <a:pt x="1969090" y="34839"/>
                    <a:pt x="2272411" y="181752"/>
                    <a:pt x="2502559" y="404493"/>
                  </a:cubicBezTo>
                  <a:cubicBezTo>
                    <a:pt x="2392455" y="493535"/>
                    <a:pt x="2270018" y="567692"/>
                    <a:pt x="2138287" y="624414"/>
                  </a:cubicBezTo>
                  <a:cubicBezTo>
                    <a:pt x="2004803" y="382989"/>
                    <a:pt x="1815448" y="176841"/>
                    <a:pt x="1587368" y="23269"/>
                  </a:cubicBezTo>
                  <a:close/>
                  <a:moveTo>
                    <a:pt x="1333466" y="0"/>
                  </a:moveTo>
                  <a:lnTo>
                    <a:pt x="1376468" y="23177"/>
                  </a:lnTo>
                  <a:cubicBezTo>
                    <a:pt x="1149236" y="178863"/>
                    <a:pt x="960516" y="386575"/>
                    <a:pt x="827965" y="629347"/>
                  </a:cubicBezTo>
                  <a:cubicBezTo>
                    <a:pt x="692459" y="571593"/>
                    <a:pt x="566467" y="495851"/>
                    <a:pt x="453430" y="404475"/>
                  </a:cubicBezTo>
                  <a:cubicBezTo>
                    <a:pt x="685742" y="179438"/>
                    <a:pt x="992667" y="31629"/>
                    <a:pt x="13334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="" xmlns:a16="http://schemas.microsoft.com/office/drawing/2014/main" id="{2F8440C6-B3D5-40F4-A2AD-39B529EF3D6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744307" y="3534225"/>
              <a:ext cx="381264" cy="242587"/>
            </a:xfrm>
            <a:custGeom>
              <a:avLst/>
              <a:gdLst/>
              <a:ahLst/>
              <a:cxnLst/>
              <a:rect l="l" t="t" r="r" b="b"/>
              <a:pathLst>
                <a:path w="3980365" h="2532594">
                  <a:moveTo>
                    <a:pt x="1988360" y="58973"/>
                  </a:moveTo>
                  <a:cubicBezTo>
                    <a:pt x="1988306" y="58975"/>
                    <a:pt x="1988252" y="58977"/>
                    <a:pt x="1988199" y="58995"/>
                  </a:cubicBezTo>
                  <a:cubicBezTo>
                    <a:pt x="1988145" y="58977"/>
                    <a:pt x="1988091" y="58975"/>
                    <a:pt x="1988037" y="58973"/>
                  </a:cubicBezTo>
                  <a:lnTo>
                    <a:pt x="1988037" y="59017"/>
                  </a:lnTo>
                  <a:cubicBezTo>
                    <a:pt x="1574406" y="74019"/>
                    <a:pt x="1375335" y="406725"/>
                    <a:pt x="1370318" y="708381"/>
                  </a:cubicBezTo>
                  <a:cubicBezTo>
                    <a:pt x="1362506" y="1089140"/>
                    <a:pt x="1497435" y="1312904"/>
                    <a:pt x="1568575" y="1407072"/>
                  </a:cubicBezTo>
                  <a:cubicBezTo>
                    <a:pt x="1631785" y="1490670"/>
                    <a:pt x="1727890" y="1649476"/>
                    <a:pt x="1617443" y="1704159"/>
                  </a:cubicBezTo>
                  <a:cubicBezTo>
                    <a:pt x="1318592" y="1846636"/>
                    <a:pt x="1062028" y="1946829"/>
                    <a:pt x="927030" y="2049664"/>
                  </a:cubicBezTo>
                  <a:cubicBezTo>
                    <a:pt x="705669" y="2234426"/>
                    <a:pt x="740656" y="2445615"/>
                    <a:pt x="754501" y="2532594"/>
                  </a:cubicBezTo>
                  <a:lnTo>
                    <a:pt x="1988199" y="2531551"/>
                  </a:lnTo>
                  <a:lnTo>
                    <a:pt x="3221896" y="2532594"/>
                  </a:lnTo>
                  <a:cubicBezTo>
                    <a:pt x="3235741" y="2445615"/>
                    <a:pt x="3270728" y="2234426"/>
                    <a:pt x="3049367" y="2049664"/>
                  </a:cubicBezTo>
                  <a:cubicBezTo>
                    <a:pt x="2914369" y="1946829"/>
                    <a:pt x="2657805" y="1846636"/>
                    <a:pt x="2358954" y="1704159"/>
                  </a:cubicBezTo>
                  <a:cubicBezTo>
                    <a:pt x="2248507" y="1649476"/>
                    <a:pt x="2344612" y="1490670"/>
                    <a:pt x="2407822" y="1407072"/>
                  </a:cubicBezTo>
                  <a:cubicBezTo>
                    <a:pt x="2478962" y="1312904"/>
                    <a:pt x="2613891" y="1089140"/>
                    <a:pt x="2606079" y="708381"/>
                  </a:cubicBezTo>
                  <a:cubicBezTo>
                    <a:pt x="2601062" y="406725"/>
                    <a:pt x="2401991" y="74019"/>
                    <a:pt x="1988360" y="59017"/>
                  </a:cubicBezTo>
                  <a:close/>
                  <a:moveTo>
                    <a:pt x="1093515" y="0"/>
                  </a:moveTo>
                  <a:cubicBezTo>
                    <a:pt x="736613" y="12826"/>
                    <a:pt x="553627" y="327881"/>
                    <a:pt x="549299" y="588096"/>
                  </a:cubicBezTo>
                  <a:cubicBezTo>
                    <a:pt x="542562" y="916461"/>
                    <a:pt x="658924" y="1109434"/>
                    <a:pt x="720275" y="1190644"/>
                  </a:cubicBezTo>
                  <a:cubicBezTo>
                    <a:pt x="774787" y="1262738"/>
                    <a:pt x="857667" y="1399692"/>
                    <a:pt x="762418" y="1446850"/>
                  </a:cubicBezTo>
                  <a:cubicBezTo>
                    <a:pt x="504691" y="1569722"/>
                    <a:pt x="283431" y="1656128"/>
                    <a:pt x="167010" y="1744812"/>
                  </a:cubicBezTo>
                  <a:cubicBezTo>
                    <a:pt x="-23891" y="1904150"/>
                    <a:pt x="672" y="2013351"/>
                    <a:pt x="1392" y="2161289"/>
                  </a:cubicBezTo>
                  <a:cubicBezTo>
                    <a:pt x="356083" y="2160989"/>
                    <a:pt x="261990" y="2166300"/>
                    <a:pt x="616681" y="2166000"/>
                  </a:cubicBezTo>
                  <a:cubicBezTo>
                    <a:pt x="794788" y="1846239"/>
                    <a:pt x="1045824" y="1778915"/>
                    <a:pt x="1453932" y="1593789"/>
                  </a:cubicBezTo>
                  <a:cubicBezTo>
                    <a:pt x="1171572" y="1115084"/>
                    <a:pt x="1046285" y="714919"/>
                    <a:pt x="1414663" y="124017"/>
                  </a:cubicBezTo>
                  <a:cubicBezTo>
                    <a:pt x="1309485" y="41539"/>
                    <a:pt x="1305280" y="26381"/>
                    <a:pt x="1093515" y="0"/>
                  </a:cubicBezTo>
                  <a:close/>
                  <a:moveTo>
                    <a:pt x="2886850" y="0"/>
                  </a:moveTo>
                  <a:cubicBezTo>
                    <a:pt x="2675085" y="26381"/>
                    <a:pt x="2670880" y="41539"/>
                    <a:pt x="2565702" y="124017"/>
                  </a:cubicBezTo>
                  <a:cubicBezTo>
                    <a:pt x="2934080" y="714919"/>
                    <a:pt x="2808793" y="1115084"/>
                    <a:pt x="2526433" y="1593789"/>
                  </a:cubicBezTo>
                  <a:cubicBezTo>
                    <a:pt x="2934542" y="1778915"/>
                    <a:pt x="3185577" y="1846239"/>
                    <a:pt x="3363685" y="2166000"/>
                  </a:cubicBezTo>
                  <a:cubicBezTo>
                    <a:pt x="3718376" y="2166300"/>
                    <a:pt x="3624282" y="2160989"/>
                    <a:pt x="3978973" y="2161289"/>
                  </a:cubicBezTo>
                  <a:cubicBezTo>
                    <a:pt x="3979693" y="2013351"/>
                    <a:pt x="4004256" y="1904150"/>
                    <a:pt x="3813355" y="1744812"/>
                  </a:cubicBezTo>
                  <a:cubicBezTo>
                    <a:pt x="3696934" y="1656128"/>
                    <a:pt x="3475674" y="1569722"/>
                    <a:pt x="3217947" y="1446850"/>
                  </a:cubicBezTo>
                  <a:cubicBezTo>
                    <a:pt x="3122698" y="1399692"/>
                    <a:pt x="3205579" y="1262738"/>
                    <a:pt x="3260090" y="1190644"/>
                  </a:cubicBezTo>
                  <a:cubicBezTo>
                    <a:pt x="3321441" y="1109434"/>
                    <a:pt x="3437803" y="916461"/>
                    <a:pt x="3431066" y="588096"/>
                  </a:cubicBezTo>
                  <a:cubicBezTo>
                    <a:pt x="3426739" y="327881"/>
                    <a:pt x="3243752" y="12826"/>
                    <a:pt x="28868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 24">
              <a:extLst>
                <a:ext uri="{FF2B5EF4-FFF2-40B4-BE49-F238E27FC236}">
                  <a16:creationId xmlns="" xmlns:a16="http://schemas.microsoft.com/office/drawing/2014/main" id="{E0182322-1600-43C9-9C72-3F699683B263}"/>
                </a:ext>
              </a:extLst>
            </p:cNvPr>
            <p:cNvSpPr/>
            <p:nvPr/>
          </p:nvSpPr>
          <p:spPr>
            <a:xfrm flipH="1">
              <a:off x="9798036" y="2451352"/>
              <a:ext cx="273937" cy="274090"/>
            </a:xfrm>
            <a:custGeom>
              <a:avLst/>
              <a:gdLst/>
              <a:ahLst/>
              <a:cxnLst/>
              <a:rect l="l" t="t" r="r" b="b"/>
              <a:pathLst>
                <a:path w="2488805" h="2473621">
                  <a:moveTo>
                    <a:pt x="1244564" y="0"/>
                  </a:moveTo>
                  <a:cubicBezTo>
                    <a:pt x="1244510" y="2"/>
                    <a:pt x="1244456" y="4"/>
                    <a:pt x="1244403" y="22"/>
                  </a:cubicBezTo>
                  <a:cubicBezTo>
                    <a:pt x="1244349" y="4"/>
                    <a:pt x="1244295" y="2"/>
                    <a:pt x="1244241" y="0"/>
                  </a:cubicBezTo>
                  <a:lnTo>
                    <a:pt x="1244241" y="44"/>
                  </a:lnTo>
                  <a:cubicBezTo>
                    <a:pt x="830610" y="15046"/>
                    <a:pt x="631539" y="347752"/>
                    <a:pt x="626522" y="649408"/>
                  </a:cubicBezTo>
                  <a:cubicBezTo>
                    <a:pt x="618710" y="1030167"/>
                    <a:pt x="753639" y="1253931"/>
                    <a:pt x="824779" y="1348099"/>
                  </a:cubicBezTo>
                  <a:cubicBezTo>
                    <a:pt x="887989" y="1431697"/>
                    <a:pt x="984094" y="1590503"/>
                    <a:pt x="873647" y="1645186"/>
                  </a:cubicBezTo>
                  <a:cubicBezTo>
                    <a:pt x="574796" y="1787663"/>
                    <a:pt x="318232" y="1887856"/>
                    <a:pt x="183234" y="1990691"/>
                  </a:cubicBezTo>
                  <a:cubicBezTo>
                    <a:pt x="-38127" y="2175453"/>
                    <a:pt x="-3140" y="2386642"/>
                    <a:pt x="10705" y="2473621"/>
                  </a:cubicBezTo>
                  <a:lnTo>
                    <a:pt x="1244403" y="2472578"/>
                  </a:lnTo>
                  <a:lnTo>
                    <a:pt x="2478100" y="2473621"/>
                  </a:lnTo>
                  <a:cubicBezTo>
                    <a:pt x="2491945" y="2386642"/>
                    <a:pt x="2526932" y="2175453"/>
                    <a:pt x="2305571" y="1990691"/>
                  </a:cubicBezTo>
                  <a:cubicBezTo>
                    <a:pt x="2170573" y="1887856"/>
                    <a:pt x="1914009" y="1787663"/>
                    <a:pt x="1615158" y="1645186"/>
                  </a:cubicBezTo>
                  <a:cubicBezTo>
                    <a:pt x="1504711" y="1590503"/>
                    <a:pt x="1600816" y="1431697"/>
                    <a:pt x="1664026" y="1348099"/>
                  </a:cubicBezTo>
                  <a:cubicBezTo>
                    <a:pt x="1735166" y="1253931"/>
                    <a:pt x="1870095" y="1030167"/>
                    <a:pt x="1862283" y="649408"/>
                  </a:cubicBezTo>
                  <a:cubicBezTo>
                    <a:pt x="1857266" y="347752"/>
                    <a:pt x="1658195" y="15046"/>
                    <a:pt x="1244564" y="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6">
              <a:extLst>
                <a:ext uri="{FF2B5EF4-FFF2-40B4-BE49-F238E27FC236}">
                  <a16:creationId xmlns="" xmlns:a16="http://schemas.microsoft.com/office/drawing/2014/main" id="{49FFEECC-4D09-45EE-B0DF-30D35346E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04476" y="3090487"/>
              <a:ext cx="269910" cy="275443"/>
            </a:xfrm>
            <a:custGeom>
              <a:avLst/>
              <a:gdLst/>
              <a:ahLst/>
              <a:cxnLst/>
              <a:rect l="l" t="t" r="r" b="b"/>
              <a:pathLst>
                <a:path w="3860876" h="3940019">
                  <a:moveTo>
                    <a:pt x="3248876" y="1942264"/>
                  </a:moveTo>
                  <a:lnTo>
                    <a:pt x="3860876" y="1942264"/>
                  </a:lnTo>
                  <a:lnTo>
                    <a:pt x="3860876" y="2090815"/>
                  </a:lnTo>
                  <a:lnTo>
                    <a:pt x="3859023" y="2090815"/>
                  </a:lnTo>
                  <a:cubicBezTo>
                    <a:pt x="3817225" y="2949620"/>
                    <a:pt x="3215273" y="3679864"/>
                    <a:pt x="2378197" y="3884304"/>
                  </a:cubicBezTo>
                  <a:cubicBezTo>
                    <a:pt x="2219818" y="3922985"/>
                    <a:pt x="2060231" y="3941082"/>
                    <a:pt x="1902626" y="3939971"/>
                  </a:cubicBezTo>
                  <a:cubicBezTo>
                    <a:pt x="1286982" y="3935631"/>
                    <a:pt x="701577" y="3638194"/>
                    <a:pt x="337583" y="3128887"/>
                  </a:cubicBezTo>
                  <a:lnTo>
                    <a:pt x="30667" y="3435803"/>
                  </a:lnTo>
                  <a:lnTo>
                    <a:pt x="30667" y="2342045"/>
                  </a:lnTo>
                  <a:lnTo>
                    <a:pt x="1124425" y="2342045"/>
                  </a:lnTo>
                  <a:lnTo>
                    <a:pt x="781340" y="2685130"/>
                  </a:lnTo>
                  <a:cubicBezTo>
                    <a:pt x="1079782" y="3180935"/>
                    <a:pt x="1667379" y="3425841"/>
                    <a:pt x="2232517" y="3287817"/>
                  </a:cubicBezTo>
                  <a:cubicBezTo>
                    <a:pt x="2810639" y="3146622"/>
                    <a:pt x="3224897" y="2638979"/>
                    <a:pt x="3247291" y="2044286"/>
                  </a:cubicBezTo>
                  <a:lnTo>
                    <a:pt x="3248876" y="2044345"/>
                  </a:lnTo>
                  <a:close/>
                  <a:moveTo>
                    <a:pt x="1958249" y="48"/>
                  </a:moveTo>
                  <a:cubicBezTo>
                    <a:pt x="2573893" y="4388"/>
                    <a:pt x="3159298" y="301825"/>
                    <a:pt x="3523293" y="811132"/>
                  </a:cubicBezTo>
                  <a:lnTo>
                    <a:pt x="3830209" y="504216"/>
                  </a:lnTo>
                  <a:lnTo>
                    <a:pt x="3830209" y="1597974"/>
                  </a:lnTo>
                  <a:lnTo>
                    <a:pt x="2736450" y="1597974"/>
                  </a:lnTo>
                  <a:lnTo>
                    <a:pt x="3079535" y="1254889"/>
                  </a:lnTo>
                  <a:cubicBezTo>
                    <a:pt x="2781093" y="759084"/>
                    <a:pt x="2193496" y="514178"/>
                    <a:pt x="1628358" y="652202"/>
                  </a:cubicBezTo>
                  <a:cubicBezTo>
                    <a:pt x="1050236" y="793397"/>
                    <a:pt x="635978" y="1301040"/>
                    <a:pt x="613584" y="1895733"/>
                  </a:cubicBezTo>
                  <a:lnTo>
                    <a:pt x="612000" y="1895674"/>
                  </a:lnTo>
                  <a:lnTo>
                    <a:pt x="612000" y="1985958"/>
                  </a:lnTo>
                  <a:lnTo>
                    <a:pt x="0" y="1985958"/>
                  </a:lnTo>
                  <a:lnTo>
                    <a:pt x="0" y="1837407"/>
                  </a:lnTo>
                  <a:lnTo>
                    <a:pt x="2787" y="1837407"/>
                  </a:lnTo>
                  <a:cubicBezTo>
                    <a:pt x="49183" y="983705"/>
                    <a:pt x="649445" y="259216"/>
                    <a:pt x="1482678" y="55715"/>
                  </a:cubicBezTo>
                  <a:cubicBezTo>
                    <a:pt x="1641057" y="17034"/>
                    <a:pt x="1800644" y="-1063"/>
                    <a:pt x="1958249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Down Arrow 1">
              <a:extLst>
                <a:ext uri="{FF2B5EF4-FFF2-40B4-BE49-F238E27FC236}">
                  <a16:creationId xmlns="" xmlns:a16="http://schemas.microsoft.com/office/drawing/2014/main" id="{C278DDDD-E9CE-4429-AE03-550162A4C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5369" y="4229285"/>
              <a:ext cx="187553" cy="275443"/>
            </a:xfrm>
            <a:custGeom>
              <a:avLst/>
              <a:gdLst/>
              <a:ahLst/>
              <a:cxnLst/>
              <a:rect l="l" t="t" r="r" b="b"/>
              <a:pathLst>
                <a:path w="2745756" h="4032448">
                  <a:moveTo>
                    <a:pt x="1622229" y="1008112"/>
                  </a:moveTo>
                  <a:lnTo>
                    <a:pt x="2371247" y="1008112"/>
                  </a:lnTo>
                  <a:lnTo>
                    <a:pt x="2371247" y="3081405"/>
                  </a:lnTo>
                  <a:lnTo>
                    <a:pt x="2745756" y="3081405"/>
                  </a:lnTo>
                  <a:lnTo>
                    <a:pt x="1996738" y="4032448"/>
                  </a:lnTo>
                  <a:lnTo>
                    <a:pt x="1247720" y="3081405"/>
                  </a:lnTo>
                  <a:lnTo>
                    <a:pt x="1622229" y="3081405"/>
                  </a:lnTo>
                  <a:close/>
                  <a:moveTo>
                    <a:pt x="749018" y="0"/>
                  </a:moveTo>
                  <a:lnTo>
                    <a:pt x="1498036" y="951043"/>
                  </a:lnTo>
                  <a:lnTo>
                    <a:pt x="1123527" y="951043"/>
                  </a:lnTo>
                  <a:lnTo>
                    <a:pt x="1123527" y="3024336"/>
                  </a:lnTo>
                  <a:lnTo>
                    <a:pt x="374509" y="3024336"/>
                  </a:lnTo>
                  <a:lnTo>
                    <a:pt x="374509" y="951043"/>
                  </a:lnTo>
                  <a:lnTo>
                    <a:pt x="0" y="9510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Rounded Rectangle 1">
              <a:extLst>
                <a:ext uri="{FF2B5EF4-FFF2-40B4-BE49-F238E27FC236}">
                  <a16:creationId xmlns="" xmlns:a16="http://schemas.microsoft.com/office/drawing/2014/main" id="{15DF0F50-164B-4DB4-911F-67D411C9C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0953" y="2882971"/>
              <a:ext cx="168210" cy="284844"/>
            </a:xfrm>
            <a:custGeom>
              <a:avLst/>
              <a:gdLst/>
              <a:ahLst/>
              <a:cxnLst/>
              <a:rect l="l" t="t" r="r" b="b"/>
              <a:pathLst>
                <a:path w="2340000" h="3962520">
                  <a:moveTo>
                    <a:pt x="437437" y="3058315"/>
                  </a:moveTo>
                  <a:lnTo>
                    <a:pt x="1877437" y="3058315"/>
                  </a:lnTo>
                  <a:lnTo>
                    <a:pt x="1877437" y="3526315"/>
                  </a:lnTo>
                  <a:lnTo>
                    <a:pt x="437437" y="3526315"/>
                  </a:lnTo>
                  <a:close/>
                  <a:moveTo>
                    <a:pt x="437437" y="2464263"/>
                  </a:moveTo>
                  <a:lnTo>
                    <a:pt x="1877437" y="2464263"/>
                  </a:lnTo>
                  <a:lnTo>
                    <a:pt x="1877437" y="2932263"/>
                  </a:lnTo>
                  <a:lnTo>
                    <a:pt x="437437" y="2932263"/>
                  </a:lnTo>
                  <a:close/>
                  <a:moveTo>
                    <a:pt x="437437" y="1870211"/>
                  </a:moveTo>
                  <a:lnTo>
                    <a:pt x="1877437" y="1870211"/>
                  </a:lnTo>
                  <a:lnTo>
                    <a:pt x="1877437" y="2338211"/>
                  </a:lnTo>
                  <a:lnTo>
                    <a:pt x="437437" y="2338211"/>
                  </a:lnTo>
                  <a:close/>
                  <a:moveTo>
                    <a:pt x="437437" y="1276159"/>
                  </a:moveTo>
                  <a:lnTo>
                    <a:pt x="1877437" y="1276159"/>
                  </a:lnTo>
                  <a:lnTo>
                    <a:pt x="1877437" y="1744159"/>
                  </a:lnTo>
                  <a:lnTo>
                    <a:pt x="437437" y="1744159"/>
                  </a:lnTo>
                  <a:close/>
                  <a:moveTo>
                    <a:pt x="437437" y="682107"/>
                  </a:moveTo>
                  <a:lnTo>
                    <a:pt x="1877437" y="682107"/>
                  </a:lnTo>
                  <a:lnTo>
                    <a:pt x="1877437" y="1150107"/>
                  </a:lnTo>
                  <a:lnTo>
                    <a:pt x="437437" y="1150107"/>
                  </a:lnTo>
                  <a:close/>
                  <a:moveTo>
                    <a:pt x="270000" y="538035"/>
                  </a:moveTo>
                  <a:lnTo>
                    <a:pt x="270000" y="3692320"/>
                  </a:lnTo>
                  <a:lnTo>
                    <a:pt x="2070000" y="3692320"/>
                  </a:lnTo>
                  <a:lnTo>
                    <a:pt x="2070000" y="538035"/>
                  </a:lnTo>
                  <a:close/>
                  <a:moveTo>
                    <a:pt x="983190" y="0"/>
                  </a:moveTo>
                  <a:lnTo>
                    <a:pt x="1356810" y="0"/>
                  </a:lnTo>
                  <a:cubicBezTo>
                    <a:pt x="1412713" y="0"/>
                    <a:pt x="1458032" y="45319"/>
                    <a:pt x="1458032" y="101222"/>
                  </a:cubicBezTo>
                  <a:lnTo>
                    <a:pt x="1458032" y="251184"/>
                  </a:lnTo>
                  <a:lnTo>
                    <a:pt x="1949992" y="251184"/>
                  </a:lnTo>
                  <a:cubicBezTo>
                    <a:pt x="2165387" y="251184"/>
                    <a:pt x="2340000" y="425797"/>
                    <a:pt x="2340000" y="641192"/>
                  </a:cubicBezTo>
                  <a:lnTo>
                    <a:pt x="2340000" y="3572512"/>
                  </a:lnTo>
                  <a:cubicBezTo>
                    <a:pt x="2340000" y="3787907"/>
                    <a:pt x="2165387" y="3962520"/>
                    <a:pt x="1949992" y="3962520"/>
                  </a:cubicBezTo>
                  <a:lnTo>
                    <a:pt x="390008" y="3962520"/>
                  </a:lnTo>
                  <a:cubicBezTo>
                    <a:pt x="174613" y="3962520"/>
                    <a:pt x="0" y="3787907"/>
                    <a:pt x="0" y="3572512"/>
                  </a:cubicBezTo>
                  <a:lnTo>
                    <a:pt x="0" y="641192"/>
                  </a:lnTo>
                  <a:cubicBezTo>
                    <a:pt x="0" y="425797"/>
                    <a:pt x="174613" y="251184"/>
                    <a:pt x="390008" y="251184"/>
                  </a:cubicBezTo>
                  <a:lnTo>
                    <a:pt x="881968" y="251184"/>
                  </a:lnTo>
                  <a:lnTo>
                    <a:pt x="881968" y="101222"/>
                  </a:lnTo>
                  <a:cubicBezTo>
                    <a:pt x="881968" y="45319"/>
                    <a:pt x="927287" y="0"/>
                    <a:pt x="98319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Down Arrow 1">
              <a:extLst>
                <a:ext uri="{FF2B5EF4-FFF2-40B4-BE49-F238E27FC236}">
                  <a16:creationId xmlns="" xmlns:a16="http://schemas.microsoft.com/office/drawing/2014/main" id="{E5863AF7-4350-4C45-AC70-199767312B8E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0475522" y="2003284"/>
              <a:ext cx="241238" cy="270910"/>
            </a:xfrm>
            <a:custGeom>
              <a:avLst/>
              <a:gdLst/>
              <a:ahLst/>
              <a:cxnLst/>
              <a:rect l="l" t="t" r="r" b="b"/>
              <a:pathLst>
                <a:path w="3496146" h="3926159">
                  <a:moveTo>
                    <a:pt x="1476067" y="1782198"/>
                  </a:moveTo>
                  <a:lnTo>
                    <a:pt x="2085005" y="1782198"/>
                  </a:lnTo>
                  <a:lnTo>
                    <a:pt x="2085005" y="560436"/>
                  </a:lnTo>
                  <a:lnTo>
                    <a:pt x="2389473" y="560436"/>
                  </a:lnTo>
                  <a:lnTo>
                    <a:pt x="1780536" y="0"/>
                  </a:lnTo>
                  <a:lnTo>
                    <a:pt x="1171598" y="560436"/>
                  </a:lnTo>
                  <a:lnTo>
                    <a:pt x="1476067" y="560436"/>
                  </a:lnTo>
                  <a:close/>
                  <a:moveTo>
                    <a:pt x="2794909" y="2376264"/>
                  </a:moveTo>
                  <a:lnTo>
                    <a:pt x="3403846" y="1815828"/>
                  </a:lnTo>
                  <a:lnTo>
                    <a:pt x="3099377" y="1815828"/>
                  </a:lnTo>
                  <a:lnTo>
                    <a:pt x="3099377" y="594066"/>
                  </a:lnTo>
                  <a:lnTo>
                    <a:pt x="2490440" y="594066"/>
                  </a:lnTo>
                  <a:lnTo>
                    <a:pt x="2490440" y="1815828"/>
                  </a:lnTo>
                  <a:lnTo>
                    <a:pt x="2185971" y="1815828"/>
                  </a:lnTo>
                  <a:close/>
                  <a:moveTo>
                    <a:pt x="1738539" y="2704452"/>
                  </a:moveTo>
                  <a:cubicBezTo>
                    <a:pt x="2025742" y="2708651"/>
                    <a:pt x="2249289" y="2617027"/>
                    <a:pt x="2474392" y="2519294"/>
                  </a:cubicBezTo>
                  <a:cubicBezTo>
                    <a:pt x="2631335" y="2431624"/>
                    <a:pt x="2641220" y="2356014"/>
                    <a:pt x="2614641" y="2282563"/>
                  </a:cubicBezTo>
                  <a:cubicBezTo>
                    <a:pt x="2582745" y="2203226"/>
                    <a:pt x="2511446" y="2141129"/>
                    <a:pt x="2374721" y="2203680"/>
                  </a:cubicBezTo>
                  <a:cubicBezTo>
                    <a:pt x="2195292" y="2350932"/>
                    <a:pt x="1621166" y="2470817"/>
                    <a:pt x="1266317" y="2262320"/>
                  </a:cubicBezTo>
                  <a:cubicBezTo>
                    <a:pt x="1169173" y="2191011"/>
                    <a:pt x="970584" y="2135007"/>
                    <a:pt x="918755" y="2260582"/>
                  </a:cubicBezTo>
                  <a:cubicBezTo>
                    <a:pt x="905798" y="2301917"/>
                    <a:pt x="901034" y="2336556"/>
                    <a:pt x="904186" y="2366667"/>
                  </a:cubicBezTo>
                  <a:cubicBezTo>
                    <a:pt x="913642" y="2457000"/>
                    <a:pt x="994333" y="2506589"/>
                    <a:pt x="1138739" y="2574025"/>
                  </a:cubicBezTo>
                  <a:cubicBezTo>
                    <a:pt x="1370979" y="2664916"/>
                    <a:pt x="1566218" y="2701932"/>
                    <a:pt x="1738539" y="2704452"/>
                  </a:cubicBezTo>
                  <a:close/>
                  <a:moveTo>
                    <a:pt x="1709810" y="3318171"/>
                  </a:moveTo>
                  <a:cubicBezTo>
                    <a:pt x="2287461" y="3321186"/>
                    <a:pt x="2747532" y="3089987"/>
                    <a:pt x="2907033" y="2982480"/>
                  </a:cubicBezTo>
                  <a:cubicBezTo>
                    <a:pt x="3019837" y="2919930"/>
                    <a:pt x="3127019" y="2830470"/>
                    <a:pt x="3047283" y="2692494"/>
                  </a:cubicBezTo>
                  <a:cubicBezTo>
                    <a:pt x="2931427" y="2583612"/>
                    <a:pt x="2859428" y="2623285"/>
                    <a:pt x="2747560" y="2705958"/>
                  </a:cubicBezTo>
                  <a:cubicBezTo>
                    <a:pt x="2476410" y="2811508"/>
                    <a:pt x="1878339" y="3347087"/>
                    <a:pt x="714142" y="2686413"/>
                  </a:cubicBezTo>
                  <a:cubicBezTo>
                    <a:pt x="581403" y="2592588"/>
                    <a:pt x="478211" y="2639047"/>
                    <a:pt x="434354" y="2730111"/>
                  </a:cubicBezTo>
                  <a:cubicBezTo>
                    <a:pt x="423118" y="2754726"/>
                    <a:pt x="419107" y="2778362"/>
                    <a:pt x="421326" y="2801084"/>
                  </a:cubicBezTo>
                  <a:cubicBezTo>
                    <a:pt x="427982" y="2869247"/>
                    <a:pt x="490703" y="2929162"/>
                    <a:pt x="582577" y="2982481"/>
                  </a:cubicBezTo>
                  <a:cubicBezTo>
                    <a:pt x="974299" y="3230234"/>
                    <a:pt x="1363219" y="3316361"/>
                    <a:pt x="1709810" y="3318171"/>
                  </a:cubicBezTo>
                  <a:close/>
                  <a:moveTo>
                    <a:pt x="1650124" y="3925606"/>
                  </a:moveTo>
                  <a:cubicBezTo>
                    <a:pt x="2273556" y="3938577"/>
                    <a:pt x="2858828" y="3722251"/>
                    <a:pt x="3329308" y="3414392"/>
                  </a:cubicBezTo>
                  <a:cubicBezTo>
                    <a:pt x="3434138" y="3367480"/>
                    <a:pt x="3549293" y="3215474"/>
                    <a:pt x="3469556" y="3100952"/>
                  </a:cubicBezTo>
                  <a:cubicBezTo>
                    <a:pt x="3361675" y="3005103"/>
                    <a:pt x="3225886" y="3077348"/>
                    <a:pt x="3149901" y="3145689"/>
                  </a:cubicBezTo>
                  <a:cubicBezTo>
                    <a:pt x="2987266" y="3247333"/>
                    <a:pt x="1796029" y="4146474"/>
                    <a:pt x="297808" y="3098777"/>
                  </a:cubicBezTo>
                  <a:cubicBezTo>
                    <a:pt x="177029" y="2997135"/>
                    <a:pt x="65861" y="3063139"/>
                    <a:pt x="18020" y="3134657"/>
                  </a:cubicBezTo>
                  <a:cubicBezTo>
                    <a:pt x="4124" y="3161552"/>
                    <a:pt x="-1298" y="3188690"/>
                    <a:pt x="257" y="3215218"/>
                  </a:cubicBezTo>
                  <a:cubicBezTo>
                    <a:pt x="4919" y="3294803"/>
                    <a:pt x="72375" y="3368892"/>
                    <a:pt x="162256" y="3414392"/>
                  </a:cubicBezTo>
                  <a:cubicBezTo>
                    <a:pt x="657258" y="3766720"/>
                    <a:pt x="1165233" y="3915518"/>
                    <a:pt x="1650124" y="392560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Trapezoid 1">
              <a:extLst>
                <a:ext uri="{FF2B5EF4-FFF2-40B4-BE49-F238E27FC236}">
                  <a16:creationId xmlns="" xmlns:a16="http://schemas.microsoft.com/office/drawing/2014/main" id="{B1D99900-80BA-4CAC-9CC8-CE352850E9E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792422" y="2942186"/>
              <a:ext cx="270910" cy="207291"/>
            </a:xfrm>
            <a:custGeom>
              <a:avLst/>
              <a:gdLst/>
              <a:ahLst/>
              <a:cxnLst/>
              <a:rect l="l" t="t" r="r" b="b"/>
              <a:pathLst>
                <a:path w="4032450" h="3085493">
                  <a:moveTo>
                    <a:pt x="2031235" y="914400"/>
                  </a:moveTo>
                  <a:cubicBezTo>
                    <a:pt x="1778730" y="914400"/>
                    <a:pt x="1574035" y="709705"/>
                    <a:pt x="1574035" y="457200"/>
                  </a:cubicBezTo>
                  <a:cubicBezTo>
                    <a:pt x="1574035" y="204695"/>
                    <a:pt x="1778730" y="0"/>
                    <a:pt x="2031235" y="0"/>
                  </a:cubicBezTo>
                  <a:cubicBezTo>
                    <a:pt x="2283740" y="0"/>
                    <a:pt x="2488435" y="204695"/>
                    <a:pt x="2488435" y="457200"/>
                  </a:cubicBezTo>
                  <a:cubicBezTo>
                    <a:pt x="2488435" y="709705"/>
                    <a:pt x="2283740" y="914400"/>
                    <a:pt x="2031235" y="914400"/>
                  </a:cubicBezTo>
                  <a:close/>
                  <a:moveTo>
                    <a:pt x="2027221" y="1676379"/>
                  </a:moveTo>
                  <a:cubicBezTo>
                    <a:pt x="1695962" y="1681222"/>
                    <a:pt x="1438124" y="1575543"/>
                    <a:pt x="1178491" y="1462818"/>
                  </a:cubicBezTo>
                  <a:cubicBezTo>
                    <a:pt x="997473" y="1361700"/>
                    <a:pt x="986071" y="1274491"/>
                    <a:pt x="1016728" y="1189772"/>
                  </a:cubicBezTo>
                  <a:cubicBezTo>
                    <a:pt x="1053516" y="1098266"/>
                    <a:pt x="1135752" y="1026643"/>
                    <a:pt x="1293451" y="1098789"/>
                  </a:cubicBezTo>
                  <a:cubicBezTo>
                    <a:pt x="1500404" y="1268629"/>
                    <a:pt x="2162600" y="1406904"/>
                    <a:pt x="2571881" y="1166424"/>
                  </a:cubicBezTo>
                  <a:cubicBezTo>
                    <a:pt x="2683927" y="1084177"/>
                    <a:pt x="2912979" y="1019582"/>
                    <a:pt x="2972758" y="1164419"/>
                  </a:cubicBezTo>
                  <a:cubicBezTo>
                    <a:pt x="2987704" y="1212096"/>
                    <a:pt x="2993198" y="1252048"/>
                    <a:pt x="2989563" y="1286778"/>
                  </a:cubicBezTo>
                  <a:cubicBezTo>
                    <a:pt x="2978656" y="1390968"/>
                    <a:pt x="2885587" y="1448164"/>
                    <a:pt x="2719030" y="1525944"/>
                  </a:cubicBezTo>
                  <a:cubicBezTo>
                    <a:pt x="2451164" y="1630778"/>
                    <a:pt x="2225977" y="1673472"/>
                    <a:pt x="2027221" y="1676379"/>
                  </a:cubicBezTo>
                  <a:close/>
                  <a:moveTo>
                    <a:pt x="2060359" y="2384240"/>
                  </a:moveTo>
                  <a:cubicBezTo>
                    <a:pt x="1394097" y="2387719"/>
                    <a:pt x="863452" y="2121053"/>
                    <a:pt x="679484" y="1997056"/>
                  </a:cubicBezTo>
                  <a:cubicBezTo>
                    <a:pt x="549375" y="1924911"/>
                    <a:pt x="425752" y="1821728"/>
                    <a:pt x="517720" y="1662586"/>
                  </a:cubicBezTo>
                  <a:cubicBezTo>
                    <a:pt x="651347" y="1537002"/>
                    <a:pt x="734391" y="1582761"/>
                    <a:pt x="863420" y="1678116"/>
                  </a:cubicBezTo>
                  <a:cubicBezTo>
                    <a:pt x="1176163" y="1799857"/>
                    <a:pt x="1865977" y="2417593"/>
                    <a:pt x="3208759" y="1655572"/>
                  </a:cubicBezTo>
                  <a:cubicBezTo>
                    <a:pt x="3361860" y="1547355"/>
                    <a:pt x="3480881" y="1600941"/>
                    <a:pt x="3531465" y="1705974"/>
                  </a:cubicBezTo>
                  <a:cubicBezTo>
                    <a:pt x="3544425" y="1734364"/>
                    <a:pt x="3549052" y="1761627"/>
                    <a:pt x="3546492" y="1787833"/>
                  </a:cubicBezTo>
                  <a:cubicBezTo>
                    <a:pt x="3538815" y="1866453"/>
                    <a:pt x="3466473" y="1935559"/>
                    <a:pt x="3360505" y="1997057"/>
                  </a:cubicBezTo>
                  <a:cubicBezTo>
                    <a:pt x="2908694" y="2282815"/>
                    <a:pt x="2460115" y="2382153"/>
                    <a:pt x="2060359" y="2384240"/>
                  </a:cubicBezTo>
                  <a:close/>
                  <a:moveTo>
                    <a:pt x="2129199" y="3084855"/>
                  </a:moveTo>
                  <a:cubicBezTo>
                    <a:pt x="1410135" y="3099816"/>
                    <a:pt x="735083" y="2850306"/>
                    <a:pt x="192432" y="2495222"/>
                  </a:cubicBezTo>
                  <a:cubicBezTo>
                    <a:pt x="71522" y="2441114"/>
                    <a:pt x="-61299" y="2265791"/>
                    <a:pt x="30671" y="2133701"/>
                  </a:cubicBezTo>
                  <a:cubicBezTo>
                    <a:pt x="155100" y="2023149"/>
                    <a:pt x="311719" y="2106476"/>
                    <a:pt x="399360" y="2185301"/>
                  </a:cubicBezTo>
                  <a:cubicBezTo>
                    <a:pt x="586943" y="2302537"/>
                    <a:pt x="1960913" y="3339604"/>
                    <a:pt x="3688958" y="2131192"/>
                  </a:cubicBezTo>
                  <a:cubicBezTo>
                    <a:pt x="3828264" y="2013959"/>
                    <a:pt x="3956485" y="2090087"/>
                    <a:pt x="4011664" y="2172576"/>
                  </a:cubicBezTo>
                  <a:cubicBezTo>
                    <a:pt x="4027692" y="2203596"/>
                    <a:pt x="4033946" y="2234898"/>
                    <a:pt x="4032153" y="2265496"/>
                  </a:cubicBezTo>
                  <a:cubicBezTo>
                    <a:pt x="4026775" y="2357288"/>
                    <a:pt x="3948972" y="2442742"/>
                    <a:pt x="3845304" y="2495222"/>
                  </a:cubicBezTo>
                  <a:cubicBezTo>
                    <a:pt x="3274368" y="2901596"/>
                    <a:pt x="2688471" y="3073220"/>
                    <a:pt x="2129199" y="30848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Donut 3">
              <a:extLst>
                <a:ext uri="{FF2B5EF4-FFF2-40B4-BE49-F238E27FC236}">
                  <a16:creationId xmlns="" xmlns:a16="http://schemas.microsoft.com/office/drawing/2014/main" id="{0D9D7A99-31E8-4DA0-8570-C2AB37782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8932" y="2380365"/>
              <a:ext cx="325272" cy="277476"/>
            </a:xfrm>
            <a:custGeom>
              <a:avLst/>
              <a:gdLst/>
              <a:ahLst/>
              <a:cxnLst/>
              <a:rect l="l" t="t" r="r" b="b"/>
              <a:pathLst>
                <a:path w="3925206" h="3348424">
                  <a:moveTo>
                    <a:pt x="3242112" y="2272794"/>
                  </a:moveTo>
                  <a:cubicBezTo>
                    <a:pt x="3115082" y="2260231"/>
                    <a:pt x="3000452" y="2364880"/>
                    <a:pt x="3016921" y="2497371"/>
                  </a:cubicBezTo>
                  <a:lnTo>
                    <a:pt x="3435974" y="2497371"/>
                  </a:lnTo>
                  <a:cubicBezTo>
                    <a:pt x="3428947" y="2380544"/>
                    <a:pt x="3369142" y="2285357"/>
                    <a:pt x="3242112" y="2272794"/>
                  </a:cubicBezTo>
                  <a:close/>
                  <a:moveTo>
                    <a:pt x="3242112" y="1883779"/>
                  </a:moveTo>
                  <a:cubicBezTo>
                    <a:pt x="3733878" y="1896431"/>
                    <a:pt x="3893010" y="2355773"/>
                    <a:pt x="3900115" y="2477857"/>
                  </a:cubicBezTo>
                  <a:cubicBezTo>
                    <a:pt x="3907220" y="2599941"/>
                    <a:pt x="3904130" y="2640444"/>
                    <a:pt x="3906136" y="2721736"/>
                  </a:cubicBezTo>
                  <a:lnTo>
                    <a:pt x="3506761" y="2727198"/>
                  </a:lnTo>
                  <a:lnTo>
                    <a:pt x="3007675" y="2728631"/>
                  </a:lnTo>
                  <a:cubicBezTo>
                    <a:pt x="3027968" y="2911589"/>
                    <a:pt x="3137547" y="2975072"/>
                    <a:pt x="3265609" y="2975072"/>
                  </a:cubicBezTo>
                  <a:cubicBezTo>
                    <a:pt x="3395909" y="2975042"/>
                    <a:pt x="3396904" y="2940955"/>
                    <a:pt x="3566366" y="2846944"/>
                  </a:cubicBezTo>
                  <a:lnTo>
                    <a:pt x="3850889" y="3014883"/>
                  </a:lnTo>
                  <a:cubicBezTo>
                    <a:pt x="3733332" y="3178373"/>
                    <a:pt x="3564767" y="3345324"/>
                    <a:pt x="3242112" y="3348424"/>
                  </a:cubicBezTo>
                  <a:cubicBezTo>
                    <a:pt x="2888283" y="3337127"/>
                    <a:pt x="2509790" y="3020551"/>
                    <a:pt x="2509790" y="2616101"/>
                  </a:cubicBezTo>
                  <a:cubicBezTo>
                    <a:pt x="2509790" y="2211651"/>
                    <a:pt x="2750347" y="1871126"/>
                    <a:pt x="3242112" y="1883779"/>
                  </a:cubicBezTo>
                  <a:close/>
                  <a:moveTo>
                    <a:pt x="2201538" y="1640945"/>
                  </a:moveTo>
                  <a:lnTo>
                    <a:pt x="2178041" y="2056288"/>
                  </a:lnTo>
                  <a:lnTo>
                    <a:pt x="2407579" y="2056288"/>
                  </a:lnTo>
                  <a:lnTo>
                    <a:pt x="2407579" y="2364634"/>
                  </a:lnTo>
                  <a:lnTo>
                    <a:pt x="2178041" y="2364634"/>
                  </a:lnTo>
                  <a:lnTo>
                    <a:pt x="2178041" y="2931754"/>
                  </a:lnTo>
                  <a:cubicBezTo>
                    <a:pt x="2185611" y="3070135"/>
                    <a:pt x="2295005" y="3075356"/>
                    <a:pt x="2459217" y="2994419"/>
                  </a:cubicBezTo>
                  <a:cubicBezTo>
                    <a:pt x="2443553" y="3099180"/>
                    <a:pt x="2451386" y="3180444"/>
                    <a:pt x="2412226" y="3308699"/>
                  </a:cubicBezTo>
                  <a:cubicBezTo>
                    <a:pt x="2239462" y="3345251"/>
                    <a:pt x="2176341" y="3350467"/>
                    <a:pt x="1964415" y="3347850"/>
                  </a:cubicBezTo>
                  <a:cubicBezTo>
                    <a:pt x="1849515" y="3347850"/>
                    <a:pt x="1756369" y="3254704"/>
                    <a:pt x="1756367" y="3139802"/>
                  </a:cubicBezTo>
                  <a:lnTo>
                    <a:pt x="1753727" y="3139802"/>
                  </a:lnTo>
                  <a:lnTo>
                    <a:pt x="1753727" y="2364634"/>
                  </a:lnTo>
                  <a:lnTo>
                    <a:pt x="1559627" y="2364634"/>
                  </a:lnTo>
                  <a:lnTo>
                    <a:pt x="1559627" y="2056288"/>
                  </a:lnTo>
                  <a:lnTo>
                    <a:pt x="1753727" y="2056288"/>
                  </a:lnTo>
                  <a:lnTo>
                    <a:pt x="1753727" y="1805414"/>
                  </a:lnTo>
                  <a:close/>
                  <a:moveTo>
                    <a:pt x="0" y="1559869"/>
                  </a:moveTo>
                  <a:lnTo>
                    <a:pt x="870533" y="1559869"/>
                  </a:lnTo>
                  <a:lnTo>
                    <a:pt x="870533" y="1868216"/>
                  </a:lnTo>
                  <a:lnTo>
                    <a:pt x="700385" y="1868216"/>
                  </a:lnTo>
                  <a:lnTo>
                    <a:pt x="700385" y="3040078"/>
                  </a:lnTo>
                  <a:lnTo>
                    <a:pt x="1079673" y="3040078"/>
                  </a:lnTo>
                  <a:lnTo>
                    <a:pt x="1079673" y="2721691"/>
                  </a:lnTo>
                  <a:lnTo>
                    <a:pt x="1503649" y="2721691"/>
                  </a:lnTo>
                  <a:lnTo>
                    <a:pt x="1503649" y="3040078"/>
                  </a:lnTo>
                  <a:lnTo>
                    <a:pt x="1503649" y="3125297"/>
                  </a:lnTo>
                  <a:lnTo>
                    <a:pt x="1503649" y="3348424"/>
                  </a:lnTo>
                  <a:lnTo>
                    <a:pt x="2" y="3348424"/>
                  </a:lnTo>
                  <a:lnTo>
                    <a:pt x="2" y="3040078"/>
                  </a:lnTo>
                  <a:lnTo>
                    <a:pt x="160779" y="3040078"/>
                  </a:lnTo>
                  <a:lnTo>
                    <a:pt x="160779" y="1868216"/>
                  </a:lnTo>
                  <a:lnTo>
                    <a:pt x="0" y="1868216"/>
                  </a:lnTo>
                  <a:close/>
                  <a:moveTo>
                    <a:pt x="2404792" y="1056835"/>
                  </a:moveTo>
                  <a:cubicBezTo>
                    <a:pt x="2653236" y="1053203"/>
                    <a:pt x="2846615" y="1132462"/>
                    <a:pt x="3041339" y="1217006"/>
                  </a:cubicBezTo>
                  <a:cubicBezTo>
                    <a:pt x="3177103" y="1292844"/>
                    <a:pt x="3185654" y="1358251"/>
                    <a:pt x="3162662" y="1421790"/>
                  </a:cubicBezTo>
                  <a:cubicBezTo>
                    <a:pt x="3135070" y="1490420"/>
                    <a:pt x="3073394" y="1544137"/>
                    <a:pt x="2955120" y="1490027"/>
                  </a:cubicBezTo>
                  <a:cubicBezTo>
                    <a:pt x="2799905" y="1362647"/>
                    <a:pt x="2303258" y="1258941"/>
                    <a:pt x="1996297" y="1439301"/>
                  </a:cubicBezTo>
                  <a:cubicBezTo>
                    <a:pt x="1912263" y="1500986"/>
                    <a:pt x="1740474" y="1549432"/>
                    <a:pt x="1695640" y="1440804"/>
                  </a:cubicBezTo>
                  <a:cubicBezTo>
                    <a:pt x="1684431" y="1405047"/>
                    <a:pt x="1680310" y="1375083"/>
                    <a:pt x="1683036" y="1349036"/>
                  </a:cubicBezTo>
                  <a:cubicBezTo>
                    <a:pt x="1691216" y="1270893"/>
                    <a:pt x="1761018" y="1227996"/>
                    <a:pt x="1885936" y="1169661"/>
                  </a:cubicBezTo>
                  <a:cubicBezTo>
                    <a:pt x="2086835" y="1091036"/>
                    <a:pt x="2255725" y="1059015"/>
                    <a:pt x="2404792" y="1056835"/>
                  </a:cubicBezTo>
                  <a:close/>
                  <a:moveTo>
                    <a:pt x="2379939" y="525939"/>
                  </a:moveTo>
                  <a:cubicBezTo>
                    <a:pt x="2879635" y="523330"/>
                    <a:pt x="3277619" y="723329"/>
                    <a:pt x="3415595" y="816328"/>
                  </a:cubicBezTo>
                  <a:cubicBezTo>
                    <a:pt x="3513176" y="870436"/>
                    <a:pt x="3605894" y="947824"/>
                    <a:pt x="3536918" y="1067180"/>
                  </a:cubicBezTo>
                  <a:cubicBezTo>
                    <a:pt x="3436697" y="1161368"/>
                    <a:pt x="3374414" y="1127048"/>
                    <a:pt x="3277643" y="1055532"/>
                  </a:cubicBezTo>
                  <a:cubicBezTo>
                    <a:pt x="3043086" y="964227"/>
                    <a:pt x="2525726" y="500925"/>
                    <a:pt x="1518639" y="1072440"/>
                  </a:cubicBezTo>
                  <a:cubicBezTo>
                    <a:pt x="1403814" y="1153603"/>
                    <a:pt x="1314548" y="1113414"/>
                    <a:pt x="1276609" y="1034639"/>
                  </a:cubicBezTo>
                  <a:cubicBezTo>
                    <a:pt x="1266889" y="1013346"/>
                    <a:pt x="1263419" y="992899"/>
                    <a:pt x="1265339" y="973244"/>
                  </a:cubicBezTo>
                  <a:cubicBezTo>
                    <a:pt x="1271097" y="914280"/>
                    <a:pt x="1325354" y="862450"/>
                    <a:pt x="1404829" y="816327"/>
                  </a:cubicBezTo>
                  <a:cubicBezTo>
                    <a:pt x="1743688" y="602008"/>
                    <a:pt x="2080122" y="527504"/>
                    <a:pt x="2379939" y="525939"/>
                  </a:cubicBezTo>
                  <a:close/>
                  <a:moveTo>
                    <a:pt x="2328309" y="478"/>
                  </a:moveTo>
                  <a:cubicBezTo>
                    <a:pt x="2867607" y="-10742"/>
                    <a:pt x="3373895" y="176390"/>
                    <a:pt x="3780883" y="442703"/>
                  </a:cubicBezTo>
                  <a:cubicBezTo>
                    <a:pt x="3871566" y="483284"/>
                    <a:pt x="3971181" y="614776"/>
                    <a:pt x="3902204" y="713843"/>
                  </a:cubicBezTo>
                  <a:cubicBezTo>
                    <a:pt x="3808883" y="796758"/>
                    <a:pt x="3691418" y="734262"/>
                    <a:pt x="3625688" y="675144"/>
                  </a:cubicBezTo>
                  <a:cubicBezTo>
                    <a:pt x="3485001" y="587217"/>
                    <a:pt x="2454523" y="-190583"/>
                    <a:pt x="1158490" y="715725"/>
                  </a:cubicBezTo>
                  <a:cubicBezTo>
                    <a:pt x="1054011" y="803650"/>
                    <a:pt x="957845" y="746554"/>
                    <a:pt x="916460" y="684687"/>
                  </a:cubicBezTo>
                  <a:cubicBezTo>
                    <a:pt x="904440" y="661422"/>
                    <a:pt x="899749" y="637946"/>
                    <a:pt x="901094" y="614998"/>
                  </a:cubicBezTo>
                  <a:cubicBezTo>
                    <a:pt x="905127" y="546153"/>
                    <a:pt x="963480" y="482063"/>
                    <a:pt x="1041231" y="442703"/>
                  </a:cubicBezTo>
                  <a:cubicBezTo>
                    <a:pt x="1469432" y="137923"/>
                    <a:pt x="1908855" y="9205"/>
                    <a:pt x="2328309" y="47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66271" y="2071684"/>
            <a:ext cx="50772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энциклопедист: физик и химик;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молекулярно-кинетической теории тепла;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основоположник научного мореплавания;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заложил основы науки о стекле;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строном, приборостроитель, географ, металлург, </a:t>
            </a:r>
          </a:p>
          <a:p>
            <a:pPr marL="269875" indent="-269875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геолог, художник, филолог, историк;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основатель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университета.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Картинки по запросу Михаил Васильевич Ломонос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905528" y="857238"/>
            <a:ext cx="3238504" cy="4337282"/>
          </a:xfrm>
          <a:prstGeom prst="chevron">
            <a:avLst>
              <a:gd name="adj" fmla="val 23766"/>
            </a:avLst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915971" y="1020679"/>
            <a:ext cx="2942045" cy="3194145"/>
            <a:chOff x="7315097" y="1776769"/>
            <a:chExt cx="4192239" cy="4551467"/>
          </a:xfrm>
          <a:solidFill>
            <a:schemeClr val="bg1">
              <a:lumMod val="95000"/>
            </a:schemeClr>
          </a:solidFill>
        </p:grpSpPr>
        <p:grpSp>
          <p:nvGrpSpPr>
            <p:cNvPr id="18" name="Group 16388">
              <a:extLst>
                <a:ext uri="{FF2B5EF4-FFF2-40B4-BE49-F238E27FC236}">
                  <a16:creationId xmlns="" xmlns:a16="http://schemas.microsoft.com/office/drawing/2014/main" id="{253DD250-5F2C-4F5B-9A6D-9765968E5AD9}"/>
                </a:ext>
              </a:extLst>
            </p:cNvPr>
            <p:cNvGrpSpPr/>
            <p:nvPr/>
          </p:nvGrpSpPr>
          <p:grpSpPr>
            <a:xfrm flipH="1">
              <a:off x="7682462" y="2857786"/>
              <a:ext cx="1725195" cy="3399320"/>
              <a:chOff x="4362111" y="2245352"/>
              <a:chExt cx="1526744" cy="3008292"/>
            </a:xfrm>
            <a:grpFill/>
          </p:grpSpPr>
          <p:grpSp>
            <p:nvGrpSpPr>
              <p:cNvPr id="92" name="Group 16387">
                <a:extLst>
                  <a:ext uri="{FF2B5EF4-FFF2-40B4-BE49-F238E27FC236}">
                    <a16:creationId xmlns="" xmlns:a16="http://schemas.microsoft.com/office/drawing/2014/main" id="{EFAAC5FE-AD07-4264-8F59-011CFC2383D3}"/>
                  </a:ext>
                </a:extLst>
              </p:cNvPr>
              <p:cNvGrpSpPr/>
              <p:nvPr/>
            </p:nvGrpSpPr>
            <p:grpSpPr>
              <a:xfrm rot="5400000">
                <a:off x="3917845" y="4305320"/>
                <a:ext cx="1392590" cy="504058"/>
                <a:chOff x="4572003" y="3491986"/>
                <a:chExt cx="1989414" cy="720077"/>
              </a:xfrm>
              <a:grpFill/>
            </p:grpSpPr>
            <p:sp>
              <p:nvSpPr>
                <p:cNvPr id="109" name="Block Arc 16384">
                  <a:extLst>
                    <a:ext uri="{FF2B5EF4-FFF2-40B4-BE49-F238E27FC236}">
                      <a16:creationId xmlns="" xmlns:a16="http://schemas.microsoft.com/office/drawing/2014/main" id="{BF1D8874-F1E7-4386-81D1-3F1FF85807FD}"/>
                    </a:ext>
                  </a:extLst>
                </p:cNvPr>
                <p:cNvSpPr/>
                <p:nvPr/>
              </p:nvSpPr>
              <p:spPr>
                <a:xfrm>
                  <a:off x="4572003" y="3491986"/>
                  <a:ext cx="720080" cy="720077"/>
                </a:xfrm>
                <a:prstGeom prst="blockArc">
                  <a:avLst>
                    <a:gd name="adj1" fmla="val 5390096"/>
                    <a:gd name="adj2" fmla="val 10756098"/>
                    <a:gd name="adj3" fmla="val 16405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Rectangle 16386">
                  <a:extLst>
                    <a:ext uri="{FF2B5EF4-FFF2-40B4-BE49-F238E27FC236}">
                      <a16:creationId xmlns="" xmlns:a16="http://schemas.microsoft.com/office/drawing/2014/main" id="{CBEA41DB-070A-41E2-B336-43582460EC53}"/>
                    </a:ext>
                  </a:extLst>
                </p:cNvPr>
                <p:cNvSpPr/>
                <p:nvPr/>
              </p:nvSpPr>
              <p:spPr>
                <a:xfrm>
                  <a:off x="4915704" y="4093761"/>
                  <a:ext cx="1645713" cy="118292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93" name="Group 38">
                <a:extLst>
                  <a:ext uri="{FF2B5EF4-FFF2-40B4-BE49-F238E27FC236}">
                    <a16:creationId xmlns="" xmlns:a16="http://schemas.microsoft.com/office/drawing/2014/main" id="{24BE5C64-118C-4133-9E7B-72F54988F937}"/>
                  </a:ext>
                </a:extLst>
              </p:cNvPr>
              <p:cNvGrpSpPr/>
              <p:nvPr/>
            </p:nvGrpSpPr>
            <p:grpSpPr>
              <a:xfrm>
                <a:off x="4934247" y="2289861"/>
                <a:ext cx="504056" cy="1260056"/>
                <a:chOff x="4390223" y="2132969"/>
                <a:chExt cx="720080" cy="1800087"/>
              </a:xfrm>
              <a:grpFill/>
            </p:grpSpPr>
            <p:sp>
              <p:nvSpPr>
                <p:cNvPr id="106" name="Block Arc 39">
                  <a:extLst>
                    <a:ext uri="{FF2B5EF4-FFF2-40B4-BE49-F238E27FC236}">
                      <a16:creationId xmlns="" xmlns:a16="http://schemas.microsoft.com/office/drawing/2014/main" id="{1B8A1233-8323-4169-B467-2F6E82F42157}"/>
                    </a:ext>
                  </a:extLst>
                </p:cNvPr>
                <p:cNvSpPr/>
                <p:nvPr/>
              </p:nvSpPr>
              <p:spPr>
                <a:xfrm>
                  <a:off x="4390223" y="3212976"/>
                  <a:ext cx="720080" cy="720080"/>
                </a:xfrm>
                <a:prstGeom prst="blockArc">
                  <a:avLst>
                    <a:gd name="adj1" fmla="val 5390096"/>
                    <a:gd name="adj2" fmla="val 10914688"/>
                    <a:gd name="adj3" fmla="val 16901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tangle 40">
                  <a:extLst>
                    <a:ext uri="{FF2B5EF4-FFF2-40B4-BE49-F238E27FC236}">
                      <a16:creationId xmlns="" xmlns:a16="http://schemas.microsoft.com/office/drawing/2014/main" id="{2ED29FB7-075C-48FA-831C-FB031F25C135}"/>
                    </a:ext>
                  </a:extLst>
                </p:cNvPr>
                <p:cNvSpPr/>
                <p:nvPr/>
              </p:nvSpPr>
              <p:spPr>
                <a:xfrm>
                  <a:off x="4730367" y="3814763"/>
                  <a:ext cx="33962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8" name="Rectangle 41">
                  <a:extLst>
                    <a:ext uri="{FF2B5EF4-FFF2-40B4-BE49-F238E27FC236}">
                      <a16:creationId xmlns="" xmlns:a16="http://schemas.microsoft.com/office/drawing/2014/main" id="{1B6E58E1-0AAF-4E1E-99BC-FA21E39672F5}"/>
                    </a:ext>
                  </a:extLst>
                </p:cNvPr>
                <p:cNvSpPr/>
                <p:nvPr/>
              </p:nvSpPr>
              <p:spPr>
                <a:xfrm rot="16200000">
                  <a:off x="3729367" y="2793825"/>
                  <a:ext cx="1440006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94" name="Group 43">
                <a:extLst>
                  <a:ext uri="{FF2B5EF4-FFF2-40B4-BE49-F238E27FC236}">
                    <a16:creationId xmlns="" xmlns:a16="http://schemas.microsoft.com/office/drawing/2014/main" id="{FE35E3A4-1615-4E78-9FA4-73B3BC439CCE}"/>
                  </a:ext>
                </a:extLst>
              </p:cNvPr>
              <p:cNvGrpSpPr/>
              <p:nvPr/>
            </p:nvGrpSpPr>
            <p:grpSpPr>
              <a:xfrm flipH="1">
                <a:off x="4591514" y="3112921"/>
                <a:ext cx="851712" cy="830935"/>
                <a:chOff x="4571999" y="2746017"/>
                <a:chExt cx="1216731" cy="1187053"/>
              </a:xfrm>
              <a:grpFill/>
            </p:grpSpPr>
            <p:sp>
              <p:nvSpPr>
                <p:cNvPr id="103" name="Block Arc 44">
                  <a:extLst>
                    <a:ext uri="{FF2B5EF4-FFF2-40B4-BE49-F238E27FC236}">
                      <a16:creationId xmlns="" xmlns:a16="http://schemas.microsoft.com/office/drawing/2014/main" id="{C395D9F9-AED6-49E0-88AB-4E72929FB957}"/>
                    </a:ext>
                  </a:extLst>
                </p:cNvPr>
                <p:cNvSpPr/>
                <p:nvPr/>
              </p:nvSpPr>
              <p:spPr>
                <a:xfrm>
                  <a:off x="4572000" y="3212990"/>
                  <a:ext cx="720080" cy="720080"/>
                </a:xfrm>
                <a:prstGeom prst="blockArc">
                  <a:avLst>
                    <a:gd name="adj1" fmla="val 5390096"/>
                    <a:gd name="adj2" fmla="val 10914699"/>
                    <a:gd name="adj3" fmla="val 16901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tangle 45">
                  <a:extLst>
                    <a:ext uri="{FF2B5EF4-FFF2-40B4-BE49-F238E27FC236}">
                      <a16:creationId xmlns="" xmlns:a16="http://schemas.microsoft.com/office/drawing/2014/main" id="{70FF8CE9-D163-4620-A32D-FA2A91B3AF66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57"/>
                  <a:ext cx="873027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5" name="Rectangle 46">
                  <a:extLst>
                    <a:ext uri="{FF2B5EF4-FFF2-40B4-BE49-F238E27FC236}">
                      <a16:creationId xmlns="" xmlns:a16="http://schemas.microsoft.com/office/drawing/2014/main" id="{EDEE808D-9962-47B3-94D4-EC8D1A907478}"/>
                    </a:ext>
                  </a:extLst>
                </p:cNvPr>
                <p:cNvSpPr/>
                <p:nvPr/>
              </p:nvSpPr>
              <p:spPr>
                <a:xfrm rot="5400000">
                  <a:off x="4217672" y="3100344"/>
                  <a:ext cx="826947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95" name="Group 47">
                <a:extLst>
                  <a:ext uri="{FF2B5EF4-FFF2-40B4-BE49-F238E27FC236}">
                    <a16:creationId xmlns="" xmlns:a16="http://schemas.microsoft.com/office/drawing/2014/main" id="{07987BA9-1CA9-4103-A829-48F5201BF1B8}"/>
                  </a:ext>
                </a:extLst>
              </p:cNvPr>
              <p:cNvGrpSpPr/>
              <p:nvPr/>
            </p:nvGrpSpPr>
            <p:grpSpPr>
              <a:xfrm flipH="1">
                <a:off x="5384799" y="2828071"/>
                <a:ext cx="504056" cy="504057"/>
                <a:chOff x="4419813" y="3212976"/>
                <a:chExt cx="720080" cy="720080"/>
              </a:xfrm>
              <a:grpFill/>
            </p:grpSpPr>
            <p:sp>
              <p:nvSpPr>
                <p:cNvPr id="100" name="Block Arc 48">
                  <a:extLst>
                    <a:ext uri="{FF2B5EF4-FFF2-40B4-BE49-F238E27FC236}">
                      <a16:creationId xmlns="" xmlns:a16="http://schemas.microsoft.com/office/drawing/2014/main" id="{723A0B20-023D-4A23-802F-4FB975C2C1D4}"/>
                    </a:ext>
                  </a:extLst>
                </p:cNvPr>
                <p:cNvSpPr/>
                <p:nvPr/>
              </p:nvSpPr>
              <p:spPr>
                <a:xfrm>
                  <a:off x="4419813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Rectangle 49">
                  <a:extLst>
                    <a:ext uri="{FF2B5EF4-FFF2-40B4-BE49-F238E27FC236}">
                      <a16:creationId xmlns="" xmlns:a16="http://schemas.microsoft.com/office/drawing/2014/main" id="{0C05BA4E-28F6-472D-9E7F-B0302018AAA5}"/>
                    </a:ext>
                  </a:extLst>
                </p:cNvPr>
                <p:cNvSpPr/>
                <p:nvPr/>
              </p:nvSpPr>
              <p:spPr>
                <a:xfrm rot="10800000">
                  <a:off x="4751837" y="3814762"/>
                  <a:ext cx="31815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2" name="Rectangle 50">
                  <a:extLst>
                    <a:ext uri="{FF2B5EF4-FFF2-40B4-BE49-F238E27FC236}">
                      <a16:creationId xmlns="" xmlns:a16="http://schemas.microsoft.com/office/drawing/2014/main" id="{C1D9E3C8-0E1E-45F2-86F1-A46F65E2EFC9}"/>
                    </a:ext>
                  </a:extLst>
                </p:cNvPr>
                <p:cNvSpPr/>
                <p:nvPr/>
              </p:nvSpPr>
              <p:spPr>
                <a:xfrm rot="5400000">
                  <a:off x="4334968" y="3369826"/>
                  <a:ext cx="28799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96" name="Group 52">
                <a:extLst>
                  <a:ext uri="{FF2B5EF4-FFF2-40B4-BE49-F238E27FC236}">
                    <a16:creationId xmlns="" xmlns:a16="http://schemas.microsoft.com/office/drawing/2014/main" id="{0949B951-CABE-46CF-AE36-84CE79A6B5FA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97" name="Block Arc 53">
                  <a:extLst>
                    <a:ext uri="{FF2B5EF4-FFF2-40B4-BE49-F238E27FC236}">
                      <a16:creationId xmlns="" xmlns:a16="http://schemas.microsoft.com/office/drawing/2014/main" id="{E9F8EDB4-59F7-41E9-8835-8E9746886AC9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Rectangle 54">
                  <a:extLst>
                    <a:ext uri="{FF2B5EF4-FFF2-40B4-BE49-F238E27FC236}">
                      <a16:creationId xmlns="" xmlns:a16="http://schemas.microsoft.com/office/drawing/2014/main" id="{38634B07-BA1E-4F2C-9957-01CB6573CBB0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2"/>
                  <a:ext cx="281453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9" name="Rectangle 55">
                  <a:extLst>
                    <a:ext uri="{FF2B5EF4-FFF2-40B4-BE49-F238E27FC236}">
                      <a16:creationId xmlns="" xmlns:a16="http://schemas.microsoft.com/office/drawing/2014/main" id="{695E52E3-7744-4E45-A8CD-7389BF15B3BD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19" name="Group 22">
              <a:extLst>
                <a:ext uri="{FF2B5EF4-FFF2-40B4-BE49-F238E27FC236}">
                  <a16:creationId xmlns="" xmlns:a16="http://schemas.microsoft.com/office/drawing/2014/main" id="{411237EC-02E6-4345-A710-414FC4861B64}"/>
                </a:ext>
              </a:extLst>
            </p:cNvPr>
            <p:cNvGrpSpPr/>
            <p:nvPr/>
          </p:nvGrpSpPr>
          <p:grpSpPr>
            <a:xfrm>
              <a:off x="9588693" y="2776403"/>
              <a:ext cx="1725195" cy="3480698"/>
              <a:chOff x="4362111" y="2173330"/>
              <a:chExt cx="1526744" cy="3080314"/>
            </a:xfrm>
            <a:grpFill/>
          </p:grpSpPr>
          <p:grpSp>
            <p:nvGrpSpPr>
              <p:cNvPr id="69" name="Group 23">
                <a:extLst>
                  <a:ext uri="{FF2B5EF4-FFF2-40B4-BE49-F238E27FC236}">
                    <a16:creationId xmlns="" xmlns:a16="http://schemas.microsoft.com/office/drawing/2014/main" id="{5A67B99D-0EC7-4627-B53C-C55E8DA7D1B1}"/>
                  </a:ext>
                </a:extLst>
              </p:cNvPr>
              <p:cNvGrpSpPr/>
              <p:nvPr/>
            </p:nvGrpSpPr>
            <p:grpSpPr>
              <a:xfrm rot="5400000">
                <a:off x="3917845" y="4305320"/>
                <a:ext cx="1392590" cy="504058"/>
                <a:chOff x="4572003" y="3491986"/>
                <a:chExt cx="1989414" cy="720077"/>
              </a:xfrm>
              <a:grpFill/>
            </p:grpSpPr>
            <p:sp>
              <p:nvSpPr>
                <p:cNvPr id="90" name="Block Arc 44">
                  <a:extLst>
                    <a:ext uri="{FF2B5EF4-FFF2-40B4-BE49-F238E27FC236}">
                      <a16:creationId xmlns="" xmlns:a16="http://schemas.microsoft.com/office/drawing/2014/main" id="{3ACDF580-2BE9-403F-BF1D-8F02C619DE3D}"/>
                    </a:ext>
                  </a:extLst>
                </p:cNvPr>
                <p:cNvSpPr/>
                <p:nvPr/>
              </p:nvSpPr>
              <p:spPr>
                <a:xfrm>
                  <a:off x="4572003" y="3491986"/>
                  <a:ext cx="720080" cy="720077"/>
                </a:xfrm>
                <a:prstGeom prst="blockArc">
                  <a:avLst>
                    <a:gd name="adj1" fmla="val 5390096"/>
                    <a:gd name="adj2" fmla="val 10756098"/>
                    <a:gd name="adj3" fmla="val 16405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Rectangle 45">
                  <a:extLst>
                    <a:ext uri="{FF2B5EF4-FFF2-40B4-BE49-F238E27FC236}">
                      <a16:creationId xmlns="" xmlns:a16="http://schemas.microsoft.com/office/drawing/2014/main" id="{456F6462-6D12-4DDB-BC02-D36B8EEFC0A7}"/>
                    </a:ext>
                  </a:extLst>
                </p:cNvPr>
                <p:cNvSpPr/>
                <p:nvPr/>
              </p:nvSpPr>
              <p:spPr>
                <a:xfrm>
                  <a:off x="4915704" y="4093761"/>
                  <a:ext cx="1645713" cy="118292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0" name="Group 24">
                <a:extLst>
                  <a:ext uri="{FF2B5EF4-FFF2-40B4-BE49-F238E27FC236}">
                    <a16:creationId xmlns="" xmlns:a16="http://schemas.microsoft.com/office/drawing/2014/main" id="{FDD24D2E-6CF2-436C-9459-14956AEB68EE}"/>
                  </a:ext>
                </a:extLst>
              </p:cNvPr>
              <p:cNvGrpSpPr/>
              <p:nvPr/>
            </p:nvGrpSpPr>
            <p:grpSpPr>
              <a:xfrm>
                <a:off x="4934247" y="2289861"/>
                <a:ext cx="504056" cy="1260056"/>
                <a:chOff x="4390223" y="2132969"/>
                <a:chExt cx="720080" cy="1800087"/>
              </a:xfrm>
              <a:grpFill/>
            </p:grpSpPr>
            <p:sp>
              <p:nvSpPr>
                <p:cNvPr id="87" name="Block Arc 41">
                  <a:extLst>
                    <a:ext uri="{FF2B5EF4-FFF2-40B4-BE49-F238E27FC236}">
                      <a16:creationId xmlns="" xmlns:a16="http://schemas.microsoft.com/office/drawing/2014/main" id="{F8C63213-1866-4FDB-9D44-FB5F9251E376}"/>
                    </a:ext>
                  </a:extLst>
                </p:cNvPr>
                <p:cNvSpPr/>
                <p:nvPr/>
              </p:nvSpPr>
              <p:spPr>
                <a:xfrm>
                  <a:off x="4390223" y="3212976"/>
                  <a:ext cx="720080" cy="720080"/>
                </a:xfrm>
                <a:prstGeom prst="blockArc">
                  <a:avLst>
                    <a:gd name="adj1" fmla="val 5390096"/>
                    <a:gd name="adj2" fmla="val 10914688"/>
                    <a:gd name="adj3" fmla="val 16901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tangle 42">
                  <a:extLst>
                    <a:ext uri="{FF2B5EF4-FFF2-40B4-BE49-F238E27FC236}">
                      <a16:creationId xmlns="" xmlns:a16="http://schemas.microsoft.com/office/drawing/2014/main" id="{8E5BC02C-CF07-491B-A84E-C74FB870E05E}"/>
                    </a:ext>
                  </a:extLst>
                </p:cNvPr>
                <p:cNvSpPr/>
                <p:nvPr/>
              </p:nvSpPr>
              <p:spPr>
                <a:xfrm>
                  <a:off x="4730367" y="3814763"/>
                  <a:ext cx="33962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9" name="Rectangle 43">
                  <a:extLst>
                    <a:ext uri="{FF2B5EF4-FFF2-40B4-BE49-F238E27FC236}">
                      <a16:creationId xmlns="" xmlns:a16="http://schemas.microsoft.com/office/drawing/2014/main" id="{1A621791-739A-4034-9EA2-18A8110728FF}"/>
                    </a:ext>
                  </a:extLst>
                </p:cNvPr>
                <p:cNvSpPr/>
                <p:nvPr/>
              </p:nvSpPr>
              <p:spPr>
                <a:xfrm rot="16200000">
                  <a:off x="3729367" y="2793825"/>
                  <a:ext cx="1440006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1" name="Group 25">
                <a:extLst>
                  <a:ext uri="{FF2B5EF4-FFF2-40B4-BE49-F238E27FC236}">
                    <a16:creationId xmlns="" xmlns:a16="http://schemas.microsoft.com/office/drawing/2014/main" id="{0BD7BD66-32DB-4AFC-97A4-04CF796D2DAE}"/>
                  </a:ext>
                </a:extLst>
              </p:cNvPr>
              <p:cNvGrpSpPr/>
              <p:nvPr/>
            </p:nvGrpSpPr>
            <p:grpSpPr>
              <a:xfrm flipH="1">
                <a:off x="4591514" y="3112921"/>
                <a:ext cx="851712" cy="830935"/>
                <a:chOff x="4571999" y="2746017"/>
                <a:chExt cx="1216731" cy="1187053"/>
              </a:xfrm>
              <a:grpFill/>
            </p:grpSpPr>
            <p:sp>
              <p:nvSpPr>
                <p:cNvPr id="84" name="Block Arc 38">
                  <a:extLst>
                    <a:ext uri="{FF2B5EF4-FFF2-40B4-BE49-F238E27FC236}">
                      <a16:creationId xmlns="" xmlns:a16="http://schemas.microsoft.com/office/drawing/2014/main" id="{12C9F8DF-070F-4708-9E77-64749FA7C838}"/>
                    </a:ext>
                  </a:extLst>
                </p:cNvPr>
                <p:cNvSpPr/>
                <p:nvPr/>
              </p:nvSpPr>
              <p:spPr>
                <a:xfrm>
                  <a:off x="4572000" y="3212990"/>
                  <a:ext cx="720080" cy="720080"/>
                </a:xfrm>
                <a:prstGeom prst="blockArc">
                  <a:avLst>
                    <a:gd name="adj1" fmla="val 5390096"/>
                    <a:gd name="adj2" fmla="val 10914699"/>
                    <a:gd name="adj3" fmla="val 16901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Rectangle 39">
                  <a:extLst>
                    <a:ext uri="{FF2B5EF4-FFF2-40B4-BE49-F238E27FC236}">
                      <a16:creationId xmlns="" xmlns:a16="http://schemas.microsoft.com/office/drawing/2014/main" id="{545E387C-3EE8-4B6B-839A-DCEC13AA3978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57"/>
                  <a:ext cx="873027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6" name="Rectangle 40">
                  <a:extLst>
                    <a:ext uri="{FF2B5EF4-FFF2-40B4-BE49-F238E27FC236}">
                      <a16:creationId xmlns="" xmlns:a16="http://schemas.microsoft.com/office/drawing/2014/main" id="{5A8DD3D9-1685-4234-B99E-FF22F175C8CF}"/>
                    </a:ext>
                  </a:extLst>
                </p:cNvPr>
                <p:cNvSpPr/>
                <p:nvPr/>
              </p:nvSpPr>
              <p:spPr>
                <a:xfrm rot="5400000">
                  <a:off x="4217672" y="3100344"/>
                  <a:ext cx="826947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2" name="Group 26">
                <a:extLst>
                  <a:ext uri="{FF2B5EF4-FFF2-40B4-BE49-F238E27FC236}">
                    <a16:creationId xmlns="" xmlns:a16="http://schemas.microsoft.com/office/drawing/2014/main" id="{7AA8088F-59C4-4F2D-9008-4B59AFE7E150}"/>
                  </a:ext>
                </a:extLst>
              </p:cNvPr>
              <p:cNvGrpSpPr/>
              <p:nvPr/>
            </p:nvGrpSpPr>
            <p:grpSpPr>
              <a:xfrm flipH="1">
                <a:off x="5384799" y="2828071"/>
                <a:ext cx="504056" cy="504057"/>
                <a:chOff x="4419813" y="3212976"/>
                <a:chExt cx="720080" cy="720080"/>
              </a:xfrm>
              <a:grpFill/>
            </p:grpSpPr>
            <p:sp>
              <p:nvSpPr>
                <p:cNvPr id="81" name="Block Arc 35">
                  <a:extLst>
                    <a:ext uri="{FF2B5EF4-FFF2-40B4-BE49-F238E27FC236}">
                      <a16:creationId xmlns="" xmlns:a16="http://schemas.microsoft.com/office/drawing/2014/main" id="{30A1A5BF-5045-4E52-A73F-6B51270A161D}"/>
                    </a:ext>
                  </a:extLst>
                </p:cNvPr>
                <p:cNvSpPr/>
                <p:nvPr/>
              </p:nvSpPr>
              <p:spPr>
                <a:xfrm>
                  <a:off x="4419813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Rectangle 36">
                  <a:extLst>
                    <a:ext uri="{FF2B5EF4-FFF2-40B4-BE49-F238E27FC236}">
                      <a16:creationId xmlns="" xmlns:a16="http://schemas.microsoft.com/office/drawing/2014/main" id="{B001E926-FED9-4A1D-AE83-3508FF9B0908}"/>
                    </a:ext>
                  </a:extLst>
                </p:cNvPr>
                <p:cNvSpPr/>
                <p:nvPr/>
              </p:nvSpPr>
              <p:spPr>
                <a:xfrm rot="10800000">
                  <a:off x="4751837" y="3814762"/>
                  <a:ext cx="31815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3" name="Rectangle 37">
                  <a:extLst>
                    <a:ext uri="{FF2B5EF4-FFF2-40B4-BE49-F238E27FC236}">
                      <a16:creationId xmlns="" xmlns:a16="http://schemas.microsoft.com/office/drawing/2014/main" id="{4865DCB1-AEF8-4C77-856A-59A42092AF73}"/>
                    </a:ext>
                  </a:extLst>
                </p:cNvPr>
                <p:cNvSpPr/>
                <p:nvPr/>
              </p:nvSpPr>
              <p:spPr>
                <a:xfrm rot="5400000">
                  <a:off x="4334968" y="3369826"/>
                  <a:ext cx="28799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3" name="Group 27">
                <a:extLst>
                  <a:ext uri="{FF2B5EF4-FFF2-40B4-BE49-F238E27FC236}">
                    <a16:creationId xmlns="" xmlns:a16="http://schemas.microsoft.com/office/drawing/2014/main" id="{269088E6-78B8-494B-918F-780CBED65C98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78" name="Block Arc 32">
                  <a:extLst>
                    <a:ext uri="{FF2B5EF4-FFF2-40B4-BE49-F238E27FC236}">
                      <a16:creationId xmlns="" xmlns:a16="http://schemas.microsoft.com/office/drawing/2014/main" id="{376D1AF4-54AD-4710-970F-7BA918EECD6A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Rectangle 33">
                  <a:extLst>
                    <a:ext uri="{FF2B5EF4-FFF2-40B4-BE49-F238E27FC236}">
                      <a16:creationId xmlns="" xmlns:a16="http://schemas.microsoft.com/office/drawing/2014/main" id="{927686FF-93C6-41A0-A17E-F759AB791266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2"/>
                  <a:ext cx="281453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0" name="Rectangle 34">
                  <a:extLst>
                    <a:ext uri="{FF2B5EF4-FFF2-40B4-BE49-F238E27FC236}">
                      <a16:creationId xmlns="" xmlns:a16="http://schemas.microsoft.com/office/drawing/2014/main" id="{4B91FE98-8B3C-49D4-B817-BC53F7D4D9FA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4" name="Group 28">
                <a:extLst>
                  <a:ext uri="{FF2B5EF4-FFF2-40B4-BE49-F238E27FC236}">
                    <a16:creationId xmlns="" xmlns:a16="http://schemas.microsoft.com/office/drawing/2014/main" id="{48063510-0CB4-4AD8-92CD-3B711C52DAC6}"/>
                  </a:ext>
                </a:extLst>
              </p:cNvPr>
              <p:cNvGrpSpPr/>
              <p:nvPr/>
            </p:nvGrpSpPr>
            <p:grpSpPr>
              <a:xfrm>
                <a:off x="4540436" y="2173330"/>
                <a:ext cx="504056" cy="504057"/>
                <a:chOff x="4238036" y="3212976"/>
                <a:chExt cx="720080" cy="720080"/>
              </a:xfrm>
              <a:grpFill/>
            </p:grpSpPr>
            <p:sp>
              <p:nvSpPr>
                <p:cNvPr id="75" name="Block Arc 29">
                  <a:extLst>
                    <a:ext uri="{FF2B5EF4-FFF2-40B4-BE49-F238E27FC236}">
                      <a16:creationId xmlns="" xmlns:a16="http://schemas.microsoft.com/office/drawing/2014/main" id="{FBD61D51-D6DA-4704-8DD1-07E6E8D92603}"/>
                    </a:ext>
                  </a:extLst>
                </p:cNvPr>
                <p:cNvSpPr/>
                <p:nvPr/>
              </p:nvSpPr>
              <p:spPr>
                <a:xfrm>
                  <a:off x="4238036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30">
                  <a:extLst>
                    <a:ext uri="{FF2B5EF4-FFF2-40B4-BE49-F238E27FC236}">
                      <a16:creationId xmlns="" xmlns:a16="http://schemas.microsoft.com/office/drawing/2014/main" id="{3A275FB4-0D0D-4926-8148-BDE62508C3EA}"/>
                    </a:ext>
                  </a:extLst>
                </p:cNvPr>
                <p:cNvSpPr/>
                <p:nvPr/>
              </p:nvSpPr>
              <p:spPr>
                <a:xfrm rot="10800000">
                  <a:off x="4580840" y="3814762"/>
                  <a:ext cx="30737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7" name="Rectangle 31">
                  <a:extLst>
                    <a:ext uri="{FF2B5EF4-FFF2-40B4-BE49-F238E27FC236}">
                      <a16:creationId xmlns="" xmlns:a16="http://schemas.microsoft.com/office/drawing/2014/main" id="{4F5C658A-C689-4C95-BBED-22ADB9921E27}"/>
                    </a:ext>
                  </a:extLst>
                </p:cNvPr>
                <p:cNvSpPr/>
                <p:nvPr/>
              </p:nvSpPr>
              <p:spPr>
                <a:xfrm rot="5400000">
                  <a:off x="4153191" y="3369826"/>
                  <a:ext cx="28799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0" name="Group 46">
              <a:extLst>
                <a:ext uri="{FF2B5EF4-FFF2-40B4-BE49-F238E27FC236}">
                  <a16:creationId xmlns="" xmlns:a16="http://schemas.microsoft.com/office/drawing/2014/main" id="{859459E3-56AA-4E18-9F14-0E83E7CA2A92}"/>
                </a:ext>
              </a:extLst>
            </p:cNvPr>
            <p:cNvGrpSpPr/>
            <p:nvPr/>
          </p:nvGrpSpPr>
          <p:grpSpPr>
            <a:xfrm flipH="1">
              <a:off x="8854877" y="2167458"/>
              <a:ext cx="894196" cy="4020143"/>
              <a:chOff x="4774212" y="2173330"/>
              <a:chExt cx="791336" cy="3557702"/>
            </a:xfrm>
            <a:grpFill/>
          </p:grpSpPr>
          <p:grpSp>
            <p:nvGrpSpPr>
              <p:cNvPr id="51" name="Group 47">
                <a:extLst>
                  <a:ext uri="{FF2B5EF4-FFF2-40B4-BE49-F238E27FC236}">
                    <a16:creationId xmlns="" xmlns:a16="http://schemas.microsoft.com/office/drawing/2014/main" id="{E88D6BB9-A8DA-4596-BA4D-71A66540ACE7}"/>
                  </a:ext>
                </a:extLst>
              </p:cNvPr>
              <p:cNvGrpSpPr/>
              <p:nvPr/>
            </p:nvGrpSpPr>
            <p:grpSpPr>
              <a:xfrm rot="5400000">
                <a:off x="4269404" y="4542719"/>
                <a:ext cx="1872566" cy="504060"/>
                <a:chOff x="4568320" y="2646948"/>
                <a:chExt cx="2675098" cy="720082"/>
              </a:xfrm>
              <a:grpFill/>
            </p:grpSpPr>
            <p:sp>
              <p:nvSpPr>
                <p:cNvPr id="67" name="Block Arc 63">
                  <a:extLst>
                    <a:ext uri="{FF2B5EF4-FFF2-40B4-BE49-F238E27FC236}">
                      <a16:creationId xmlns="" xmlns:a16="http://schemas.microsoft.com/office/drawing/2014/main" id="{332C67B1-9FD7-4465-8B35-B57B071DE600}"/>
                    </a:ext>
                  </a:extLst>
                </p:cNvPr>
                <p:cNvSpPr/>
                <p:nvPr/>
              </p:nvSpPr>
              <p:spPr>
                <a:xfrm>
                  <a:off x="4568320" y="2646948"/>
                  <a:ext cx="720081" cy="720077"/>
                </a:xfrm>
                <a:prstGeom prst="blockArc">
                  <a:avLst>
                    <a:gd name="adj1" fmla="val 5390096"/>
                    <a:gd name="adj2" fmla="val 10808525"/>
                    <a:gd name="adj3" fmla="val 16919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ectangle 64">
                  <a:extLst>
                    <a:ext uri="{FF2B5EF4-FFF2-40B4-BE49-F238E27FC236}">
                      <a16:creationId xmlns="" xmlns:a16="http://schemas.microsoft.com/office/drawing/2014/main" id="{5802CD24-932B-4684-BF51-FBD13396366F}"/>
                    </a:ext>
                  </a:extLst>
                </p:cNvPr>
                <p:cNvSpPr/>
                <p:nvPr/>
              </p:nvSpPr>
              <p:spPr>
                <a:xfrm>
                  <a:off x="4904835" y="3248738"/>
                  <a:ext cx="2338583" cy="118292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2" name="Group 48">
                <a:extLst>
                  <a:ext uri="{FF2B5EF4-FFF2-40B4-BE49-F238E27FC236}">
                    <a16:creationId xmlns="" xmlns:a16="http://schemas.microsoft.com/office/drawing/2014/main" id="{A5F82556-1F3A-4B4C-8D78-15DAC328224C}"/>
                  </a:ext>
                </a:extLst>
              </p:cNvPr>
              <p:cNvGrpSpPr/>
              <p:nvPr/>
            </p:nvGrpSpPr>
            <p:grpSpPr>
              <a:xfrm>
                <a:off x="5061492" y="2289861"/>
                <a:ext cx="504056" cy="1260056"/>
                <a:chOff x="4572000" y="2132969"/>
                <a:chExt cx="720080" cy="1800087"/>
              </a:xfrm>
              <a:grpFill/>
            </p:grpSpPr>
            <p:sp>
              <p:nvSpPr>
                <p:cNvPr id="64" name="Block Arc 60">
                  <a:extLst>
                    <a:ext uri="{FF2B5EF4-FFF2-40B4-BE49-F238E27FC236}">
                      <a16:creationId xmlns="" xmlns:a16="http://schemas.microsoft.com/office/drawing/2014/main" id="{42F36AD3-1A60-43F7-9AFC-AE84F5C7D50E}"/>
                    </a:ext>
                  </a:extLst>
                </p:cNvPr>
                <p:cNvSpPr/>
                <p:nvPr/>
              </p:nvSpPr>
              <p:spPr>
                <a:xfrm>
                  <a:off x="4572000" y="3212976"/>
                  <a:ext cx="720080" cy="720080"/>
                </a:xfrm>
                <a:prstGeom prst="blockArc">
                  <a:avLst>
                    <a:gd name="adj1" fmla="val 5390096"/>
                    <a:gd name="adj2" fmla="val 10861596"/>
                    <a:gd name="adj3" fmla="val 16914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Rectangle 61">
                  <a:extLst>
                    <a:ext uri="{FF2B5EF4-FFF2-40B4-BE49-F238E27FC236}">
                      <a16:creationId xmlns="" xmlns:a16="http://schemas.microsoft.com/office/drawing/2014/main" id="{BA988EDF-4A2C-4680-BEDF-AF285D0857DE}"/>
                    </a:ext>
                  </a:extLst>
                </p:cNvPr>
                <p:cNvSpPr/>
                <p:nvPr/>
              </p:nvSpPr>
              <p:spPr>
                <a:xfrm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6" name="Rectangle 62">
                  <a:extLst>
                    <a:ext uri="{FF2B5EF4-FFF2-40B4-BE49-F238E27FC236}">
                      <a16:creationId xmlns="" xmlns:a16="http://schemas.microsoft.com/office/drawing/2014/main" id="{2B48D27C-ABC9-450D-A4A1-99DDE51A1E97}"/>
                    </a:ext>
                  </a:extLst>
                </p:cNvPr>
                <p:cNvSpPr/>
                <p:nvPr/>
              </p:nvSpPr>
              <p:spPr>
                <a:xfrm rot="16200000">
                  <a:off x="3911144" y="2793825"/>
                  <a:ext cx="1440005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3" name="Group 49">
                <a:extLst>
                  <a:ext uri="{FF2B5EF4-FFF2-40B4-BE49-F238E27FC236}">
                    <a16:creationId xmlns="" xmlns:a16="http://schemas.microsoft.com/office/drawing/2014/main" id="{DAB6EEB6-DCF9-4104-94A5-267A513CC8FC}"/>
                  </a:ext>
                </a:extLst>
              </p:cNvPr>
              <p:cNvGrpSpPr/>
              <p:nvPr/>
            </p:nvGrpSpPr>
            <p:grpSpPr>
              <a:xfrm flipH="1">
                <a:off x="4939171" y="3007784"/>
                <a:ext cx="504056" cy="936063"/>
                <a:chOff x="4572000" y="2595820"/>
                <a:chExt cx="720080" cy="1337236"/>
              </a:xfrm>
              <a:grpFill/>
            </p:grpSpPr>
            <p:sp>
              <p:nvSpPr>
                <p:cNvPr id="62" name="Block Arc 58">
                  <a:extLst>
                    <a:ext uri="{FF2B5EF4-FFF2-40B4-BE49-F238E27FC236}">
                      <a16:creationId xmlns="" xmlns:a16="http://schemas.microsoft.com/office/drawing/2014/main" id="{380CF2CC-711B-432D-99F2-CF25AB7C7BDC}"/>
                    </a:ext>
                  </a:extLst>
                </p:cNvPr>
                <p:cNvSpPr/>
                <p:nvPr/>
              </p:nvSpPr>
              <p:spPr>
                <a:xfrm>
                  <a:off x="4572000" y="3212976"/>
                  <a:ext cx="720080" cy="720080"/>
                </a:xfrm>
                <a:prstGeom prst="blockArc">
                  <a:avLst>
                    <a:gd name="adj1" fmla="val 5492085"/>
                    <a:gd name="adj2" fmla="val 10967718"/>
                    <a:gd name="adj3" fmla="val 1688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Rectangle 59">
                  <a:extLst>
                    <a:ext uri="{FF2B5EF4-FFF2-40B4-BE49-F238E27FC236}">
                      <a16:creationId xmlns="" xmlns:a16="http://schemas.microsoft.com/office/drawing/2014/main" id="{548D1B2E-9D93-48CC-805B-CBFC6BCB9FC5}"/>
                    </a:ext>
                  </a:extLst>
                </p:cNvPr>
                <p:cNvSpPr/>
                <p:nvPr/>
              </p:nvSpPr>
              <p:spPr>
                <a:xfrm rot="5400000">
                  <a:off x="4142575" y="3025246"/>
                  <a:ext cx="977145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4" name="Group 50">
                <a:extLst>
                  <a:ext uri="{FF2B5EF4-FFF2-40B4-BE49-F238E27FC236}">
                    <a16:creationId xmlns="" xmlns:a16="http://schemas.microsoft.com/office/drawing/2014/main" id="{82639B2E-13C7-4CCE-B9E8-EE0B8C8CA70D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59" name="Block Arc 55">
                  <a:extLst>
                    <a:ext uri="{FF2B5EF4-FFF2-40B4-BE49-F238E27FC236}">
                      <a16:creationId xmlns="" xmlns:a16="http://schemas.microsoft.com/office/drawing/2014/main" id="{284ABB7C-B654-4FAE-929C-E17EADAB389D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Rectangle 56">
                  <a:extLst>
                    <a:ext uri="{FF2B5EF4-FFF2-40B4-BE49-F238E27FC236}">
                      <a16:creationId xmlns="" xmlns:a16="http://schemas.microsoft.com/office/drawing/2014/main" id="{26259B80-C316-4CA3-898C-EDB71F5A36D9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1" name="Rectangle 57">
                  <a:extLst>
                    <a:ext uri="{FF2B5EF4-FFF2-40B4-BE49-F238E27FC236}">
                      <a16:creationId xmlns="" xmlns:a16="http://schemas.microsoft.com/office/drawing/2014/main" id="{F6655D78-36D1-4179-9B18-E7EBD53582B8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5" name="Group 51">
                <a:extLst>
                  <a:ext uri="{FF2B5EF4-FFF2-40B4-BE49-F238E27FC236}">
                    <a16:creationId xmlns="" xmlns:a16="http://schemas.microsoft.com/office/drawing/2014/main" id="{A0975A53-B28F-47A7-9669-5674D352873B}"/>
                  </a:ext>
                </a:extLst>
              </p:cNvPr>
              <p:cNvGrpSpPr/>
              <p:nvPr/>
            </p:nvGrpSpPr>
            <p:grpSpPr>
              <a:xfrm>
                <a:off x="4774212" y="2173330"/>
                <a:ext cx="504056" cy="504057"/>
                <a:chOff x="4571999" y="3212976"/>
                <a:chExt cx="720080" cy="720080"/>
              </a:xfrm>
              <a:grpFill/>
            </p:grpSpPr>
            <p:sp>
              <p:nvSpPr>
                <p:cNvPr id="56" name="Block Arc 52">
                  <a:extLst>
                    <a:ext uri="{FF2B5EF4-FFF2-40B4-BE49-F238E27FC236}">
                      <a16:creationId xmlns="" xmlns:a16="http://schemas.microsoft.com/office/drawing/2014/main" id="{FFC13870-23C6-4AA2-91A4-33E7C74E9D8E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tangle 53">
                  <a:extLst>
                    <a:ext uri="{FF2B5EF4-FFF2-40B4-BE49-F238E27FC236}">
                      <a16:creationId xmlns="" xmlns:a16="http://schemas.microsoft.com/office/drawing/2014/main" id="{4FE6FC80-CB84-4095-9FC3-B7C047175524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8" name="Rectangle 54">
                  <a:extLst>
                    <a:ext uri="{FF2B5EF4-FFF2-40B4-BE49-F238E27FC236}">
                      <a16:creationId xmlns="" xmlns:a16="http://schemas.microsoft.com/office/drawing/2014/main" id="{FE51FF06-F69E-48AB-AFAA-91DF99A7A55D}"/>
                    </a:ext>
                  </a:extLst>
                </p:cNvPr>
                <p:cNvSpPr/>
                <p:nvPr/>
              </p:nvSpPr>
              <p:spPr>
                <a:xfrm rot="5400000">
                  <a:off x="4487153" y="3369826"/>
                  <a:ext cx="287991" cy="118293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205C06FD-2F9F-42E7-A5C4-A3591AA9CD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21186" y="5181346"/>
              <a:ext cx="2128669" cy="1146890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3">
              <a:extLst>
                <a:ext uri="{FF2B5EF4-FFF2-40B4-BE49-F238E27FC236}">
                  <a16:creationId xmlns="" xmlns:a16="http://schemas.microsoft.com/office/drawing/2014/main" id="{3D82A073-B04C-4C40-9614-97B6A7388C5F}"/>
                </a:ext>
              </a:extLst>
            </p:cNvPr>
            <p:cNvSpPr/>
            <p:nvPr/>
          </p:nvSpPr>
          <p:spPr>
            <a:xfrm>
              <a:off x="7581530" y="2386137"/>
              <a:ext cx="314203" cy="302811"/>
            </a:xfrm>
            <a:custGeom>
              <a:avLst/>
              <a:gdLst/>
              <a:ahLst/>
              <a:cxnLst/>
              <a:rect l="l" t="t" r="r" b="b"/>
              <a:pathLst>
                <a:path w="3960000" h="3816424">
                  <a:moveTo>
                    <a:pt x="1632916" y="1505594"/>
                  </a:moveTo>
                  <a:lnTo>
                    <a:pt x="2327086" y="1908213"/>
                  </a:lnTo>
                  <a:lnTo>
                    <a:pt x="1632916" y="2310831"/>
                  </a:lnTo>
                  <a:close/>
                  <a:moveTo>
                    <a:pt x="1098809" y="972108"/>
                  </a:moveTo>
                  <a:cubicBezTo>
                    <a:pt x="829868" y="972108"/>
                    <a:pt x="611848" y="1190128"/>
                    <a:pt x="611848" y="1459069"/>
                  </a:cubicBezTo>
                  <a:lnTo>
                    <a:pt x="611848" y="2357355"/>
                  </a:lnTo>
                  <a:cubicBezTo>
                    <a:pt x="611848" y="2626296"/>
                    <a:pt x="829868" y="2844316"/>
                    <a:pt x="1098809" y="2844316"/>
                  </a:cubicBezTo>
                  <a:lnTo>
                    <a:pt x="2861191" y="2844316"/>
                  </a:lnTo>
                  <a:cubicBezTo>
                    <a:pt x="3130132" y="2844316"/>
                    <a:pt x="3348152" y="2626296"/>
                    <a:pt x="3348152" y="2357355"/>
                  </a:cubicBezTo>
                  <a:lnTo>
                    <a:pt x="3348152" y="1459069"/>
                  </a:lnTo>
                  <a:cubicBezTo>
                    <a:pt x="3348152" y="1190128"/>
                    <a:pt x="3130132" y="972108"/>
                    <a:pt x="2861191" y="972108"/>
                  </a:cubicBezTo>
                  <a:close/>
                  <a:moveTo>
                    <a:pt x="747408" y="0"/>
                  </a:moveTo>
                  <a:lnTo>
                    <a:pt x="3212592" y="0"/>
                  </a:lnTo>
                  <a:cubicBezTo>
                    <a:pt x="3625374" y="0"/>
                    <a:pt x="3960000" y="334626"/>
                    <a:pt x="3960000" y="747408"/>
                  </a:cubicBezTo>
                  <a:lnTo>
                    <a:pt x="3960000" y="3069016"/>
                  </a:lnTo>
                  <a:cubicBezTo>
                    <a:pt x="3960000" y="3481798"/>
                    <a:pt x="3625374" y="3816424"/>
                    <a:pt x="3212592" y="3816424"/>
                  </a:cubicBezTo>
                  <a:lnTo>
                    <a:pt x="747408" y="3816424"/>
                  </a:lnTo>
                  <a:cubicBezTo>
                    <a:pt x="334626" y="3816424"/>
                    <a:pt x="0" y="3481798"/>
                    <a:pt x="0" y="3069016"/>
                  </a:cubicBezTo>
                  <a:lnTo>
                    <a:pt x="0" y="747408"/>
                  </a:lnTo>
                  <a:cubicBezTo>
                    <a:pt x="0" y="334626"/>
                    <a:pt x="334626" y="0"/>
                    <a:pt x="747408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902B075C-CA73-458D-8961-0D290DD1B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2974" y="1891891"/>
              <a:ext cx="314168" cy="245622"/>
            </a:xfrm>
            <a:custGeom>
              <a:avLst/>
              <a:gdLst/>
              <a:ahLst/>
              <a:cxnLst/>
              <a:rect l="l" t="t" r="r" b="b"/>
              <a:pathLst>
                <a:path w="3960440" h="3096344">
                  <a:moveTo>
                    <a:pt x="2420728" y="924699"/>
                  </a:moveTo>
                  <a:lnTo>
                    <a:pt x="3404007" y="2376264"/>
                  </a:lnTo>
                  <a:lnTo>
                    <a:pt x="2464506" y="2376264"/>
                  </a:lnTo>
                  <a:lnTo>
                    <a:pt x="1437447" y="2376264"/>
                  </a:lnTo>
                  <a:lnTo>
                    <a:pt x="690242" y="2376264"/>
                  </a:lnTo>
                  <a:lnTo>
                    <a:pt x="1577375" y="1374065"/>
                  </a:lnTo>
                  <a:lnTo>
                    <a:pt x="1882688" y="1718980"/>
                  </a:lnTo>
                  <a:close/>
                  <a:moveTo>
                    <a:pt x="1093974" y="613224"/>
                  </a:moveTo>
                  <a:cubicBezTo>
                    <a:pt x="1292819" y="613224"/>
                    <a:pt x="1454014" y="774419"/>
                    <a:pt x="1454014" y="973264"/>
                  </a:cubicBezTo>
                  <a:cubicBezTo>
                    <a:pt x="1454014" y="1172109"/>
                    <a:pt x="1292819" y="1333304"/>
                    <a:pt x="1093974" y="1333304"/>
                  </a:cubicBezTo>
                  <a:cubicBezTo>
                    <a:pt x="895129" y="1333304"/>
                    <a:pt x="733934" y="1172109"/>
                    <a:pt x="733934" y="973264"/>
                  </a:cubicBezTo>
                  <a:cubicBezTo>
                    <a:pt x="733934" y="774419"/>
                    <a:pt x="895129" y="613224"/>
                    <a:pt x="1093974" y="613224"/>
                  </a:cubicBezTo>
                  <a:close/>
                  <a:moveTo>
                    <a:pt x="396044" y="396044"/>
                  </a:moveTo>
                  <a:lnTo>
                    <a:pt x="396044" y="2700300"/>
                  </a:lnTo>
                  <a:lnTo>
                    <a:pt x="3564396" y="2700300"/>
                  </a:lnTo>
                  <a:lnTo>
                    <a:pt x="3564396" y="396044"/>
                  </a:lnTo>
                  <a:close/>
                  <a:moveTo>
                    <a:pt x="0" y="0"/>
                  </a:moveTo>
                  <a:lnTo>
                    <a:pt x="3960440" y="0"/>
                  </a:lnTo>
                  <a:lnTo>
                    <a:pt x="3960440" y="3096344"/>
                  </a:lnTo>
                  <a:lnTo>
                    <a:pt x="0" y="3096344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7">
              <a:extLst>
                <a:ext uri="{FF2B5EF4-FFF2-40B4-BE49-F238E27FC236}">
                  <a16:creationId xmlns="" xmlns:a16="http://schemas.microsoft.com/office/drawing/2014/main" id="{F3C0806A-9812-4E13-898F-7999422E1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2992" y="1776769"/>
              <a:ext cx="314168" cy="314133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64687" y="782779"/>
                  </a:moveTo>
                  <a:cubicBezTo>
                    <a:pt x="2512183" y="782779"/>
                    <a:pt x="2307488" y="987475"/>
                    <a:pt x="2307487" y="1239980"/>
                  </a:cubicBezTo>
                  <a:cubicBezTo>
                    <a:pt x="2307487" y="1241985"/>
                    <a:pt x="2307500" y="1243987"/>
                    <a:pt x="2308092" y="1245978"/>
                  </a:cubicBezTo>
                  <a:lnTo>
                    <a:pt x="1570677" y="1632536"/>
                  </a:lnTo>
                  <a:cubicBezTo>
                    <a:pt x="1488749" y="1552118"/>
                    <a:pt x="1376387" y="1502860"/>
                    <a:pt x="1252520" y="1502859"/>
                  </a:cubicBezTo>
                  <a:cubicBezTo>
                    <a:pt x="1000014" y="1502859"/>
                    <a:pt x="795319" y="1707555"/>
                    <a:pt x="795319" y="1960060"/>
                  </a:cubicBezTo>
                  <a:cubicBezTo>
                    <a:pt x="795319" y="2212565"/>
                    <a:pt x="1000014" y="2417260"/>
                    <a:pt x="1252520" y="2417260"/>
                  </a:cubicBezTo>
                  <a:cubicBezTo>
                    <a:pt x="1361432" y="2417260"/>
                    <a:pt x="1461449" y="2379178"/>
                    <a:pt x="1538674" y="2313987"/>
                  </a:cubicBezTo>
                  <a:lnTo>
                    <a:pt x="2308734" y="2717656"/>
                  </a:lnTo>
                  <a:cubicBezTo>
                    <a:pt x="2314220" y="2964461"/>
                    <a:pt x="2516327" y="3162492"/>
                    <a:pt x="2764688" y="3162492"/>
                  </a:cubicBezTo>
                  <a:cubicBezTo>
                    <a:pt x="3017192" y="3162492"/>
                    <a:pt x="3221888" y="2957797"/>
                    <a:pt x="3221887" y="2705292"/>
                  </a:cubicBezTo>
                  <a:cubicBezTo>
                    <a:pt x="3221887" y="2452786"/>
                    <a:pt x="3017192" y="2248092"/>
                    <a:pt x="2764688" y="2248092"/>
                  </a:cubicBezTo>
                  <a:cubicBezTo>
                    <a:pt x="2638870" y="2248092"/>
                    <a:pt x="2524924" y="2298913"/>
                    <a:pt x="2442337" y="2381228"/>
                  </a:cubicBezTo>
                  <a:lnTo>
                    <a:pt x="1706164" y="1995322"/>
                  </a:lnTo>
                  <a:lnTo>
                    <a:pt x="1709074" y="1966451"/>
                  </a:lnTo>
                  <a:lnTo>
                    <a:pt x="2455698" y="1575067"/>
                  </a:lnTo>
                  <a:cubicBezTo>
                    <a:pt x="2536225" y="1651261"/>
                    <a:pt x="2645094" y="1697180"/>
                    <a:pt x="2764687" y="1697179"/>
                  </a:cubicBezTo>
                  <a:cubicBezTo>
                    <a:pt x="3017193" y="1697180"/>
                    <a:pt x="3221887" y="1492485"/>
                    <a:pt x="3221888" y="1239980"/>
                  </a:cubicBezTo>
                  <a:cubicBezTo>
                    <a:pt x="3221887" y="987475"/>
                    <a:pt x="3017193" y="782779"/>
                    <a:pt x="2764687" y="782779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="" xmlns:a16="http://schemas.microsoft.com/office/drawing/2014/main" id="{432F0727-331C-467C-B430-7BAF8E0B0E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978" y="4190594"/>
              <a:ext cx="314168" cy="314133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Trapezoid 3">
              <a:extLst>
                <a:ext uri="{FF2B5EF4-FFF2-40B4-BE49-F238E27FC236}">
                  <a16:creationId xmlns="" xmlns:a16="http://schemas.microsoft.com/office/drawing/2014/main" id="{3EF5ED5D-EE2F-49B3-B271-4F224CA0F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580" y="2346207"/>
              <a:ext cx="308256" cy="314168"/>
            </a:xfrm>
            <a:custGeom>
              <a:avLst/>
              <a:gdLst/>
              <a:ahLst/>
              <a:cxnLst/>
              <a:rect l="l" t="t" r="r" b="b"/>
              <a:pathLst>
                <a:path w="3890855" h="3965475">
                  <a:moveTo>
                    <a:pt x="513635" y="2426125"/>
                  </a:moveTo>
                  <a:lnTo>
                    <a:pt x="1518439" y="2426125"/>
                  </a:lnTo>
                  <a:cubicBezTo>
                    <a:pt x="1550976" y="2510415"/>
                    <a:pt x="1581900" y="2596962"/>
                    <a:pt x="1610725" y="2683637"/>
                  </a:cubicBezTo>
                  <a:lnTo>
                    <a:pt x="901668" y="2683637"/>
                  </a:lnTo>
                  <a:lnTo>
                    <a:pt x="559881" y="3707964"/>
                  </a:lnTo>
                  <a:lnTo>
                    <a:pt x="1917114" y="3707964"/>
                  </a:lnTo>
                  <a:cubicBezTo>
                    <a:pt x="1925031" y="3729959"/>
                    <a:pt x="1931702" y="3744180"/>
                    <a:pt x="1936944" y="3749452"/>
                  </a:cubicBezTo>
                  <a:cubicBezTo>
                    <a:pt x="1940579" y="3743065"/>
                    <a:pt x="1945876" y="3728913"/>
                    <a:pt x="1952632" y="3707964"/>
                  </a:cubicBezTo>
                  <a:lnTo>
                    <a:pt x="3330974" y="3707964"/>
                  </a:lnTo>
                  <a:lnTo>
                    <a:pt x="2989187" y="2683637"/>
                  </a:lnTo>
                  <a:lnTo>
                    <a:pt x="2271337" y="2683637"/>
                  </a:lnTo>
                  <a:cubicBezTo>
                    <a:pt x="2301469" y="2597098"/>
                    <a:pt x="2333531" y="2510572"/>
                    <a:pt x="2366939" y="2426125"/>
                  </a:cubicBezTo>
                  <a:lnTo>
                    <a:pt x="3377220" y="2426125"/>
                  </a:lnTo>
                  <a:lnTo>
                    <a:pt x="3890855" y="3965475"/>
                  </a:lnTo>
                  <a:lnTo>
                    <a:pt x="0" y="3965475"/>
                  </a:lnTo>
                  <a:close/>
                  <a:moveTo>
                    <a:pt x="1936944" y="620869"/>
                  </a:moveTo>
                  <a:cubicBezTo>
                    <a:pt x="1782578" y="620869"/>
                    <a:pt x="1657440" y="746006"/>
                    <a:pt x="1657440" y="900372"/>
                  </a:cubicBezTo>
                  <a:cubicBezTo>
                    <a:pt x="1657440" y="1054738"/>
                    <a:pt x="1782578" y="1179876"/>
                    <a:pt x="1936944" y="1179876"/>
                  </a:cubicBezTo>
                  <a:cubicBezTo>
                    <a:pt x="2091310" y="1179876"/>
                    <a:pt x="2216447" y="1054738"/>
                    <a:pt x="2216447" y="900372"/>
                  </a:cubicBezTo>
                  <a:cubicBezTo>
                    <a:pt x="2216447" y="746006"/>
                    <a:pt x="2091310" y="620869"/>
                    <a:pt x="1936944" y="620869"/>
                  </a:cubicBezTo>
                  <a:close/>
                  <a:moveTo>
                    <a:pt x="1936944" y="0"/>
                  </a:moveTo>
                  <a:cubicBezTo>
                    <a:pt x="2169175" y="0"/>
                    <a:pt x="2401406" y="88593"/>
                    <a:pt x="2578592" y="265779"/>
                  </a:cubicBezTo>
                  <a:lnTo>
                    <a:pt x="2578592" y="265780"/>
                  </a:lnTo>
                  <a:cubicBezTo>
                    <a:pt x="2932964" y="620153"/>
                    <a:pt x="2888999" y="1155622"/>
                    <a:pt x="2578592" y="1549077"/>
                  </a:cubicBezTo>
                  <a:cubicBezTo>
                    <a:pt x="2248849" y="1967039"/>
                    <a:pt x="1976153" y="3125749"/>
                    <a:pt x="1936944" y="3194660"/>
                  </a:cubicBezTo>
                  <a:cubicBezTo>
                    <a:pt x="1883033" y="3140450"/>
                    <a:pt x="1647095" y="1944983"/>
                    <a:pt x="1295295" y="1549076"/>
                  </a:cubicBezTo>
                  <a:cubicBezTo>
                    <a:pt x="962406" y="1174450"/>
                    <a:pt x="940923" y="620152"/>
                    <a:pt x="1295295" y="265779"/>
                  </a:cubicBezTo>
                  <a:cubicBezTo>
                    <a:pt x="1472481" y="88593"/>
                    <a:pt x="1704713" y="0"/>
                    <a:pt x="1936944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8">
              <a:extLst>
                <a:ext uri="{FF2B5EF4-FFF2-40B4-BE49-F238E27FC236}">
                  <a16:creationId xmlns="" xmlns:a16="http://schemas.microsoft.com/office/drawing/2014/main" id="{8B06D5BF-16D0-43E1-BCE8-7CA500E54549}"/>
                </a:ext>
              </a:extLst>
            </p:cNvPr>
            <p:cNvSpPr/>
            <p:nvPr/>
          </p:nvSpPr>
          <p:spPr>
            <a:xfrm>
              <a:off x="10151386" y="2324666"/>
              <a:ext cx="314168" cy="314168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23924" y="666561"/>
                  </a:moveTo>
                  <a:cubicBezTo>
                    <a:pt x="2712585" y="666561"/>
                    <a:pt x="2701603" y="668088"/>
                    <a:pt x="2691750" y="673056"/>
                  </a:cubicBezTo>
                  <a:lnTo>
                    <a:pt x="2656848" y="673413"/>
                  </a:lnTo>
                  <a:lnTo>
                    <a:pt x="1433848" y="933370"/>
                  </a:lnTo>
                  <a:cubicBezTo>
                    <a:pt x="1393875" y="941867"/>
                    <a:pt x="1362077" y="967781"/>
                    <a:pt x="1346376" y="1002337"/>
                  </a:cubicBezTo>
                  <a:cubicBezTo>
                    <a:pt x="1331078" y="1020672"/>
                    <a:pt x="1323217" y="1044404"/>
                    <a:pt x="1323217" y="1069971"/>
                  </a:cubicBezTo>
                  <a:lnTo>
                    <a:pt x="1323217" y="2547593"/>
                  </a:lnTo>
                  <a:cubicBezTo>
                    <a:pt x="1271037" y="2529901"/>
                    <a:pt x="1213870" y="2520528"/>
                    <a:pt x="1154017" y="2520528"/>
                  </a:cubicBezTo>
                  <a:cubicBezTo>
                    <a:pt x="901512" y="2520528"/>
                    <a:pt x="696817" y="2687354"/>
                    <a:pt x="696817" y="2893144"/>
                  </a:cubicBezTo>
                  <a:cubicBezTo>
                    <a:pt x="696817" y="3098934"/>
                    <a:pt x="901512" y="3265760"/>
                    <a:pt x="1154017" y="3265760"/>
                  </a:cubicBezTo>
                  <a:cubicBezTo>
                    <a:pt x="1406522" y="3265760"/>
                    <a:pt x="1611217" y="3098934"/>
                    <a:pt x="1611217" y="2893144"/>
                  </a:cubicBezTo>
                  <a:cubicBezTo>
                    <a:pt x="1611217" y="2882349"/>
                    <a:pt x="1610654" y="2871660"/>
                    <a:pt x="1607283" y="2861334"/>
                  </a:cubicBezTo>
                  <a:lnTo>
                    <a:pt x="1611217" y="2841845"/>
                  </a:lnTo>
                  <a:lnTo>
                    <a:pt x="1611217" y="1521342"/>
                  </a:lnTo>
                  <a:lnTo>
                    <a:pt x="2600320" y="1311101"/>
                  </a:lnTo>
                  <a:lnTo>
                    <a:pt x="2600320" y="2327965"/>
                  </a:lnTo>
                  <a:cubicBezTo>
                    <a:pt x="2547472" y="2309959"/>
                    <a:pt x="2489516" y="2300312"/>
                    <a:pt x="2428795" y="2300312"/>
                  </a:cubicBezTo>
                  <a:cubicBezTo>
                    <a:pt x="2176290" y="2300312"/>
                    <a:pt x="1971595" y="2467138"/>
                    <a:pt x="1971595" y="2672928"/>
                  </a:cubicBezTo>
                  <a:cubicBezTo>
                    <a:pt x="1971595" y="2878718"/>
                    <a:pt x="2176290" y="3045544"/>
                    <a:pt x="2428795" y="3045544"/>
                  </a:cubicBezTo>
                  <a:cubicBezTo>
                    <a:pt x="2675391" y="3045544"/>
                    <a:pt x="2876388" y="2886436"/>
                    <a:pt x="2884224" y="2687245"/>
                  </a:cubicBezTo>
                  <a:lnTo>
                    <a:pt x="2888320" y="2666957"/>
                  </a:lnTo>
                  <a:lnTo>
                    <a:pt x="2888320" y="790165"/>
                  </a:lnTo>
                  <a:cubicBezTo>
                    <a:pt x="2888320" y="721900"/>
                    <a:pt x="2832981" y="666561"/>
                    <a:pt x="2764716" y="666561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="" xmlns:a16="http://schemas.microsoft.com/office/drawing/2014/main" id="{0CDF7D28-F317-4697-A83B-D9BEDA29F2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2103" y="2815193"/>
              <a:ext cx="314168" cy="264123"/>
            </a:xfrm>
            <a:custGeom>
              <a:avLst/>
              <a:gdLst/>
              <a:ahLst/>
              <a:cxnLst/>
              <a:rect l="l" t="t" r="r" b="b"/>
              <a:pathLst>
                <a:path w="3985089" h="3350285">
                  <a:moveTo>
                    <a:pt x="1489879" y="1687056"/>
                  </a:moveTo>
                  <a:cubicBezTo>
                    <a:pt x="1413602" y="1687056"/>
                    <a:pt x="1351768" y="1748890"/>
                    <a:pt x="1351768" y="1825167"/>
                  </a:cubicBezTo>
                  <a:lnTo>
                    <a:pt x="1351768" y="1828965"/>
                  </a:lnTo>
                  <a:cubicBezTo>
                    <a:pt x="1351768" y="1905242"/>
                    <a:pt x="1413602" y="1967076"/>
                    <a:pt x="1489879" y="1967076"/>
                  </a:cubicBezTo>
                  <a:lnTo>
                    <a:pt x="1717713" y="1967076"/>
                  </a:lnTo>
                  <a:cubicBezTo>
                    <a:pt x="1793990" y="1967076"/>
                    <a:pt x="1855824" y="1905242"/>
                    <a:pt x="1855824" y="1828965"/>
                  </a:cubicBezTo>
                  <a:lnTo>
                    <a:pt x="1855824" y="1825167"/>
                  </a:lnTo>
                  <a:cubicBezTo>
                    <a:pt x="1855824" y="1748890"/>
                    <a:pt x="1793990" y="1687056"/>
                    <a:pt x="1717713" y="1687056"/>
                  </a:cubicBezTo>
                  <a:close/>
                  <a:moveTo>
                    <a:pt x="2281462" y="1675141"/>
                  </a:moveTo>
                  <a:cubicBezTo>
                    <a:pt x="2205185" y="1675141"/>
                    <a:pt x="2143351" y="1736975"/>
                    <a:pt x="2143351" y="1813252"/>
                  </a:cubicBezTo>
                  <a:lnTo>
                    <a:pt x="2143351" y="1817050"/>
                  </a:lnTo>
                  <a:cubicBezTo>
                    <a:pt x="2143351" y="1893327"/>
                    <a:pt x="2205185" y="1955161"/>
                    <a:pt x="2281462" y="1955161"/>
                  </a:cubicBezTo>
                  <a:lnTo>
                    <a:pt x="2509296" y="1955161"/>
                  </a:lnTo>
                  <a:cubicBezTo>
                    <a:pt x="2585573" y="1955161"/>
                    <a:pt x="2647407" y="1893327"/>
                    <a:pt x="2647407" y="1817050"/>
                  </a:cubicBezTo>
                  <a:lnTo>
                    <a:pt x="2647407" y="1813252"/>
                  </a:lnTo>
                  <a:cubicBezTo>
                    <a:pt x="2647407" y="1736975"/>
                    <a:pt x="2585573" y="1675141"/>
                    <a:pt x="2509296" y="1675141"/>
                  </a:cubicBezTo>
                  <a:close/>
                  <a:moveTo>
                    <a:pt x="2837535" y="1159396"/>
                  </a:moveTo>
                  <a:cubicBezTo>
                    <a:pt x="2731595" y="1159396"/>
                    <a:pt x="2645713" y="1245278"/>
                    <a:pt x="2645713" y="1351218"/>
                  </a:cubicBezTo>
                  <a:cubicBezTo>
                    <a:pt x="2645713" y="1457158"/>
                    <a:pt x="2731595" y="1543040"/>
                    <a:pt x="2837535" y="1543040"/>
                  </a:cubicBezTo>
                  <a:cubicBezTo>
                    <a:pt x="2943475" y="1543040"/>
                    <a:pt x="3029357" y="1457158"/>
                    <a:pt x="3029357" y="1351218"/>
                  </a:cubicBezTo>
                  <a:cubicBezTo>
                    <a:pt x="3029357" y="1245278"/>
                    <a:pt x="2943475" y="1159396"/>
                    <a:pt x="2837535" y="1159396"/>
                  </a:cubicBezTo>
                  <a:close/>
                  <a:moveTo>
                    <a:pt x="3235655" y="750352"/>
                  </a:moveTo>
                  <a:cubicBezTo>
                    <a:pt x="3129715" y="750352"/>
                    <a:pt x="3043833" y="836234"/>
                    <a:pt x="3043833" y="942174"/>
                  </a:cubicBezTo>
                  <a:cubicBezTo>
                    <a:pt x="3043833" y="1048114"/>
                    <a:pt x="3129715" y="1133996"/>
                    <a:pt x="3235655" y="1133996"/>
                  </a:cubicBezTo>
                  <a:cubicBezTo>
                    <a:pt x="3341595" y="1133996"/>
                    <a:pt x="3427477" y="1048114"/>
                    <a:pt x="3427477" y="942174"/>
                  </a:cubicBezTo>
                  <a:cubicBezTo>
                    <a:pt x="3427477" y="836234"/>
                    <a:pt x="3341595" y="750352"/>
                    <a:pt x="3235655" y="750352"/>
                  </a:cubicBezTo>
                  <a:close/>
                  <a:moveTo>
                    <a:pt x="2455585" y="750352"/>
                  </a:moveTo>
                  <a:cubicBezTo>
                    <a:pt x="2349645" y="750352"/>
                    <a:pt x="2263763" y="836234"/>
                    <a:pt x="2263763" y="942174"/>
                  </a:cubicBezTo>
                  <a:cubicBezTo>
                    <a:pt x="2263763" y="1048114"/>
                    <a:pt x="2349645" y="1133996"/>
                    <a:pt x="2455585" y="1133996"/>
                  </a:cubicBezTo>
                  <a:cubicBezTo>
                    <a:pt x="2561525" y="1133996"/>
                    <a:pt x="2647407" y="1048114"/>
                    <a:pt x="2647407" y="942174"/>
                  </a:cubicBezTo>
                  <a:cubicBezTo>
                    <a:pt x="2647407" y="836234"/>
                    <a:pt x="2561525" y="750352"/>
                    <a:pt x="2455585" y="750352"/>
                  </a:cubicBezTo>
                  <a:close/>
                  <a:moveTo>
                    <a:pt x="941776" y="640989"/>
                  </a:moveTo>
                  <a:lnTo>
                    <a:pt x="1181794" y="640989"/>
                  </a:lnTo>
                  <a:lnTo>
                    <a:pt x="1181794" y="881020"/>
                  </a:lnTo>
                  <a:lnTo>
                    <a:pt x="1421825" y="881020"/>
                  </a:lnTo>
                  <a:lnTo>
                    <a:pt x="1421825" y="1121038"/>
                  </a:lnTo>
                  <a:lnTo>
                    <a:pt x="1181794" y="1121038"/>
                  </a:lnTo>
                  <a:lnTo>
                    <a:pt x="1181794" y="1361069"/>
                  </a:lnTo>
                  <a:lnTo>
                    <a:pt x="941776" y="1361069"/>
                  </a:lnTo>
                  <a:lnTo>
                    <a:pt x="941776" y="1121038"/>
                  </a:lnTo>
                  <a:lnTo>
                    <a:pt x="701745" y="1121038"/>
                  </a:lnTo>
                  <a:lnTo>
                    <a:pt x="701745" y="881020"/>
                  </a:lnTo>
                  <a:lnTo>
                    <a:pt x="941776" y="881020"/>
                  </a:lnTo>
                  <a:close/>
                  <a:moveTo>
                    <a:pt x="1061785" y="459017"/>
                  </a:moveTo>
                  <a:cubicBezTo>
                    <a:pt x="762440" y="459017"/>
                    <a:pt x="519773" y="701684"/>
                    <a:pt x="519773" y="1001029"/>
                  </a:cubicBezTo>
                  <a:cubicBezTo>
                    <a:pt x="519773" y="1300374"/>
                    <a:pt x="762440" y="1543041"/>
                    <a:pt x="1061785" y="1543041"/>
                  </a:cubicBezTo>
                  <a:cubicBezTo>
                    <a:pt x="1361130" y="1543041"/>
                    <a:pt x="1603797" y="1300374"/>
                    <a:pt x="1603797" y="1001029"/>
                  </a:cubicBezTo>
                  <a:cubicBezTo>
                    <a:pt x="1603797" y="701684"/>
                    <a:pt x="1361130" y="459017"/>
                    <a:pt x="1061785" y="459017"/>
                  </a:cubicBezTo>
                  <a:close/>
                  <a:moveTo>
                    <a:pt x="2837535" y="359296"/>
                  </a:moveTo>
                  <a:cubicBezTo>
                    <a:pt x="2731595" y="359296"/>
                    <a:pt x="2645713" y="445178"/>
                    <a:pt x="2645713" y="551118"/>
                  </a:cubicBezTo>
                  <a:cubicBezTo>
                    <a:pt x="2645713" y="657058"/>
                    <a:pt x="2731595" y="742940"/>
                    <a:pt x="2837535" y="742940"/>
                  </a:cubicBezTo>
                  <a:cubicBezTo>
                    <a:pt x="2943475" y="742940"/>
                    <a:pt x="3029357" y="657058"/>
                    <a:pt x="3029357" y="551118"/>
                  </a:cubicBezTo>
                  <a:cubicBezTo>
                    <a:pt x="3029357" y="445178"/>
                    <a:pt x="2943475" y="359296"/>
                    <a:pt x="2837535" y="359296"/>
                  </a:cubicBezTo>
                  <a:close/>
                  <a:moveTo>
                    <a:pt x="927799" y="0"/>
                  </a:moveTo>
                  <a:lnTo>
                    <a:pt x="2978398" y="0"/>
                  </a:lnTo>
                  <a:cubicBezTo>
                    <a:pt x="3447374" y="0"/>
                    <a:pt x="3902811" y="418280"/>
                    <a:pt x="3926614" y="887256"/>
                  </a:cubicBezTo>
                  <a:cubicBezTo>
                    <a:pt x="4011721" y="1784310"/>
                    <a:pt x="4065643" y="3326870"/>
                    <a:pt x="3630620" y="3349891"/>
                  </a:cubicBezTo>
                  <a:cubicBezTo>
                    <a:pt x="3101375" y="3362701"/>
                    <a:pt x="2778421" y="2566209"/>
                    <a:pt x="2352321" y="2174369"/>
                  </a:cubicBezTo>
                  <a:lnTo>
                    <a:pt x="1572952" y="2174369"/>
                  </a:lnTo>
                  <a:cubicBezTo>
                    <a:pt x="1161652" y="2566210"/>
                    <a:pt x="901104" y="3370635"/>
                    <a:pt x="339051" y="3349892"/>
                  </a:cubicBezTo>
                  <a:cubicBezTo>
                    <a:pt x="-171518" y="3349299"/>
                    <a:pt x="45251" y="1463012"/>
                    <a:pt x="48163" y="849156"/>
                  </a:cubicBezTo>
                  <a:cubicBezTo>
                    <a:pt x="48163" y="380180"/>
                    <a:pt x="458823" y="0"/>
                    <a:pt x="92779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2">
              <a:extLst>
                <a:ext uri="{FF2B5EF4-FFF2-40B4-BE49-F238E27FC236}">
                  <a16:creationId xmlns="" xmlns:a16="http://schemas.microsoft.com/office/drawing/2014/main" id="{D12C9539-F428-4EF2-96C7-3C6C6DD1D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8510" y="1903547"/>
              <a:ext cx="314168" cy="242760"/>
            </a:xfrm>
            <a:custGeom>
              <a:avLst/>
              <a:gdLst/>
              <a:ahLst/>
              <a:cxnLst/>
              <a:rect l="l" t="t" r="r" b="b"/>
              <a:pathLst>
                <a:path w="3949160" h="3051548">
                  <a:moveTo>
                    <a:pt x="2339911" y="638678"/>
                  </a:moveTo>
                  <a:cubicBezTo>
                    <a:pt x="3228675" y="638678"/>
                    <a:pt x="3949160" y="1138384"/>
                    <a:pt x="3949160" y="1754802"/>
                  </a:cubicBezTo>
                  <a:cubicBezTo>
                    <a:pt x="3949160" y="2075792"/>
                    <a:pt x="3753790" y="2365135"/>
                    <a:pt x="3440317" y="2567662"/>
                  </a:cubicBezTo>
                  <a:lnTo>
                    <a:pt x="3655878" y="3051548"/>
                  </a:lnTo>
                  <a:lnTo>
                    <a:pt x="2882697" y="2804439"/>
                  </a:lnTo>
                  <a:cubicBezTo>
                    <a:pt x="2713357" y="2847946"/>
                    <a:pt x="2530504" y="2870926"/>
                    <a:pt x="2339911" y="2870926"/>
                  </a:cubicBezTo>
                  <a:cubicBezTo>
                    <a:pt x="1451147" y="2870926"/>
                    <a:pt x="730662" y="2371220"/>
                    <a:pt x="730662" y="1754802"/>
                  </a:cubicBezTo>
                  <a:cubicBezTo>
                    <a:pt x="730662" y="1138384"/>
                    <a:pt x="1451147" y="638678"/>
                    <a:pt x="2339911" y="638678"/>
                  </a:cubicBezTo>
                  <a:close/>
                  <a:moveTo>
                    <a:pt x="1609249" y="0"/>
                  </a:moveTo>
                  <a:cubicBezTo>
                    <a:pt x="2214487" y="0"/>
                    <a:pt x="2741687" y="231736"/>
                    <a:pt x="3015976" y="574644"/>
                  </a:cubicBezTo>
                  <a:cubicBezTo>
                    <a:pt x="2789246" y="488504"/>
                    <a:pt x="2533611" y="440957"/>
                    <a:pt x="2263344" y="440957"/>
                  </a:cubicBezTo>
                  <a:cubicBezTo>
                    <a:pt x="1318096" y="440957"/>
                    <a:pt x="551821" y="1022559"/>
                    <a:pt x="551821" y="1740001"/>
                  </a:cubicBezTo>
                  <a:cubicBezTo>
                    <a:pt x="551821" y="1819940"/>
                    <a:pt x="561334" y="1898193"/>
                    <a:pt x="580963" y="1973803"/>
                  </a:cubicBezTo>
                  <a:cubicBezTo>
                    <a:pt x="578579" y="1972737"/>
                    <a:pt x="677277" y="2155498"/>
                    <a:pt x="675039" y="2154187"/>
                  </a:cubicBezTo>
                  <a:lnTo>
                    <a:pt x="502119" y="2089690"/>
                  </a:lnTo>
                  <a:lnTo>
                    <a:pt x="213774" y="2502637"/>
                  </a:lnTo>
                  <a:cubicBezTo>
                    <a:pt x="162937" y="2145510"/>
                    <a:pt x="82414" y="1758692"/>
                    <a:pt x="31577" y="1383752"/>
                  </a:cubicBezTo>
                  <a:cubicBezTo>
                    <a:pt x="6733" y="1307252"/>
                    <a:pt x="0" y="1197870"/>
                    <a:pt x="0" y="1116124"/>
                  </a:cubicBezTo>
                  <a:cubicBezTo>
                    <a:pt x="0" y="499706"/>
                    <a:pt x="720485" y="0"/>
                    <a:pt x="160924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Block Arc 5">
              <a:extLst>
                <a:ext uri="{FF2B5EF4-FFF2-40B4-BE49-F238E27FC236}">
                  <a16:creationId xmlns="" xmlns:a16="http://schemas.microsoft.com/office/drawing/2014/main" id="{C52EF74C-6AA0-4E07-BB6A-63437D6F74B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33725" y="2960384"/>
              <a:ext cx="291341" cy="314168"/>
            </a:xfrm>
            <a:custGeom>
              <a:avLst/>
              <a:gdLst/>
              <a:ahLst/>
              <a:cxnLst/>
              <a:rect l="l" t="t" r="r" b="b"/>
              <a:pathLst>
                <a:path w="3672275" h="3963955">
                  <a:moveTo>
                    <a:pt x="984766" y="3417555"/>
                  </a:moveTo>
                  <a:cubicBezTo>
                    <a:pt x="932254" y="3417555"/>
                    <a:pt x="882982" y="3403623"/>
                    <a:pt x="841068" y="3378104"/>
                  </a:cubicBezTo>
                  <a:lnTo>
                    <a:pt x="840676" y="3378710"/>
                  </a:lnTo>
                  <a:lnTo>
                    <a:pt x="835545" y="3375094"/>
                  </a:lnTo>
                  <a:cubicBezTo>
                    <a:pt x="823791" y="3369308"/>
                    <a:pt x="813094" y="3361844"/>
                    <a:pt x="803763" y="3352697"/>
                  </a:cubicBezTo>
                  <a:cubicBezTo>
                    <a:pt x="147868" y="2908007"/>
                    <a:pt x="-148746" y="2089941"/>
                    <a:pt x="72539" y="1325492"/>
                  </a:cubicBezTo>
                  <a:cubicBezTo>
                    <a:pt x="298018" y="546553"/>
                    <a:pt x="1007805" y="7791"/>
                    <a:pt x="1818686" y="83"/>
                  </a:cubicBezTo>
                  <a:cubicBezTo>
                    <a:pt x="2629567" y="-7624"/>
                    <a:pt x="3349467" y="517549"/>
                    <a:pt x="3589711" y="1292061"/>
                  </a:cubicBezTo>
                  <a:cubicBezTo>
                    <a:pt x="3828334" y="2061344"/>
                    <a:pt x="3537615" y="2895621"/>
                    <a:pt x="2873980" y="3349798"/>
                  </a:cubicBezTo>
                  <a:cubicBezTo>
                    <a:pt x="2824845" y="3391084"/>
                    <a:pt x="2761401" y="3415171"/>
                    <a:pt x="2692355" y="3415171"/>
                  </a:cubicBezTo>
                  <a:cubicBezTo>
                    <a:pt x="2531252" y="3415171"/>
                    <a:pt x="2400652" y="3284038"/>
                    <a:pt x="2400652" y="3122277"/>
                  </a:cubicBezTo>
                  <a:cubicBezTo>
                    <a:pt x="2400652" y="3018609"/>
                    <a:pt x="2454292" y="2927520"/>
                    <a:pt x="2535552" y="2875976"/>
                  </a:cubicBezTo>
                  <a:lnTo>
                    <a:pt x="2534959" y="2875094"/>
                  </a:lnTo>
                  <a:cubicBezTo>
                    <a:pt x="2993902" y="2566441"/>
                    <a:pt x="3196002" y="1993261"/>
                    <a:pt x="3032146" y="1465012"/>
                  </a:cubicBezTo>
                  <a:cubicBezTo>
                    <a:pt x="2868290" y="936764"/>
                    <a:pt x="2377289" y="578575"/>
                    <a:pt x="1824236" y="583831"/>
                  </a:cubicBezTo>
                  <a:cubicBezTo>
                    <a:pt x="1271183" y="589088"/>
                    <a:pt x="787080" y="956545"/>
                    <a:pt x="633294" y="1487812"/>
                  </a:cubicBezTo>
                  <a:cubicBezTo>
                    <a:pt x="479508" y="2019079"/>
                    <a:pt x="692467" y="2588315"/>
                    <a:pt x="1157194" y="2888188"/>
                  </a:cubicBezTo>
                  <a:lnTo>
                    <a:pt x="1156634" y="2889057"/>
                  </a:lnTo>
                  <a:cubicBezTo>
                    <a:pt x="1229500" y="2941659"/>
                    <a:pt x="1276469" y="3027652"/>
                    <a:pt x="1276469" y="3124661"/>
                  </a:cubicBezTo>
                  <a:cubicBezTo>
                    <a:pt x="1276469" y="3286422"/>
                    <a:pt x="1145869" y="3417555"/>
                    <a:pt x="984766" y="3417555"/>
                  </a:cubicBezTo>
                  <a:close/>
                  <a:moveTo>
                    <a:pt x="1836138" y="3963955"/>
                  </a:moveTo>
                  <a:cubicBezTo>
                    <a:pt x="1677062" y="3963955"/>
                    <a:pt x="1548106" y="3834999"/>
                    <a:pt x="1548106" y="3675923"/>
                  </a:cubicBezTo>
                  <a:lnTo>
                    <a:pt x="1548106" y="1958036"/>
                  </a:lnTo>
                  <a:cubicBezTo>
                    <a:pt x="1548106" y="1798960"/>
                    <a:pt x="1677062" y="1670004"/>
                    <a:pt x="1836138" y="1670004"/>
                  </a:cubicBezTo>
                  <a:cubicBezTo>
                    <a:pt x="1995214" y="1670004"/>
                    <a:pt x="2124170" y="1798960"/>
                    <a:pt x="2124170" y="1958036"/>
                  </a:cubicBezTo>
                  <a:lnTo>
                    <a:pt x="2124170" y="3675923"/>
                  </a:lnTo>
                  <a:cubicBezTo>
                    <a:pt x="2124170" y="3834999"/>
                    <a:pt x="1995214" y="3963955"/>
                    <a:pt x="1836138" y="3963955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B0CE2B8-83C5-4CE6-BFD8-AEBB2B9144BC}"/>
                </a:ext>
              </a:extLst>
            </p:cNvPr>
            <p:cNvSpPr>
              <a:spLocks/>
            </p:cNvSpPr>
            <p:nvPr/>
          </p:nvSpPr>
          <p:spPr>
            <a:xfrm>
              <a:off x="10666168" y="2421951"/>
              <a:ext cx="314168" cy="314168"/>
            </a:xfrm>
            <a:custGeom>
              <a:avLst/>
              <a:gdLst/>
              <a:ahLst/>
              <a:cxnLst/>
              <a:rect l="l" t="t" r="r" b="b"/>
              <a:pathLst>
                <a:path w="3928707" h="3954781">
                  <a:moveTo>
                    <a:pt x="2773336" y="2238726"/>
                  </a:moveTo>
                  <a:cubicBezTo>
                    <a:pt x="2746826" y="2238726"/>
                    <a:pt x="2725335" y="2260217"/>
                    <a:pt x="2725335" y="2286727"/>
                  </a:cubicBezTo>
                  <a:lnTo>
                    <a:pt x="2725335" y="2478725"/>
                  </a:lnTo>
                  <a:cubicBezTo>
                    <a:pt x="2725335" y="2505235"/>
                    <a:pt x="2746826" y="2526726"/>
                    <a:pt x="2773336" y="2526726"/>
                  </a:cubicBezTo>
                  <a:lnTo>
                    <a:pt x="2965334" y="2526726"/>
                  </a:lnTo>
                  <a:cubicBezTo>
                    <a:pt x="2991844" y="2526726"/>
                    <a:pt x="3013335" y="2505235"/>
                    <a:pt x="3013335" y="2478725"/>
                  </a:cubicBezTo>
                  <a:lnTo>
                    <a:pt x="3013335" y="2286727"/>
                  </a:lnTo>
                  <a:cubicBezTo>
                    <a:pt x="3013335" y="2260217"/>
                    <a:pt x="2991844" y="2238726"/>
                    <a:pt x="2965334" y="2238726"/>
                  </a:cubicBezTo>
                  <a:close/>
                  <a:moveTo>
                    <a:pt x="2313922" y="2238726"/>
                  </a:moveTo>
                  <a:cubicBezTo>
                    <a:pt x="2287412" y="2238726"/>
                    <a:pt x="2265921" y="2260217"/>
                    <a:pt x="2265921" y="2286727"/>
                  </a:cubicBezTo>
                  <a:lnTo>
                    <a:pt x="2265921" y="2478725"/>
                  </a:lnTo>
                  <a:cubicBezTo>
                    <a:pt x="2265921" y="2505235"/>
                    <a:pt x="2287412" y="2526726"/>
                    <a:pt x="2313922" y="2526726"/>
                  </a:cubicBezTo>
                  <a:lnTo>
                    <a:pt x="2505920" y="2526726"/>
                  </a:lnTo>
                  <a:cubicBezTo>
                    <a:pt x="2532430" y="2526726"/>
                    <a:pt x="2553921" y="2505235"/>
                    <a:pt x="2553921" y="2478725"/>
                  </a:cubicBezTo>
                  <a:lnTo>
                    <a:pt x="2553921" y="2286727"/>
                  </a:lnTo>
                  <a:cubicBezTo>
                    <a:pt x="2553921" y="2260217"/>
                    <a:pt x="2532430" y="2238726"/>
                    <a:pt x="2505920" y="2238726"/>
                  </a:cubicBezTo>
                  <a:close/>
                  <a:moveTo>
                    <a:pt x="1854508" y="2238726"/>
                  </a:moveTo>
                  <a:cubicBezTo>
                    <a:pt x="1827998" y="2238726"/>
                    <a:pt x="1806507" y="2260217"/>
                    <a:pt x="1806507" y="2286727"/>
                  </a:cubicBezTo>
                  <a:lnTo>
                    <a:pt x="1806507" y="2478725"/>
                  </a:lnTo>
                  <a:cubicBezTo>
                    <a:pt x="1806507" y="2505235"/>
                    <a:pt x="1827998" y="2526726"/>
                    <a:pt x="1854508" y="2526726"/>
                  </a:cubicBezTo>
                  <a:lnTo>
                    <a:pt x="2046506" y="2526726"/>
                  </a:lnTo>
                  <a:cubicBezTo>
                    <a:pt x="2073016" y="2526726"/>
                    <a:pt x="2094507" y="2505235"/>
                    <a:pt x="2094507" y="2478725"/>
                  </a:cubicBezTo>
                  <a:lnTo>
                    <a:pt x="2094507" y="2286727"/>
                  </a:lnTo>
                  <a:cubicBezTo>
                    <a:pt x="2094507" y="2260217"/>
                    <a:pt x="2073016" y="2238726"/>
                    <a:pt x="2046506" y="2238726"/>
                  </a:cubicBezTo>
                  <a:close/>
                  <a:moveTo>
                    <a:pt x="879732" y="2133675"/>
                  </a:moveTo>
                  <a:cubicBezTo>
                    <a:pt x="767330" y="2133675"/>
                    <a:pt x="676210" y="2224795"/>
                    <a:pt x="676210" y="2337197"/>
                  </a:cubicBezTo>
                  <a:cubicBezTo>
                    <a:pt x="676210" y="2449599"/>
                    <a:pt x="767330" y="2540719"/>
                    <a:pt x="879732" y="2540719"/>
                  </a:cubicBezTo>
                  <a:cubicBezTo>
                    <a:pt x="956121" y="2540719"/>
                    <a:pt x="1022681" y="2498634"/>
                    <a:pt x="1054808" y="2434886"/>
                  </a:cubicBezTo>
                  <a:lnTo>
                    <a:pt x="1469273" y="2434887"/>
                  </a:lnTo>
                  <a:cubicBezTo>
                    <a:pt x="1529381" y="2434887"/>
                    <a:pt x="1578108" y="2386160"/>
                    <a:pt x="1578108" y="2326052"/>
                  </a:cubicBezTo>
                  <a:cubicBezTo>
                    <a:pt x="1578108" y="2265944"/>
                    <a:pt x="1529381" y="2217217"/>
                    <a:pt x="1469273" y="2217217"/>
                  </a:cubicBezTo>
                  <a:lnTo>
                    <a:pt x="1039779" y="2217217"/>
                  </a:lnTo>
                  <a:cubicBezTo>
                    <a:pt x="1005455" y="2165662"/>
                    <a:pt x="946329" y="2133675"/>
                    <a:pt x="879732" y="2133675"/>
                  </a:cubicBezTo>
                  <a:close/>
                  <a:moveTo>
                    <a:pt x="2773336" y="1699178"/>
                  </a:moveTo>
                  <a:cubicBezTo>
                    <a:pt x="2746826" y="1699178"/>
                    <a:pt x="2725335" y="1720669"/>
                    <a:pt x="2725335" y="1747179"/>
                  </a:cubicBezTo>
                  <a:lnTo>
                    <a:pt x="2725335" y="1939177"/>
                  </a:lnTo>
                  <a:cubicBezTo>
                    <a:pt x="2725335" y="1965687"/>
                    <a:pt x="2746826" y="1987178"/>
                    <a:pt x="2773336" y="1987178"/>
                  </a:cubicBezTo>
                  <a:lnTo>
                    <a:pt x="2965334" y="1987178"/>
                  </a:lnTo>
                  <a:cubicBezTo>
                    <a:pt x="2991844" y="1987178"/>
                    <a:pt x="3013335" y="1965687"/>
                    <a:pt x="3013335" y="1939177"/>
                  </a:cubicBezTo>
                  <a:lnTo>
                    <a:pt x="3013335" y="1747179"/>
                  </a:lnTo>
                  <a:cubicBezTo>
                    <a:pt x="3013335" y="1720669"/>
                    <a:pt x="2991844" y="1699178"/>
                    <a:pt x="2965334" y="1699178"/>
                  </a:cubicBezTo>
                  <a:close/>
                  <a:moveTo>
                    <a:pt x="2313922" y="1699178"/>
                  </a:moveTo>
                  <a:cubicBezTo>
                    <a:pt x="2287412" y="1699178"/>
                    <a:pt x="2265921" y="1720669"/>
                    <a:pt x="2265921" y="1747179"/>
                  </a:cubicBezTo>
                  <a:lnTo>
                    <a:pt x="2265921" y="1939177"/>
                  </a:lnTo>
                  <a:cubicBezTo>
                    <a:pt x="2265921" y="1965687"/>
                    <a:pt x="2287412" y="1987178"/>
                    <a:pt x="2313922" y="1987178"/>
                  </a:cubicBezTo>
                  <a:lnTo>
                    <a:pt x="2505920" y="1987178"/>
                  </a:lnTo>
                  <a:cubicBezTo>
                    <a:pt x="2532430" y="1987178"/>
                    <a:pt x="2553921" y="1965687"/>
                    <a:pt x="2553921" y="1939177"/>
                  </a:cubicBezTo>
                  <a:lnTo>
                    <a:pt x="2553921" y="1747179"/>
                  </a:lnTo>
                  <a:cubicBezTo>
                    <a:pt x="2553921" y="1720669"/>
                    <a:pt x="2532430" y="1699178"/>
                    <a:pt x="2505920" y="1699178"/>
                  </a:cubicBezTo>
                  <a:close/>
                  <a:moveTo>
                    <a:pt x="1854508" y="1699178"/>
                  </a:moveTo>
                  <a:cubicBezTo>
                    <a:pt x="1827998" y="1699178"/>
                    <a:pt x="1806507" y="1720669"/>
                    <a:pt x="1806507" y="1747179"/>
                  </a:cubicBezTo>
                  <a:lnTo>
                    <a:pt x="1806507" y="1939177"/>
                  </a:lnTo>
                  <a:cubicBezTo>
                    <a:pt x="1806507" y="1965687"/>
                    <a:pt x="1827998" y="1987178"/>
                    <a:pt x="1854508" y="1987178"/>
                  </a:cubicBezTo>
                  <a:lnTo>
                    <a:pt x="2046506" y="1987178"/>
                  </a:lnTo>
                  <a:cubicBezTo>
                    <a:pt x="2073016" y="1987178"/>
                    <a:pt x="2094507" y="1965687"/>
                    <a:pt x="2094507" y="1939177"/>
                  </a:cubicBezTo>
                  <a:lnTo>
                    <a:pt x="2094507" y="1747179"/>
                  </a:lnTo>
                  <a:cubicBezTo>
                    <a:pt x="2094507" y="1720669"/>
                    <a:pt x="2073016" y="1699178"/>
                    <a:pt x="2046506" y="1699178"/>
                  </a:cubicBezTo>
                  <a:close/>
                  <a:moveTo>
                    <a:pt x="1035948" y="1186216"/>
                  </a:moveTo>
                  <a:cubicBezTo>
                    <a:pt x="1165960" y="1186216"/>
                    <a:pt x="1271356" y="1291612"/>
                    <a:pt x="1271356" y="1421624"/>
                  </a:cubicBezTo>
                  <a:cubicBezTo>
                    <a:pt x="1271356" y="1551636"/>
                    <a:pt x="1165960" y="1657032"/>
                    <a:pt x="1035948" y="1657032"/>
                  </a:cubicBezTo>
                  <a:cubicBezTo>
                    <a:pt x="905936" y="1657032"/>
                    <a:pt x="800540" y="1551636"/>
                    <a:pt x="800540" y="1421624"/>
                  </a:cubicBezTo>
                  <a:cubicBezTo>
                    <a:pt x="800540" y="1291612"/>
                    <a:pt x="905936" y="1186216"/>
                    <a:pt x="1035948" y="1186216"/>
                  </a:cubicBezTo>
                  <a:close/>
                  <a:moveTo>
                    <a:pt x="2773336" y="1159631"/>
                  </a:moveTo>
                  <a:cubicBezTo>
                    <a:pt x="2746826" y="1159631"/>
                    <a:pt x="2725335" y="1181122"/>
                    <a:pt x="2725335" y="1207632"/>
                  </a:cubicBezTo>
                  <a:lnTo>
                    <a:pt x="2725335" y="1399630"/>
                  </a:lnTo>
                  <a:cubicBezTo>
                    <a:pt x="2725335" y="1426140"/>
                    <a:pt x="2746826" y="1447631"/>
                    <a:pt x="2773336" y="1447631"/>
                  </a:cubicBezTo>
                  <a:lnTo>
                    <a:pt x="2965334" y="1447631"/>
                  </a:lnTo>
                  <a:cubicBezTo>
                    <a:pt x="2991844" y="1447631"/>
                    <a:pt x="3013335" y="1426140"/>
                    <a:pt x="3013335" y="1399630"/>
                  </a:cubicBezTo>
                  <a:lnTo>
                    <a:pt x="3013335" y="1207632"/>
                  </a:lnTo>
                  <a:cubicBezTo>
                    <a:pt x="3013335" y="1181122"/>
                    <a:pt x="2991844" y="1159631"/>
                    <a:pt x="2965334" y="1159631"/>
                  </a:cubicBezTo>
                  <a:close/>
                  <a:moveTo>
                    <a:pt x="2313922" y="1159631"/>
                  </a:moveTo>
                  <a:cubicBezTo>
                    <a:pt x="2287412" y="1159631"/>
                    <a:pt x="2265921" y="1181122"/>
                    <a:pt x="2265921" y="1207632"/>
                  </a:cubicBezTo>
                  <a:lnTo>
                    <a:pt x="2265921" y="1399630"/>
                  </a:lnTo>
                  <a:cubicBezTo>
                    <a:pt x="2265921" y="1426140"/>
                    <a:pt x="2287412" y="1447631"/>
                    <a:pt x="2313922" y="1447631"/>
                  </a:cubicBezTo>
                  <a:lnTo>
                    <a:pt x="2505920" y="1447631"/>
                  </a:lnTo>
                  <a:cubicBezTo>
                    <a:pt x="2532430" y="1447631"/>
                    <a:pt x="2553921" y="1426140"/>
                    <a:pt x="2553921" y="1399630"/>
                  </a:cubicBezTo>
                  <a:lnTo>
                    <a:pt x="2553921" y="1207632"/>
                  </a:lnTo>
                  <a:cubicBezTo>
                    <a:pt x="2553921" y="1181122"/>
                    <a:pt x="2532430" y="1159631"/>
                    <a:pt x="2505920" y="1159631"/>
                  </a:cubicBezTo>
                  <a:close/>
                  <a:moveTo>
                    <a:pt x="1854508" y="1159631"/>
                  </a:moveTo>
                  <a:cubicBezTo>
                    <a:pt x="1827998" y="1159631"/>
                    <a:pt x="1806507" y="1181122"/>
                    <a:pt x="1806507" y="1207632"/>
                  </a:cubicBezTo>
                  <a:lnTo>
                    <a:pt x="1806507" y="1399630"/>
                  </a:lnTo>
                  <a:cubicBezTo>
                    <a:pt x="1806507" y="1426140"/>
                    <a:pt x="1827998" y="1447631"/>
                    <a:pt x="1854508" y="1447631"/>
                  </a:cubicBezTo>
                  <a:lnTo>
                    <a:pt x="2046506" y="1447631"/>
                  </a:lnTo>
                  <a:cubicBezTo>
                    <a:pt x="2073016" y="1447631"/>
                    <a:pt x="2094507" y="1426140"/>
                    <a:pt x="2094507" y="1399630"/>
                  </a:cubicBezTo>
                  <a:lnTo>
                    <a:pt x="2094507" y="1207632"/>
                  </a:lnTo>
                  <a:cubicBezTo>
                    <a:pt x="2094507" y="1181122"/>
                    <a:pt x="2073016" y="1159631"/>
                    <a:pt x="2046506" y="1159631"/>
                  </a:cubicBezTo>
                  <a:close/>
                  <a:moveTo>
                    <a:pt x="1035947" y="1097587"/>
                  </a:moveTo>
                  <a:cubicBezTo>
                    <a:pt x="856987" y="1097587"/>
                    <a:pt x="711911" y="1242663"/>
                    <a:pt x="711911" y="1421623"/>
                  </a:cubicBezTo>
                  <a:cubicBezTo>
                    <a:pt x="711911" y="1600583"/>
                    <a:pt x="856987" y="1745659"/>
                    <a:pt x="1035947" y="1745659"/>
                  </a:cubicBezTo>
                  <a:cubicBezTo>
                    <a:pt x="1214907" y="1745659"/>
                    <a:pt x="1359983" y="1600583"/>
                    <a:pt x="1359983" y="1421623"/>
                  </a:cubicBezTo>
                  <a:cubicBezTo>
                    <a:pt x="1359983" y="1242663"/>
                    <a:pt x="1214907" y="1097587"/>
                    <a:pt x="1035947" y="1097587"/>
                  </a:cubicBezTo>
                  <a:close/>
                  <a:moveTo>
                    <a:pt x="593124" y="376367"/>
                  </a:moveTo>
                  <a:lnTo>
                    <a:pt x="3225543" y="376367"/>
                  </a:lnTo>
                  <a:cubicBezTo>
                    <a:pt x="3328637" y="376367"/>
                    <a:pt x="3412211" y="459941"/>
                    <a:pt x="3412211" y="563035"/>
                  </a:cubicBezTo>
                  <a:lnTo>
                    <a:pt x="3412211" y="3074837"/>
                  </a:lnTo>
                  <a:cubicBezTo>
                    <a:pt x="3412211" y="3177931"/>
                    <a:pt x="3328637" y="3261505"/>
                    <a:pt x="3225543" y="3261505"/>
                  </a:cubicBezTo>
                  <a:lnTo>
                    <a:pt x="593124" y="3261505"/>
                  </a:lnTo>
                  <a:cubicBezTo>
                    <a:pt x="490030" y="3261505"/>
                    <a:pt x="406456" y="3177931"/>
                    <a:pt x="406456" y="3074837"/>
                  </a:cubicBezTo>
                  <a:lnTo>
                    <a:pt x="406456" y="563035"/>
                  </a:lnTo>
                  <a:cubicBezTo>
                    <a:pt x="406456" y="459941"/>
                    <a:pt x="490030" y="376367"/>
                    <a:pt x="593124" y="376367"/>
                  </a:cubicBezTo>
                  <a:close/>
                  <a:moveTo>
                    <a:pt x="466365" y="263607"/>
                  </a:moveTo>
                  <a:cubicBezTo>
                    <a:pt x="353740" y="263607"/>
                    <a:pt x="262440" y="354907"/>
                    <a:pt x="262440" y="467532"/>
                  </a:cubicBezTo>
                  <a:lnTo>
                    <a:pt x="262440" y="3211530"/>
                  </a:lnTo>
                  <a:cubicBezTo>
                    <a:pt x="262440" y="3324155"/>
                    <a:pt x="353740" y="3415455"/>
                    <a:pt x="466365" y="3415455"/>
                  </a:cubicBezTo>
                  <a:lnTo>
                    <a:pt x="3352302" y="3415455"/>
                  </a:lnTo>
                  <a:cubicBezTo>
                    <a:pt x="3464927" y="3415455"/>
                    <a:pt x="3556227" y="3324155"/>
                    <a:pt x="3556227" y="3211530"/>
                  </a:cubicBezTo>
                  <a:lnTo>
                    <a:pt x="3556227" y="2945906"/>
                  </a:lnTo>
                  <a:lnTo>
                    <a:pt x="3604113" y="2945906"/>
                  </a:lnTo>
                  <a:cubicBezTo>
                    <a:pt x="3647262" y="2945906"/>
                    <a:pt x="3682241" y="2910927"/>
                    <a:pt x="3682241" y="2867778"/>
                  </a:cubicBezTo>
                  <a:lnTo>
                    <a:pt x="3682241" y="2555278"/>
                  </a:lnTo>
                  <a:cubicBezTo>
                    <a:pt x="3682241" y="2512129"/>
                    <a:pt x="3647262" y="2477150"/>
                    <a:pt x="3604113" y="2477150"/>
                  </a:cubicBezTo>
                  <a:lnTo>
                    <a:pt x="3556227" y="2477150"/>
                  </a:lnTo>
                  <a:lnTo>
                    <a:pt x="3556227" y="1181006"/>
                  </a:lnTo>
                  <a:lnTo>
                    <a:pt x="3604113" y="1181006"/>
                  </a:lnTo>
                  <a:cubicBezTo>
                    <a:pt x="3647262" y="1181006"/>
                    <a:pt x="3682241" y="1146027"/>
                    <a:pt x="3682241" y="1102878"/>
                  </a:cubicBezTo>
                  <a:lnTo>
                    <a:pt x="3682241" y="790378"/>
                  </a:lnTo>
                  <a:cubicBezTo>
                    <a:pt x="3682241" y="747229"/>
                    <a:pt x="3647262" y="712250"/>
                    <a:pt x="3604113" y="712250"/>
                  </a:cubicBezTo>
                  <a:lnTo>
                    <a:pt x="3556227" y="712250"/>
                  </a:lnTo>
                  <a:lnTo>
                    <a:pt x="3556227" y="467532"/>
                  </a:lnTo>
                  <a:cubicBezTo>
                    <a:pt x="3556227" y="354907"/>
                    <a:pt x="3464927" y="263607"/>
                    <a:pt x="3352302" y="263607"/>
                  </a:cubicBezTo>
                  <a:close/>
                  <a:moveTo>
                    <a:pt x="235370" y="0"/>
                  </a:moveTo>
                  <a:lnTo>
                    <a:pt x="3693337" y="0"/>
                  </a:lnTo>
                  <a:cubicBezTo>
                    <a:pt x="3823328" y="0"/>
                    <a:pt x="3928707" y="105379"/>
                    <a:pt x="3928707" y="235370"/>
                  </a:cubicBezTo>
                  <a:lnTo>
                    <a:pt x="3928707" y="3402502"/>
                  </a:lnTo>
                  <a:cubicBezTo>
                    <a:pt x="3928707" y="3485210"/>
                    <a:pt x="3886047" y="3557954"/>
                    <a:pt x="3821334" y="3599629"/>
                  </a:cubicBezTo>
                  <a:lnTo>
                    <a:pt x="3732546" y="3954781"/>
                  </a:lnTo>
                  <a:lnTo>
                    <a:pt x="2998166" y="3954781"/>
                  </a:lnTo>
                  <a:lnTo>
                    <a:pt x="2918939" y="3637872"/>
                  </a:lnTo>
                  <a:lnTo>
                    <a:pt x="1025164" y="3637872"/>
                  </a:lnTo>
                  <a:lnTo>
                    <a:pt x="945937" y="3954781"/>
                  </a:lnTo>
                  <a:lnTo>
                    <a:pt x="211557" y="3954781"/>
                  </a:lnTo>
                  <a:lnTo>
                    <a:pt x="125186" y="3609298"/>
                  </a:lnTo>
                  <a:cubicBezTo>
                    <a:pt x="50483" y="3570656"/>
                    <a:pt x="0" y="3492475"/>
                    <a:pt x="0" y="3402502"/>
                  </a:cubicBezTo>
                  <a:lnTo>
                    <a:pt x="0" y="235370"/>
                  </a:lnTo>
                  <a:cubicBezTo>
                    <a:pt x="0" y="105379"/>
                    <a:pt x="105379" y="0"/>
                    <a:pt x="23537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2" name="Oval 6">
              <a:extLst>
                <a:ext uri="{FF2B5EF4-FFF2-40B4-BE49-F238E27FC236}">
                  <a16:creationId xmlns="" xmlns:a16="http://schemas.microsoft.com/office/drawing/2014/main" id="{E15DDE38-9478-4E74-9484-586076A53E2C}"/>
                </a:ext>
              </a:extLst>
            </p:cNvPr>
            <p:cNvSpPr>
              <a:spLocks noChangeAspect="1"/>
            </p:cNvSpPr>
            <p:nvPr/>
          </p:nvSpPr>
          <p:spPr>
            <a:xfrm rot="678773">
              <a:off x="7434992" y="3114687"/>
              <a:ext cx="328974" cy="333882"/>
            </a:xfrm>
            <a:custGeom>
              <a:avLst/>
              <a:gdLst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62894 h 3939732"/>
                <a:gd name="connsiteX1" fmla="*/ 1768767 w 3897869"/>
                <a:gd name="connsiteY1" fmla="*/ 1381594 h 3939732"/>
                <a:gd name="connsiteX2" fmla="*/ 1517577 w 3897869"/>
                <a:gd name="connsiteY2" fmla="*/ 2033280 h 3939732"/>
                <a:gd name="connsiteX3" fmla="*/ 1928990 w 3897869"/>
                <a:gd name="connsiteY3" fmla="*/ 2631017 h 3939732"/>
                <a:gd name="connsiteX4" fmla="*/ 2318674 w 3897869"/>
                <a:gd name="connsiteY4" fmla="*/ 1997628 h 3939732"/>
                <a:gd name="connsiteX5" fmla="*/ 2293344 w 3897869"/>
                <a:gd name="connsiteY5" fmla="*/ 1825498 h 3939732"/>
                <a:gd name="connsiteX6" fmla="*/ 1853384 w 3897869"/>
                <a:gd name="connsiteY6" fmla="*/ 1362894 h 3939732"/>
                <a:gd name="connsiteX7" fmla="*/ 1594841 w 3897869"/>
                <a:gd name="connsiteY7" fmla="*/ 36923 h 3939732"/>
                <a:gd name="connsiteX8" fmla="*/ 3869632 w 3897869"/>
                <a:gd name="connsiteY8" fmla="*/ 1508593 h 3939732"/>
                <a:gd name="connsiteX9" fmla="*/ 3670773 w 3897869"/>
                <a:gd name="connsiteY9" fmla="*/ 2416710 h 3939732"/>
                <a:gd name="connsiteX10" fmla="*/ 3671055 w 3897869"/>
                <a:gd name="connsiteY10" fmla="*/ 2417653 h 3939732"/>
                <a:gd name="connsiteX11" fmla="*/ 3164582 w 3897869"/>
                <a:gd name="connsiteY11" fmla="*/ 2822329 h 3939732"/>
                <a:gd name="connsiteX12" fmla="*/ 3176822 w 3897869"/>
                <a:gd name="connsiteY12" fmla="*/ 2836256 h 3939732"/>
                <a:gd name="connsiteX13" fmla="*/ 3146203 w 3897869"/>
                <a:gd name="connsiteY13" fmla="*/ 2835026 h 3939732"/>
                <a:gd name="connsiteX14" fmla="*/ 3151211 w 3897869"/>
                <a:gd name="connsiteY14" fmla="*/ 2827425 h 3939732"/>
                <a:gd name="connsiteX15" fmla="*/ 2397082 w 3897869"/>
                <a:gd name="connsiteY15" fmla="*/ 2555951 h 3939732"/>
                <a:gd name="connsiteX16" fmla="*/ 2396219 w 3897869"/>
                <a:gd name="connsiteY16" fmla="*/ 2549477 h 3939732"/>
                <a:gd name="connsiteX17" fmla="*/ 1746058 w 3897869"/>
                <a:gd name="connsiteY17" fmla="*/ 3084844 h 3939732"/>
                <a:gd name="connsiteX18" fmla="*/ 990519 w 3897869"/>
                <a:gd name="connsiteY18" fmla="*/ 2011053 h 3939732"/>
                <a:gd name="connsiteX19" fmla="*/ 1593790 w 3897869"/>
                <a:gd name="connsiteY19" fmla="*/ 959078 h 3939732"/>
                <a:gd name="connsiteX20" fmla="*/ 1746058 w 3897869"/>
                <a:gd name="connsiteY20" fmla="*/ 937262 h 3939732"/>
                <a:gd name="connsiteX21" fmla="*/ 2206475 w 3897869"/>
                <a:gd name="connsiteY21" fmla="*/ 1165194 h 3939732"/>
                <a:gd name="connsiteX22" fmla="*/ 2185910 w 3897869"/>
                <a:gd name="connsiteY22" fmla="*/ 869152 h 3939732"/>
                <a:gd name="connsiteX23" fmla="*/ 2656644 w 3897869"/>
                <a:gd name="connsiteY23" fmla="*/ 794408 h 3939732"/>
                <a:gd name="connsiteX24" fmla="*/ 2828567 w 3897869"/>
                <a:gd name="connsiteY24" fmla="*/ 2090795 h 3939732"/>
                <a:gd name="connsiteX25" fmla="*/ 3312378 w 3897869"/>
                <a:gd name="connsiteY25" fmla="*/ 2032862 h 3939732"/>
                <a:gd name="connsiteX26" fmla="*/ 3289926 w 3897869"/>
                <a:gd name="connsiteY26" fmla="*/ 1337965 h 3939732"/>
                <a:gd name="connsiteX27" fmla="*/ 3290031 w 3897869"/>
                <a:gd name="connsiteY27" fmla="*/ 1338068 h 3939732"/>
                <a:gd name="connsiteX28" fmla="*/ 1700745 w 3897869"/>
                <a:gd name="connsiteY28" fmla="*/ 566301 h 3939732"/>
                <a:gd name="connsiteX29" fmla="*/ 571995 w 3897869"/>
                <a:gd name="connsiteY29" fmla="*/ 2265435 h 3939732"/>
                <a:gd name="connsiteX30" fmla="*/ 2267548 w 3897869"/>
                <a:gd name="connsiteY30" fmla="*/ 3399556 h 3939732"/>
                <a:gd name="connsiteX31" fmla="*/ 3194376 w 3897869"/>
                <a:gd name="connsiteY31" fmla="*/ 3063923 h 3939732"/>
                <a:gd name="connsiteX32" fmla="*/ 3268026 w 3897869"/>
                <a:gd name="connsiteY32" fmla="*/ 3500815 h 3939732"/>
                <a:gd name="connsiteX33" fmla="*/ 2347298 w 3897869"/>
                <a:gd name="connsiteY33" fmla="*/ 3895311 h 3939732"/>
                <a:gd name="connsiteX34" fmla="*/ 42617 w 3897869"/>
                <a:gd name="connsiteY34" fmla="*/ 2371338 h 3939732"/>
                <a:gd name="connsiteX35" fmla="*/ 1594841 w 3897869"/>
                <a:gd name="connsiteY35" fmla="*/ 36923 h 3939732"/>
                <a:gd name="connsiteX0" fmla="*/ 1853384 w 3897869"/>
                <a:gd name="connsiteY0" fmla="*/ 1371624 h 3948462"/>
                <a:gd name="connsiteX1" fmla="*/ 1768767 w 3897869"/>
                <a:gd name="connsiteY1" fmla="*/ 1390324 h 3948462"/>
                <a:gd name="connsiteX2" fmla="*/ 1517577 w 3897869"/>
                <a:gd name="connsiteY2" fmla="*/ 2042010 h 3948462"/>
                <a:gd name="connsiteX3" fmla="*/ 1928990 w 3897869"/>
                <a:gd name="connsiteY3" fmla="*/ 2639747 h 3948462"/>
                <a:gd name="connsiteX4" fmla="*/ 2318674 w 3897869"/>
                <a:gd name="connsiteY4" fmla="*/ 2006358 h 3948462"/>
                <a:gd name="connsiteX5" fmla="*/ 2293344 w 3897869"/>
                <a:gd name="connsiteY5" fmla="*/ 1834228 h 3948462"/>
                <a:gd name="connsiteX6" fmla="*/ 1853384 w 3897869"/>
                <a:gd name="connsiteY6" fmla="*/ 1371624 h 3948462"/>
                <a:gd name="connsiteX7" fmla="*/ 1594841 w 3897869"/>
                <a:gd name="connsiteY7" fmla="*/ 45653 h 3948462"/>
                <a:gd name="connsiteX8" fmla="*/ 3869632 w 3897869"/>
                <a:gd name="connsiteY8" fmla="*/ 1517323 h 3948462"/>
                <a:gd name="connsiteX9" fmla="*/ 3670773 w 3897869"/>
                <a:gd name="connsiteY9" fmla="*/ 2425440 h 3948462"/>
                <a:gd name="connsiteX10" fmla="*/ 3671055 w 3897869"/>
                <a:gd name="connsiteY10" fmla="*/ 2426383 h 3948462"/>
                <a:gd name="connsiteX11" fmla="*/ 3164582 w 3897869"/>
                <a:gd name="connsiteY11" fmla="*/ 2831059 h 3948462"/>
                <a:gd name="connsiteX12" fmla="*/ 3176822 w 3897869"/>
                <a:gd name="connsiteY12" fmla="*/ 2844986 h 3948462"/>
                <a:gd name="connsiteX13" fmla="*/ 3146203 w 3897869"/>
                <a:gd name="connsiteY13" fmla="*/ 2843756 h 3948462"/>
                <a:gd name="connsiteX14" fmla="*/ 3151211 w 3897869"/>
                <a:gd name="connsiteY14" fmla="*/ 2836155 h 3948462"/>
                <a:gd name="connsiteX15" fmla="*/ 2397082 w 3897869"/>
                <a:gd name="connsiteY15" fmla="*/ 2564681 h 3948462"/>
                <a:gd name="connsiteX16" fmla="*/ 2396219 w 3897869"/>
                <a:gd name="connsiteY16" fmla="*/ 2558207 h 3948462"/>
                <a:gd name="connsiteX17" fmla="*/ 1746058 w 3897869"/>
                <a:gd name="connsiteY17" fmla="*/ 3093574 h 3948462"/>
                <a:gd name="connsiteX18" fmla="*/ 990519 w 3897869"/>
                <a:gd name="connsiteY18" fmla="*/ 2019783 h 3948462"/>
                <a:gd name="connsiteX19" fmla="*/ 1593790 w 3897869"/>
                <a:gd name="connsiteY19" fmla="*/ 967808 h 3948462"/>
                <a:gd name="connsiteX20" fmla="*/ 1746058 w 3897869"/>
                <a:gd name="connsiteY20" fmla="*/ 945992 h 3948462"/>
                <a:gd name="connsiteX21" fmla="*/ 2206475 w 3897869"/>
                <a:gd name="connsiteY21" fmla="*/ 1173924 h 3948462"/>
                <a:gd name="connsiteX22" fmla="*/ 2185910 w 3897869"/>
                <a:gd name="connsiteY22" fmla="*/ 877882 h 3948462"/>
                <a:gd name="connsiteX23" fmla="*/ 2656644 w 3897869"/>
                <a:gd name="connsiteY23" fmla="*/ 803138 h 3948462"/>
                <a:gd name="connsiteX24" fmla="*/ 2828567 w 3897869"/>
                <a:gd name="connsiteY24" fmla="*/ 2099525 h 3948462"/>
                <a:gd name="connsiteX25" fmla="*/ 3312378 w 3897869"/>
                <a:gd name="connsiteY25" fmla="*/ 2041592 h 3948462"/>
                <a:gd name="connsiteX26" fmla="*/ 3289926 w 3897869"/>
                <a:gd name="connsiteY26" fmla="*/ 1346695 h 3948462"/>
                <a:gd name="connsiteX27" fmla="*/ 3290031 w 3897869"/>
                <a:gd name="connsiteY27" fmla="*/ 1346798 h 3948462"/>
                <a:gd name="connsiteX28" fmla="*/ 1700745 w 3897869"/>
                <a:gd name="connsiteY28" fmla="*/ 575031 h 3948462"/>
                <a:gd name="connsiteX29" fmla="*/ 571995 w 3897869"/>
                <a:gd name="connsiteY29" fmla="*/ 2274165 h 3948462"/>
                <a:gd name="connsiteX30" fmla="*/ 2267548 w 3897869"/>
                <a:gd name="connsiteY30" fmla="*/ 3408286 h 3948462"/>
                <a:gd name="connsiteX31" fmla="*/ 3194376 w 3897869"/>
                <a:gd name="connsiteY31" fmla="*/ 3072653 h 3948462"/>
                <a:gd name="connsiteX32" fmla="*/ 3268026 w 3897869"/>
                <a:gd name="connsiteY32" fmla="*/ 3509545 h 3948462"/>
                <a:gd name="connsiteX33" fmla="*/ 2347298 w 3897869"/>
                <a:gd name="connsiteY33" fmla="*/ 3904041 h 3948462"/>
                <a:gd name="connsiteX34" fmla="*/ 42617 w 3897869"/>
                <a:gd name="connsiteY34" fmla="*/ 2380068 h 3948462"/>
                <a:gd name="connsiteX35" fmla="*/ 1594841 w 3897869"/>
                <a:gd name="connsiteY35" fmla="*/ 45653 h 3948462"/>
                <a:gd name="connsiteX0" fmla="*/ 1853384 w 3876965"/>
                <a:gd name="connsiteY0" fmla="*/ 1371624 h 3948462"/>
                <a:gd name="connsiteX1" fmla="*/ 1768767 w 3876965"/>
                <a:gd name="connsiteY1" fmla="*/ 1390324 h 3948462"/>
                <a:gd name="connsiteX2" fmla="*/ 1517577 w 3876965"/>
                <a:gd name="connsiteY2" fmla="*/ 2042010 h 3948462"/>
                <a:gd name="connsiteX3" fmla="*/ 1928990 w 3876965"/>
                <a:gd name="connsiteY3" fmla="*/ 2639747 h 3948462"/>
                <a:gd name="connsiteX4" fmla="*/ 2318674 w 3876965"/>
                <a:gd name="connsiteY4" fmla="*/ 2006358 h 3948462"/>
                <a:gd name="connsiteX5" fmla="*/ 2293344 w 3876965"/>
                <a:gd name="connsiteY5" fmla="*/ 1834228 h 3948462"/>
                <a:gd name="connsiteX6" fmla="*/ 1853384 w 3876965"/>
                <a:gd name="connsiteY6" fmla="*/ 1371624 h 3948462"/>
                <a:gd name="connsiteX7" fmla="*/ 1594841 w 3876965"/>
                <a:gd name="connsiteY7" fmla="*/ 45653 h 3948462"/>
                <a:gd name="connsiteX8" fmla="*/ 3869632 w 3876965"/>
                <a:gd name="connsiteY8" fmla="*/ 1517323 h 3948462"/>
                <a:gd name="connsiteX9" fmla="*/ 3670773 w 3876965"/>
                <a:gd name="connsiteY9" fmla="*/ 2425440 h 3948462"/>
                <a:gd name="connsiteX10" fmla="*/ 3671055 w 3876965"/>
                <a:gd name="connsiteY10" fmla="*/ 2426383 h 3948462"/>
                <a:gd name="connsiteX11" fmla="*/ 3164582 w 3876965"/>
                <a:gd name="connsiteY11" fmla="*/ 2831059 h 3948462"/>
                <a:gd name="connsiteX12" fmla="*/ 3176822 w 3876965"/>
                <a:gd name="connsiteY12" fmla="*/ 2844986 h 3948462"/>
                <a:gd name="connsiteX13" fmla="*/ 3146203 w 3876965"/>
                <a:gd name="connsiteY13" fmla="*/ 2843756 h 3948462"/>
                <a:gd name="connsiteX14" fmla="*/ 3151211 w 3876965"/>
                <a:gd name="connsiteY14" fmla="*/ 2836155 h 3948462"/>
                <a:gd name="connsiteX15" fmla="*/ 2397082 w 3876965"/>
                <a:gd name="connsiteY15" fmla="*/ 2564681 h 3948462"/>
                <a:gd name="connsiteX16" fmla="*/ 2396219 w 3876965"/>
                <a:gd name="connsiteY16" fmla="*/ 2558207 h 3948462"/>
                <a:gd name="connsiteX17" fmla="*/ 1746058 w 3876965"/>
                <a:gd name="connsiteY17" fmla="*/ 3093574 h 3948462"/>
                <a:gd name="connsiteX18" fmla="*/ 990519 w 3876965"/>
                <a:gd name="connsiteY18" fmla="*/ 2019783 h 3948462"/>
                <a:gd name="connsiteX19" fmla="*/ 1593790 w 3876965"/>
                <a:gd name="connsiteY19" fmla="*/ 967808 h 3948462"/>
                <a:gd name="connsiteX20" fmla="*/ 1746058 w 3876965"/>
                <a:gd name="connsiteY20" fmla="*/ 945992 h 3948462"/>
                <a:gd name="connsiteX21" fmla="*/ 2206475 w 3876965"/>
                <a:gd name="connsiteY21" fmla="*/ 1173924 h 3948462"/>
                <a:gd name="connsiteX22" fmla="*/ 2185910 w 3876965"/>
                <a:gd name="connsiteY22" fmla="*/ 877882 h 3948462"/>
                <a:gd name="connsiteX23" fmla="*/ 2656644 w 3876965"/>
                <a:gd name="connsiteY23" fmla="*/ 803138 h 3948462"/>
                <a:gd name="connsiteX24" fmla="*/ 2828567 w 3876965"/>
                <a:gd name="connsiteY24" fmla="*/ 2099525 h 3948462"/>
                <a:gd name="connsiteX25" fmla="*/ 3312378 w 3876965"/>
                <a:gd name="connsiteY25" fmla="*/ 2041592 h 3948462"/>
                <a:gd name="connsiteX26" fmla="*/ 3289926 w 3876965"/>
                <a:gd name="connsiteY26" fmla="*/ 1346695 h 3948462"/>
                <a:gd name="connsiteX27" fmla="*/ 3290031 w 3876965"/>
                <a:gd name="connsiteY27" fmla="*/ 1346798 h 3948462"/>
                <a:gd name="connsiteX28" fmla="*/ 1700745 w 3876965"/>
                <a:gd name="connsiteY28" fmla="*/ 575031 h 3948462"/>
                <a:gd name="connsiteX29" fmla="*/ 571995 w 3876965"/>
                <a:gd name="connsiteY29" fmla="*/ 2274165 h 3948462"/>
                <a:gd name="connsiteX30" fmla="*/ 2267548 w 3876965"/>
                <a:gd name="connsiteY30" fmla="*/ 3408286 h 3948462"/>
                <a:gd name="connsiteX31" fmla="*/ 3194376 w 3876965"/>
                <a:gd name="connsiteY31" fmla="*/ 3072653 h 3948462"/>
                <a:gd name="connsiteX32" fmla="*/ 3268026 w 3876965"/>
                <a:gd name="connsiteY32" fmla="*/ 3509545 h 3948462"/>
                <a:gd name="connsiteX33" fmla="*/ 2347298 w 3876965"/>
                <a:gd name="connsiteY33" fmla="*/ 3904041 h 3948462"/>
                <a:gd name="connsiteX34" fmla="*/ 42617 w 3876965"/>
                <a:gd name="connsiteY34" fmla="*/ 2380068 h 3948462"/>
                <a:gd name="connsiteX35" fmla="*/ 1594841 w 3876965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2812 w 3869632"/>
                <a:gd name="connsiteY25" fmla="*/ 2002360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2812 w 3869632"/>
                <a:gd name="connsiteY25" fmla="*/ 2002360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671055 w 3888568"/>
                <a:gd name="connsiteY10" fmla="*/ 2426383 h 3948462"/>
                <a:gd name="connsiteX11" fmla="*/ 3164582 w 3888568"/>
                <a:gd name="connsiteY11" fmla="*/ 2831059 h 3948462"/>
                <a:gd name="connsiteX12" fmla="*/ 3176822 w 3888568"/>
                <a:gd name="connsiteY12" fmla="*/ 2844986 h 3948462"/>
                <a:gd name="connsiteX13" fmla="*/ 3146203 w 3888568"/>
                <a:gd name="connsiteY13" fmla="*/ 2843756 h 3948462"/>
                <a:gd name="connsiteX14" fmla="*/ 3151211 w 3888568"/>
                <a:gd name="connsiteY14" fmla="*/ 2836155 h 3948462"/>
                <a:gd name="connsiteX15" fmla="*/ 2397082 w 3888568"/>
                <a:gd name="connsiteY15" fmla="*/ 2564681 h 3948462"/>
                <a:gd name="connsiteX16" fmla="*/ 2396219 w 3888568"/>
                <a:gd name="connsiteY16" fmla="*/ 2558207 h 3948462"/>
                <a:gd name="connsiteX17" fmla="*/ 1746058 w 3888568"/>
                <a:gd name="connsiteY17" fmla="*/ 3093574 h 3948462"/>
                <a:gd name="connsiteX18" fmla="*/ 990519 w 3888568"/>
                <a:gd name="connsiteY18" fmla="*/ 2019783 h 3948462"/>
                <a:gd name="connsiteX19" fmla="*/ 1593790 w 3888568"/>
                <a:gd name="connsiteY19" fmla="*/ 967808 h 3948462"/>
                <a:gd name="connsiteX20" fmla="*/ 1746058 w 3888568"/>
                <a:gd name="connsiteY20" fmla="*/ 945992 h 3948462"/>
                <a:gd name="connsiteX21" fmla="*/ 2206475 w 3888568"/>
                <a:gd name="connsiteY21" fmla="*/ 1173924 h 3948462"/>
                <a:gd name="connsiteX22" fmla="*/ 2185910 w 3888568"/>
                <a:gd name="connsiteY22" fmla="*/ 877882 h 3948462"/>
                <a:gd name="connsiteX23" fmla="*/ 2656644 w 3888568"/>
                <a:gd name="connsiteY23" fmla="*/ 803138 h 3948462"/>
                <a:gd name="connsiteX24" fmla="*/ 2828567 w 3888568"/>
                <a:gd name="connsiteY24" fmla="*/ 2099525 h 3948462"/>
                <a:gd name="connsiteX25" fmla="*/ 3362812 w 3888568"/>
                <a:gd name="connsiteY25" fmla="*/ 2002360 h 3948462"/>
                <a:gd name="connsiteX26" fmla="*/ 3289926 w 3888568"/>
                <a:gd name="connsiteY26" fmla="*/ 1346695 h 3948462"/>
                <a:gd name="connsiteX27" fmla="*/ 3290031 w 3888568"/>
                <a:gd name="connsiteY27" fmla="*/ 1346798 h 3948462"/>
                <a:gd name="connsiteX28" fmla="*/ 1700745 w 3888568"/>
                <a:gd name="connsiteY28" fmla="*/ 575031 h 3948462"/>
                <a:gd name="connsiteX29" fmla="*/ 571995 w 3888568"/>
                <a:gd name="connsiteY29" fmla="*/ 2274165 h 3948462"/>
                <a:gd name="connsiteX30" fmla="*/ 2267548 w 3888568"/>
                <a:gd name="connsiteY30" fmla="*/ 3408286 h 3948462"/>
                <a:gd name="connsiteX31" fmla="*/ 3194376 w 3888568"/>
                <a:gd name="connsiteY31" fmla="*/ 3072653 h 3948462"/>
                <a:gd name="connsiteX32" fmla="*/ 3268026 w 3888568"/>
                <a:gd name="connsiteY32" fmla="*/ 3509545 h 3948462"/>
                <a:gd name="connsiteX33" fmla="*/ 2347298 w 3888568"/>
                <a:gd name="connsiteY33" fmla="*/ 3904041 h 3948462"/>
                <a:gd name="connsiteX34" fmla="*/ 42617 w 3888568"/>
                <a:gd name="connsiteY34" fmla="*/ 2380068 h 3948462"/>
                <a:gd name="connsiteX35" fmla="*/ 1594841 w 3888568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704679 w 3888568"/>
                <a:gd name="connsiteY10" fmla="*/ 2448797 h 3948462"/>
                <a:gd name="connsiteX11" fmla="*/ 3164582 w 3888568"/>
                <a:gd name="connsiteY11" fmla="*/ 2831059 h 3948462"/>
                <a:gd name="connsiteX12" fmla="*/ 3176822 w 3888568"/>
                <a:gd name="connsiteY12" fmla="*/ 2844986 h 3948462"/>
                <a:gd name="connsiteX13" fmla="*/ 3146203 w 3888568"/>
                <a:gd name="connsiteY13" fmla="*/ 2843756 h 3948462"/>
                <a:gd name="connsiteX14" fmla="*/ 3151211 w 3888568"/>
                <a:gd name="connsiteY14" fmla="*/ 2836155 h 3948462"/>
                <a:gd name="connsiteX15" fmla="*/ 2397082 w 3888568"/>
                <a:gd name="connsiteY15" fmla="*/ 2564681 h 3948462"/>
                <a:gd name="connsiteX16" fmla="*/ 2396219 w 3888568"/>
                <a:gd name="connsiteY16" fmla="*/ 2558207 h 3948462"/>
                <a:gd name="connsiteX17" fmla="*/ 1746058 w 3888568"/>
                <a:gd name="connsiteY17" fmla="*/ 3093574 h 3948462"/>
                <a:gd name="connsiteX18" fmla="*/ 990519 w 3888568"/>
                <a:gd name="connsiteY18" fmla="*/ 2019783 h 3948462"/>
                <a:gd name="connsiteX19" fmla="*/ 1593790 w 3888568"/>
                <a:gd name="connsiteY19" fmla="*/ 967808 h 3948462"/>
                <a:gd name="connsiteX20" fmla="*/ 1746058 w 3888568"/>
                <a:gd name="connsiteY20" fmla="*/ 945992 h 3948462"/>
                <a:gd name="connsiteX21" fmla="*/ 2206475 w 3888568"/>
                <a:gd name="connsiteY21" fmla="*/ 1173924 h 3948462"/>
                <a:gd name="connsiteX22" fmla="*/ 2185910 w 3888568"/>
                <a:gd name="connsiteY22" fmla="*/ 877882 h 3948462"/>
                <a:gd name="connsiteX23" fmla="*/ 2656644 w 3888568"/>
                <a:gd name="connsiteY23" fmla="*/ 803138 h 3948462"/>
                <a:gd name="connsiteX24" fmla="*/ 2828567 w 3888568"/>
                <a:gd name="connsiteY24" fmla="*/ 2099525 h 3948462"/>
                <a:gd name="connsiteX25" fmla="*/ 3362812 w 3888568"/>
                <a:gd name="connsiteY25" fmla="*/ 2002360 h 3948462"/>
                <a:gd name="connsiteX26" fmla="*/ 3289926 w 3888568"/>
                <a:gd name="connsiteY26" fmla="*/ 1346695 h 3948462"/>
                <a:gd name="connsiteX27" fmla="*/ 3290031 w 3888568"/>
                <a:gd name="connsiteY27" fmla="*/ 1346798 h 3948462"/>
                <a:gd name="connsiteX28" fmla="*/ 1700745 w 3888568"/>
                <a:gd name="connsiteY28" fmla="*/ 575031 h 3948462"/>
                <a:gd name="connsiteX29" fmla="*/ 571995 w 3888568"/>
                <a:gd name="connsiteY29" fmla="*/ 2274165 h 3948462"/>
                <a:gd name="connsiteX30" fmla="*/ 2267548 w 3888568"/>
                <a:gd name="connsiteY30" fmla="*/ 3408286 h 3948462"/>
                <a:gd name="connsiteX31" fmla="*/ 3194376 w 3888568"/>
                <a:gd name="connsiteY31" fmla="*/ 3072653 h 3948462"/>
                <a:gd name="connsiteX32" fmla="*/ 3268026 w 3888568"/>
                <a:gd name="connsiteY32" fmla="*/ 3509545 h 3948462"/>
                <a:gd name="connsiteX33" fmla="*/ 2347298 w 3888568"/>
                <a:gd name="connsiteY33" fmla="*/ 3904041 h 3948462"/>
                <a:gd name="connsiteX34" fmla="*/ 42617 w 3888568"/>
                <a:gd name="connsiteY34" fmla="*/ 2380068 h 3948462"/>
                <a:gd name="connsiteX35" fmla="*/ 1594841 w 3888568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164582 w 3888568"/>
                <a:gd name="connsiteY10" fmla="*/ 2831059 h 3948462"/>
                <a:gd name="connsiteX11" fmla="*/ 3176822 w 3888568"/>
                <a:gd name="connsiteY11" fmla="*/ 2844986 h 3948462"/>
                <a:gd name="connsiteX12" fmla="*/ 3146203 w 3888568"/>
                <a:gd name="connsiteY12" fmla="*/ 2843756 h 3948462"/>
                <a:gd name="connsiteX13" fmla="*/ 3151211 w 3888568"/>
                <a:gd name="connsiteY13" fmla="*/ 2836155 h 3948462"/>
                <a:gd name="connsiteX14" fmla="*/ 2397082 w 3888568"/>
                <a:gd name="connsiteY14" fmla="*/ 2564681 h 3948462"/>
                <a:gd name="connsiteX15" fmla="*/ 2396219 w 3888568"/>
                <a:gd name="connsiteY15" fmla="*/ 2558207 h 3948462"/>
                <a:gd name="connsiteX16" fmla="*/ 1746058 w 3888568"/>
                <a:gd name="connsiteY16" fmla="*/ 3093574 h 3948462"/>
                <a:gd name="connsiteX17" fmla="*/ 990519 w 3888568"/>
                <a:gd name="connsiteY17" fmla="*/ 2019783 h 3948462"/>
                <a:gd name="connsiteX18" fmla="*/ 1593790 w 3888568"/>
                <a:gd name="connsiteY18" fmla="*/ 967808 h 3948462"/>
                <a:gd name="connsiteX19" fmla="*/ 1746058 w 3888568"/>
                <a:gd name="connsiteY19" fmla="*/ 945992 h 3948462"/>
                <a:gd name="connsiteX20" fmla="*/ 2206475 w 3888568"/>
                <a:gd name="connsiteY20" fmla="*/ 1173924 h 3948462"/>
                <a:gd name="connsiteX21" fmla="*/ 2185910 w 3888568"/>
                <a:gd name="connsiteY21" fmla="*/ 877882 h 3948462"/>
                <a:gd name="connsiteX22" fmla="*/ 2656644 w 3888568"/>
                <a:gd name="connsiteY22" fmla="*/ 803138 h 3948462"/>
                <a:gd name="connsiteX23" fmla="*/ 2828567 w 3888568"/>
                <a:gd name="connsiteY23" fmla="*/ 2099525 h 3948462"/>
                <a:gd name="connsiteX24" fmla="*/ 3362812 w 3888568"/>
                <a:gd name="connsiteY24" fmla="*/ 2002360 h 3948462"/>
                <a:gd name="connsiteX25" fmla="*/ 3289926 w 3888568"/>
                <a:gd name="connsiteY25" fmla="*/ 1346695 h 3948462"/>
                <a:gd name="connsiteX26" fmla="*/ 3290031 w 3888568"/>
                <a:gd name="connsiteY26" fmla="*/ 1346798 h 3948462"/>
                <a:gd name="connsiteX27" fmla="*/ 1700745 w 3888568"/>
                <a:gd name="connsiteY27" fmla="*/ 575031 h 3948462"/>
                <a:gd name="connsiteX28" fmla="*/ 571995 w 3888568"/>
                <a:gd name="connsiteY28" fmla="*/ 2274165 h 3948462"/>
                <a:gd name="connsiteX29" fmla="*/ 2267548 w 3888568"/>
                <a:gd name="connsiteY29" fmla="*/ 3408286 h 3948462"/>
                <a:gd name="connsiteX30" fmla="*/ 3194376 w 3888568"/>
                <a:gd name="connsiteY30" fmla="*/ 3072653 h 3948462"/>
                <a:gd name="connsiteX31" fmla="*/ 3268026 w 3888568"/>
                <a:gd name="connsiteY31" fmla="*/ 3509545 h 3948462"/>
                <a:gd name="connsiteX32" fmla="*/ 2347298 w 3888568"/>
                <a:gd name="connsiteY32" fmla="*/ 3904041 h 3948462"/>
                <a:gd name="connsiteX33" fmla="*/ 42617 w 3888568"/>
                <a:gd name="connsiteY33" fmla="*/ 2380068 h 3948462"/>
                <a:gd name="connsiteX34" fmla="*/ 1594841 w 3888568"/>
                <a:gd name="connsiteY34" fmla="*/ 45653 h 3948462"/>
                <a:gd name="connsiteX0" fmla="*/ 1853384 w 3892469"/>
                <a:gd name="connsiteY0" fmla="*/ 1371624 h 3948462"/>
                <a:gd name="connsiteX1" fmla="*/ 1768767 w 3892469"/>
                <a:gd name="connsiteY1" fmla="*/ 1390324 h 3948462"/>
                <a:gd name="connsiteX2" fmla="*/ 1517577 w 3892469"/>
                <a:gd name="connsiteY2" fmla="*/ 2042010 h 3948462"/>
                <a:gd name="connsiteX3" fmla="*/ 1928990 w 3892469"/>
                <a:gd name="connsiteY3" fmla="*/ 2639747 h 3948462"/>
                <a:gd name="connsiteX4" fmla="*/ 2318674 w 3892469"/>
                <a:gd name="connsiteY4" fmla="*/ 2006358 h 3948462"/>
                <a:gd name="connsiteX5" fmla="*/ 2293344 w 3892469"/>
                <a:gd name="connsiteY5" fmla="*/ 1834228 h 3948462"/>
                <a:gd name="connsiteX6" fmla="*/ 1853384 w 3892469"/>
                <a:gd name="connsiteY6" fmla="*/ 1371624 h 3948462"/>
                <a:gd name="connsiteX7" fmla="*/ 1594841 w 3892469"/>
                <a:gd name="connsiteY7" fmla="*/ 45653 h 3948462"/>
                <a:gd name="connsiteX8" fmla="*/ 3869632 w 3892469"/>
                <a:gd name="connsiteY8" fmla="*/ 1517323 h 3948462"/>
                <a:gd name="connsiteX9" fmla="*/ 3706266 w 3892469"/>
                <a:gd name="connsiteY9" fmla="*/ 2457195 h 3948462"/>
                <a:gd name="connsiteX10" fmla="*/ 3164582 w 3892469"/>
                <a:gd name="connsiteY10" fmla="*/ 2831059 h 3948462"/>
                <a:gd name="connsiteX11" fmla="*/ 3176822 w 3892469"/>
                <a:gd name="connsiteY11" fmla="*/ 2844986 h 3948462"/>
                <a:gd name="connsiteX12" fmla="*/ 3146203 w 3892469"/>
                <a:gd name="connsiteY12" fmla="*/ 2843756 h 3948462"/>
                <a:gd name="connsiteX13" fmla="*/ 3151211 w 3892469"/>
                <a:gd name="connsiteY13" fmla="*/ 2836155 h 3948462"/>
                <a:gd name="connsiteX14" fmla="*/ 2397082 w 3892469"/>
                <a:gd name="connsiteY14" fmla="*/ 2564681 h 3948462"/>
                <a:gd name="connsiteX15" fmla="*/ 2396219 w 3892469"/>
                <a:gd name="connsiteY15" fmla="*/ 2558207 h 3948462"/>
                <a:gd name="connsiteX16" fmla="*/ 1746058 w 3892469"/>
                <a:gd name="connsiteY16" fmla="*/ 3093574 h 3948462"/>
                <a:gd name="connsiteX17" fmla="*/ 990519 w 3892469"/>
                <a:gd name="connsiteY17" fmla="*/ 2019783 h 3948462"/>
                <a:gd name="connsiteX18" fmla="*/ 1593790 w 3892469"/>
                <a:gd name="connsiteY18" fmla="*/ 967808 h 3948462"/>
                <a:gd name="connsiteX19" fmla="*/ 1746058 w 3892469"/>
                <a:gd name="connsiteY19" fmla="*/ 945992 h 3948462"/>
                <a:gd name="connsiteX20" fmla="*/ 2206475 w 3892469"/>
                <a:gd name="connsiteY20" fmla="*/ 1173924 h 3948462"/>
                <a:gd name="connsiteX21" fmla="*/ 2185910 w 3892469"/>
                <a:gd name="connsiteY21" fmla="*/ 877882 h 3948462"/>
                <a:gd name="connsiteX22" fmla="*/ 2656644 w 3892469"/>
                <a:gd name="connsiteY22" fmla="*/ 803138 h 3948462"/>
                <a:gd name="connsiteX23" fmla="*/ 2828567 w 3892469"/>
                <a:gd name="connsiteY23" fmla="*/ 2099525 h 3948462"/>
                <a:gd name="connsiteX24" fmla="*/ 3362812 w 3892469"/>
                <a:gd name="connsiteY24" fmla="*/ 2002360 h 3948462"/>
                <a:gd name="connsiteX25" fmla="*/ 3289926 w 3892469"/>
                <a:gd name="connsiteY25" fmla="*/ 1346695 h 3948462"/>
                <a:gd name="connsiteX26" fmla="*/ 3290031 w 3892469"/>
                <a:gd name="connsiteY26" fmla="*/ 1346798 h 3948462"/>
                <a:gd name="connsiteX27" fmla="*/ 1700745 w 3892469"/>
                <a:gd name="connsiteY27" fmla="*/ 575031 h 3948462"/>
                <a:gd name="connsiteX28" fmla="*/ 571995 w 3892469"/>
                <a:gd name="connsiteY28" fmla="*/ 2274165 h 3948462"/>
                <a:gd name="connsiteX29" fmla="*/ 2267548 w 3892469"/>
                <a:gd name="connsiteY29" fmla="*/ 3408286 h 3948462"/>
                <a:gd name="connsiteX30" fmla="*/ 3194376 w 3892469"/>
                <a:gd name="connsiteY30" fmla="*/ 3072653 h 3948462"/>
                <a:gd name="connsiteX31" fmla="*/ 3268026 w 3892469"/>
                <a:gd name="connsiteY31" fmla="*/ 3509545 h 3948462"/>
                <a:gd name="connsiteX32" fmla="*/ 2347298 w 3892469"/>
                <a:gd name="connsiteY32" fmla="*/ 3904041 h 3948462"/>
                <a:gd name="connsiteX33" fmla="*/ 42617 w 3892469"/>
                <a:gd name="connsiteY33" fmla="*/ 2380068 h 3948462"/>
                <a:gd name="connsiteX34" fmla="*/ 1594841 w 3892469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3151211 w 3890413"/>
                <a:gd name="connsiteY13" fmla="*/ 2836155 h 3948462"/>
                <a:gd name="connsiteX14" fmla="*/ 2397082 w 3890413"/>
                <a:gd name="connsiteY14" fmla="*/ 2564681 h 3948462"/>
                <a:gd name="connsiteX15" fmla="*/ 2396219 w 3890413"/>
                <a:gd name="connsiteY15" fmla="*/ 2558207 h 3948462"/>
                <a:gd name="connsiteX16" fmla="*/ 1746058 w 3890413"/>
                <a:gd name="connsiteY16" fmla="*/ 3093574 h 3948462"/>
                <a:gd name="connsiteX17" fmla="*/ 990519 w 3890413"/>
                <a:gd name="connsiteY17" fmla="*/ 2019783 h 3948462"/>
                <a:gd name="connsiteX18" fmla="*/ 1593790 w 3890413"/>
                <a:gd name="connsiteY18" fmla="*/ 967808 h 3948462"/>
                <a:gd name="connsiteX19" fmla="*/ 1746058 w 3890413"/>
                <a:gd name="connsiteY19" fmla="*/ 945992 h 3948462"/>
                <a:gd name="connsiteX20" fmla="*/ 2206475 w 3890413"/>
                <a:gd name="connsiteY20" fmla="*/ 1173924 h 3948462"/>
                <a:gd name="connsiteX21" fmla="*/ 2185910 w 3890413"/>
                <a:gd name="connsiteY21" fmla="*/ 877882 h 3948462"/>
                <a:gd name="connsiteX22" fmla="*/ 2656644 w 3890413"/>
                <a:gd name="connsiteY22" fmla="*/ 803138 h 3948462"/>
                <a:gd name="connsiteX23" fmla="*/ 2828567 w 3890413"/>
                <a:gd name="connsiteY23" fmla="*/ 2099525 h 3948462"/>
                <a:gd name="connsiteX24" fmla="*/ 3362812 w 3890413"/>
                <a:gd name="connsiteY24" fmla="*/ 2002360 h 3948462"/>
                <a:gd name="connsiteX25" fmla="*/ 3289926 w 3890413"/>
                <a:gd name="connsiteY25" fmla="*/ 1346695 h 3948462"/>
                <a:gd name="connsiteX26" fmla="*/ 3290031 w 3890413"/>
                <a:gd name="connsiteY26" fmla="*/ 1346798 h 3948462"/>
                <a:gd name="connsiteX27" fmla="*/ 1700745 w 3890413"/>
                <a:gd name="connsiteY27" fmla="*/ 575031 h 3948462"/>
                <a:gd name="connsiteX28" fmla="*/ 571995 w 3890413"/>
                <a:gd name="connsiteY28" fmla="*/ 2274165 h 3948462"/>
                <a:gd name="connsiteX29" fmla="*/ 2267548 w 3890413"/>
                <a:gd name="connsiteY29" fmla="*/ 3408286 h 3948462"/>
                <a:gd name="connsiteX30" fmla="*/ 3194376 w 3890413"/>
                <a:gd name="connsiteY30" fmla="*/ 3072653 h 3948462"/>
                <a:gd name="connsiteX31" fmla="*/ 3268026 w 3890413"/>
                <a:gd name="connsiteY31" fmla="*/ 3509545 h 3948462"/>
                <a:gd name="connsiteX32" fmla="*/ 2347298 w 3890413"/>
                <a:gd name="connsiteY32" fmla="*/ 3904041 h 3948462"/>
                <a:gd name="connsiteX33" fmla="*/ 42617 w 3890413"/>
                <a:gd name="connsiteY33" fmla="*/ 2380068 h 3948462"/>
                <a:gd name="connsiteX34" fmla="*/ 1594841 w 3890413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3151211 w 3890413"/>
                <a:gd name="connsiteY13" fmla="*/ 2836155 h 3948462"/>
                <a:gd name="connsiteX14" fmla="*/ 2397082 w 3890413"/>
                <a:gd name="connsiteY14" fmla="*/ 2564681 h 3948462"/>
                <a:gd name="connsiteX15" fmla="*/ 2396219 w 3890413"/>
                <a:gd name="connsiteY15" fmla="*/ 2558207 h 3948462"/>
                <a:gd name="connsiteX16" fmla="*/ 1746058 w 3890413"/>
                <a:gd name="connsiteY16" fmla="*/ 3093574 h 3948462"/>
                <a:gd name="connsiteX17" fmla="*/ 990519 w 3890413"/>
                <a:gd name="connsiteY17" fmla="*/ 2019783 h 3948462"/>
                <a:gd name="connsiteX18" fmla="*/ 1593790 w 3890413"/>
                <a:gd name="connsiteY18" fmla="*/ 967808 h 3948462"/>
                <a:gd name="connsiteX19" fmla="*/ 1746058 w 3890413"/>
                <a:gd name="connsiteY19" fmla="*/ 945992 h 3948462"/>
                <a:gd name="connsiteX20" fmla="*/ 2206475 w 3890413"/>
                <a:gd name="connsiteY20" fmla="*/ 1173924 h 3948462"/>
                <a:gd name="connsiteX21" fmla="*/ 2185910 w 3890413"/>
                <a:gd name="connsiteY21" fmla="*/ 877882 h 3948462"/>
                <a:gd name="connsiteX22" fmla="*/ 2656644 w 3890413"/>
                <a:gd name="connsiteY22" fmla="*/ 803138 h 3948462"/>
                <a:gd name="connsiteX23" fmla="*/ 2828567 w 3890413"/>
                <a:gd name="connsiteY23" fmla="*/ 2099525 h 3948462"/>
                <a:gd name="connsiteX24" fmla="*/ 3362812 w 3890413"/>
                <a:gd name="connsiteY24" fmla="*/ 2002360 h 3948462"/>
                <a:gd name="connsiteX25" fmla="*/ 3289926 w 3890413"/>
                <a:gd name="connsiteY25" fmla="*/ 1346695 h 3948462"/>
                <a:gd name="connsiteX26" fmla="*/ 3290031 w 3890413"/>
                <a:gd name="connsiteY26" fmla="*/ 1346798 h 3948462"/>
                <a:gd name="connsiteX27" fmla="*/ 1700745 w 3890413"/>
                <a:gd name="connsiteY27" fmla="*/ 575031 h 3948462"/>
                <a:gd name="connsiteX28" fmla="*/ 571995 w 3890413"/>
                <a:gd name="connsiteY28" fmla="*/ 2274165 h 3948462"/>
                <a:gd name="connsiteX29" fmla="*/ 2267548 w 3890413"/>
                <a:gd name="connsiteY29" fmla="*/ 3408286 h 3948462"/>
                <a:gd name="connsiteX30" fmla="*/ 3194376 w 3890413"/>
                <a:gd name="connsiteY30" fmla="*/ 3072653 h 3948462"/>
                <a:gd name="connsiteX31" fmla="*/ 3268026 w 3890413"/>
                <a:gd name="connsiteY31" fmla="*/ 3509545 h 3948462"/>
                <a:gd name="connsiteX32" fmla="*/ 2347298 w 3890413"/>
                <a:gd name="connsiteY32" fmla="*/ 3904041 h 3948462"/>
                <a:gd name="connsiteX33" fmla="*/ 42617 w 3890413"/>
                <a:gd name="connsiteY33" fmla="*/ 2380068 h 3948462"/>
                <a:gd name="connsiteX34" fmla="*/ 1594841 w 3890413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2397082 w 3890413"/>
                <a:gd name="connsiteY13" fmla="*/ 2564681 h 3948462"/>
                <a:gd name="connsiteX14" fmla="*/ 2396219 w 3890413"/>
                <a:gd name="connsiteY14" fmla="*/ 2558207 h 3948462"/>
                <a:gd name="connsiteX15" fmla="*/ 1746058 w 3890413"/>
                <a:gd name="connsiteY15" fmla="*/ 3093574 h 3948462"/>
                <a:gd name="connsiteX16" fmla="*/ 990519 w 3890413"/>
                <a:gd name="connsiteY16" fmla="*/ 2019783 h 3948462"/>
                <a:gd name="connsiteX17" fmla="*/ 1593790 w 3890413"/>
                <a:gd name="connsiteY17" fmla="*/ 967808 h 3948462"/>
                <a:gd name="connsiteX18" fmla="*/ 1746058 w 3890413"/>
                <a:gd name="connsiteY18" fmla="*/ 945992 h 3948462"/>
                <a:gd name="connsiteX19" fmla="*/ 2206475 w 3890413"/>
                <a:gd name="connsiteY19" fmla="*/ 1173924 h 3948462"/>
                <a:gd name="connsiteX20" fmla="*/ 2185910 w 3890413"/>
                <a:gd name="connsiteY20" fmla="*/ 877882 h 3948462"/>
                <a:gd name="connsiteX21" fmla="*/ 2656644 w 3890413"/>
                <a:gd name="connsiteY21" fmla="*/ 803138 h 3948462"/>
                <a:gd name="connsiteX22" fmla="*/ 2828567 w 3890413"/>
                <a:gd name="connsiteY22" fmla="*/ 2099525 h 3948462"/>
                <a:gd name="connsiteX23" fmla="*/ 3362812 w 3890413"/>
                <a:gd name="connsiteY23" fmla="*/ 2002360 h 3948462"/>
                <a:gd name="connsiteX24" fmla="*/ 3289926 w 3890413"/>
                <a:gd name="connsiteY24" fmla="*/ 1346695 h 3948462"/>
                <a:gd name="connsiteX25" fmla="*/ 3290031 w 3890413"/>
                <a:gd name="connsiteY25" fmla="*/ 1346798 h 3948462"/>
                <a:gd name="connsiteX26" fmla="*/ 1700745 w 3890413"/>
                <a:gd name="connsiteY26" fmla="*/ 575031 h 3948462"/>
                <a:gd name="connsiteX27" fmla="*/ 571995 w 3890413"/>
                <a:gd name="connsiteY27" fmla="*/ 2274165 h 3948462"/>
                <a:gd name="connsiteX28" fmla="*/ 2267548 w 3890413"/>
                <a:gd name="connsiteY28" fmla="*/ 3408286 h 3948462"/>
                <a:gd name="connsiteX29" fmla="*/ 3194376 w 3890413"/>
                <a:gd name="connsiteY29" fmla="*/ 3072653 h 3948462"/>
                <a:gd name="connsiteX30" fmla="*/ 3268026 w 3890413"/>
                <a:gd name="connsiteY30" fmla="*/ 3509545 h 3948462"/>
                <a:gd name="connsiteX31" fmla="*/ 2347298 w 3890413"/>
                <a:gd name="connsiteY31" fmla="*/ 3904041 h 3948462"/>
                <a:gd name="connsiteX32" fmla="*/ 42617 w 3890413"/>
                <a:gd name="connsiteY32" fmla="*/ 2380068 h 3948462"/>
                <a:gd name="connsiteX33" fmla="*/ 1594841 w 3890413"/>
                <a:gd name="connsiteY33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2397082 w 3890413"/>
                <a:gd name="connsiteY12" fmla="*/ 2564681 h 3948462"/>
                <a:gd name="connsiteX13" fmla="*/ 2396219 w 3890413"/>
                <a:gd name="connsiteY13" fmla="*/ 2558207 h 3948462"/>
                <a:gd name="connsiteX14" fmla="*/ 1746058 w 3890413"/>
                <a:gd name="connsiteY14" fmla="*/ 3093574 h 3948462"/>
                <a:gd name="connsiteX15" fmla="*/ 990519 w 3890413"/>
                <a:gd name="connsiteY15" fmla="*/ 2019783 h 3948462"/>
                <a:gd name="connsiteX16" fmla="*/ 1593790 w 3890413"/>
                <a:gd name="connsiteY16" fmla="*/ 967808 h 3948462"/>
                <a:gd name="connsiteX17" fmla="*/ 1746058 w 3890413"/>
                <a:gd name="connsiteY17" fmla="*/ 945992 h 3948462"/>
                <a:gd name="connsiteX18" fmla="*/ 2206475 w 3890413"/>
                <a:gd name="connsiteY18" fmla="*/ 1173924 h 3948462"/>
                <a:gd name="connsiteX19" fmla="*/ 2185910 w 3890413"/>
                <a:gd name="connsiteY19" fmla="*/ 877882 h 3948462"/>
                <a:gd name="connsiteX20" fmla="*/ 2656644 w 3890413"/>
                <a:gd name="connsiteY20" fmla="*/ 803138 h 3948462"/>
                <a:gd name="connsiteX21" fmla="*/ 2828567 w 3890413"/>
                <a:gd name="connsiteY21" fmla="*/ 2099525 h 3948462"/>
                <a:gd name="connsiteX22" fmla="*/ 3362812 w 3890413"/>
                <a:gd name="connsiteY22" fmla="*/ 2002360 h 3948462"/>
                <a:gd name="connsiteX23" fmla="*/ 3289926 w 3890413"/>
                <a:gd name="connsiteY23" fmla="*/ 1346695 h 3948462"/>
                <a:gd name="connsiteX24" fmla="*/ 3290031 w 3890413"/>
                <a:gd name="connsiteY24" fmla="*/ 1346798 h 3948462"/>
                <a:gd name="connsiteX25" fmla="*/ 1700745 w 3890413"/>
                <a:gd name="connsiteY25" fmla="*/ 575031 h 3948462"/>
                <a:gd name="connsiteX26" fmla="*/ 571995 w 3890413"/>
                <a:gd name="connsiteY26" fmla="*/ 2274165 h 3948462"/>
                <a:gd name="connsiteX27" fmla="*/ 2267548 w 3890413"/>
                <a:gd name="connsiteY27" fmla="*/ 3408286 h 3948462"/>
                <a:gd name="connsiteX28" fmla="*/ 3194376 w 3890413"/>
                <a:gd name="connsiteY28" fmla="*/ 3072653 h 3948462"/>
                <a:gd name="connsiteX29" fmla="*/ 3268026 w 3890413"/>
                <a:gd name="connsiteY29" fmla="*/ 3509545 h 3948462"/>
                <a:gd name="connsiteX30" fmla="*/ 2347298 w 3890413"/>
                <a:gd name="connsiteY30" fmla="*/ 3904041 h 3948462"/>
                <a:gd name="connsiteX31" fmla="*/ 42617 w 3890413"/>
                <a:gd name="connsiteY31" fmla="*/ 2380068 h 3948462"/>
                <a:gd name="connsiteX32" fmla="*/ 1594841 w 3890413"/>
                <a:gd name="connsiteY32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2397082 w 3890413"/>
                <a:gd name="connsiteY11" fmla="*/ 2564681 h 3948462"/>
                <a:gd name="connsiteX12" fmla="*/ 2396219 w 3890413"/>
                <a:gd name="connsiteY12" fmla="*/ 2558207 h 3948462"/>
                <a:gd name="connsiteX13" fmla="*/ 1746058 w 3890413"/>
                <a:gd name="connsiteY13" fmla="*/ 3093574 h 3948462"/>
                <a:gd name="connsiteX14" fmla="*/ 990519 w 3890413"/>
                <a:gd name="connsiteY14" fmla="*/ 2019783 h 3948462"/>
                <a:gd name="connsiteX15" fmla="*/ 1593790 w 3890413"/>
                <a:gd name="connsiteY15" fmla="*/ 967808 h 3948462"/>
                <a:gd name="connsiteX16" fmla="*/ 1746058 w 3890413"/>
                <a:gd name="connsiteY16" fmla="*/ 945992 h 3948462"/>
                <a:gd name="connsiteX17" fmla="*/ 2206475 w 3890413"/>
                <a:gd name="connsiteY17" fmla="*/ 1173924 h 3948462"/>
                <a:gd name="connsiteX18" fmla="*/ 2185910 w 3890413"/>
                <a:gd name="connsiteY18" fmla="*/ 877882 h 3948462"/>
                <a:gd name="connsiteX19" fmla="*/ 2656644 w 3890413"/>
                <a:gd name="connsiteY19" fmla="*/ 803138 h 3948462"/>
                <a:gd name="connsiteX20" fmla="*/ 2828567 w 3890413"/>
                <a:gd name="connsiteY20" fmla="*/ 2099525 h 3948462"/>
                <a:gd name="connsiteX21" fmla="*/ 3362812 w 3890413"/>
                <a:gd name="connsiteY21" fmla="*/ 2002360 h 3948462"/>
                <a:gd name="connsiteX22" fmla="*/ 3289926 w 3890413"/>
                <a:gd name="connsiteY22" fmla="*/ 1346695 h 3948462"/>
                <a:gd name="connsiteX23" fmla="*/ 3290031 w 3890413"/>
                <a:gd name="connsiteY23" fmla="*/ 1346798 h 3948462"/>
                <a:gd name="connsiteX24" fmla="*/ 1700745 w 3890413"/>
                <a:gd name="connsiteY24" fmla="*/ 575031 h 3948462"/>
                <a:gd name="connsiteX25" fmla="*/ 571995 w 3890413"/>
                <a:gd name="connsiteY25" fmla="*/ 2274165 h 3948462"/>
                <a:gd name="connsiteX26" fmla="*/ 2267548 w 3890413"/>
                <a:gd name="connsiteY26" fmla="*/ 3408286 h 3948462"/>
                <a:gd name="connsiteX27" fmla="*/ 3194376 w 3890413"/>
                <a:gd name="connsiteY27" fmla="*/ 3072653 h 3948462"/>
                <a:gd name="connsiteX28" fmla="*/ 3268026 w 3890413"/>
                <a:gd name="connsiteY28" fmla="*/ 3509545 h 3948462"/>
                <a:gd name="connsiteX29" fmla="*/ 2347298 w 3890413"/>
                <a:gd name="connsiteY29" fmla="*/ 3904041 h 3948462"/>
                <a:gd name="connsiteX30" fmla="*/ 42617 w 3890413"/>
                <a:gd name="connsiteY30" fmla="*/ 2380068 h 3948462"/>
                <a:gd name="connsiteX31" fmla="*/ 1594841 w 3890413"/>
                <a:gd name="connsiteY31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2396219 w 3890413"/>
                <a:gd name="connsiteY11" fmla="*/ 2558207 h 3948462"/>
                <a:gd name="connsiteX12" fmla="*/ 1746058 w 3890413"/>
                <a:gd name="connsiteY12" fmla="*/ 3093574 h 3948462"/>
                <a:gd name="connsiteX13" fmla="*/ 990519 w 3890413"/>
                <a:gd name="connsiteY13" fmla="*/ 2019783 h 3948462"/>
                <a:gd name="connsiteX14" fmla="*/ 1593790 w 3890413"/>
                <a:gd name="connsiteY14" fmla="*/ 967808 h 3948462"/>
                <a:gd name="connsiteX15" fmla="*/ 1746058 w 3890413"/>
                <a:gd name="connsiteY15" fmla="*/ 945992 h 3948462"/>
                <a:gd name="connsiteX16" fmla="*/ 2206475 w 3890413"/>
                <a:gd name="connsiteY16" fmla="*/ 1173924 h 3948462"/>
                <a:gd name="connsiteX17" fmla="*/ 2185910 w 3890413"/>
                <a:gd name="connsiteY17" fmla="*/ 877882 h 3948462"/>
                <a:gd name="connsiteX18" fmla="*/ 2656644 w 3890413"/>
                <a:gd name="connsiteY18" fmla="*/ 803138 h 3948462"/>
                <a:gd name="connsiteX19" fmla="*/ 2828567 w 3890413"/>
                <a:gd name="connsiteY19" fmla="*/ 2099525 h 3948462"/>
                <a:gd name="connsiteX20" fmla="*/ 3362812 w 3890413"/>
                <a:gd name="connsiteY20" fmla="*/ 2002360 h 3948462"/>
                <a:gd name="connsiteX21" fmla="*/ 3289926 w 3890413"/>
                <a:gd name="connsiteY21" fmla="*/ 1346695 h 3948462"/>
                <a:gd name="connsiteX22" fmla="*/ 3290031 w 3890413"/>
                <a:gd name="connsiteY22" fmla="*/ 1346798 h 3948462"/>
                <a:gd name="connsiteX23" fmla="*/ 1700745 w 3890413"/>
                <a:gd name="connsiteY23" fmla="*/ 575031 h 3948462"/>
                <a:gd name="connsiteX24" fmla="*/ 571995 w 3890413"/>
                <a:gd name="connsiteY24" fmla="*/ 2274165 h 3948462"/>
                <a:gd name="connsiteX25" fmla="*/ 2267548 w 3890413"/>
                <a:gd name="connsiteY25" fmla="*/ 3408286 h 3948462"/>
                <a:gd name="connsiteX26" fmla="*/ 3194376 w 3890413"/>
                <a:gd name="connsiteY26" fmla="*/ 3072653 h 3948462"/>
                <a:gd name="connsiteX27" fmla="*/ 3268026 w 3890413"/>
                <a:gd name="connsiteY27" fmla="*/ 3509545 h 3948462"/>
                <a:gd name="connsiteX28" fmla="*/ 2347298 w 3890413"/>
                <a:gd name="connsiteY28" fmla="*/ 3904041 h 3948462"/>
                <a:gd name="connsiteX29" fmla="*/ 42617 w 3890413"/>
                <a:gd name="connsiteY29" fmla="*/ 2380068 h 3948462"/>
                <a:gd name="connsiteX30" fmla="*/ 1594841 w 3890413"/>
                <a:gd name="connsiteY30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2396219 w 3890413"/>
                <a:gd name="connsiteY11" fmla="*/ 2558207 h 3948462"/>
                <a:gd name="connsiteX12" fmla="*/ 1746058 w 3890413"/>
                <a:gd name="connsiteY12" fmla="*/ 3093574 h 3948462"/>
                <a:gd name="connsiteX13" fmla="*/ 990519 w 3890413"/>
                <a:gd name="connsiteY13" fmla="*/ 2019783 h 3948462"/>
                <a:gd name="connsiteX14" fmla="*/ 1593790 w 3890413"/>
                <a:gd name="connsiteY14" fmla="*/ 967808 h 3948462"/>
                <a:gd name="connsiteX15" fmla="*/ 1746058 w 3890413"/>
                <a:gd name="connsiteY15" fmla="*/ 945992 h 3948462"/>
                <a:gd name="connsiteX16" fmla="*/ 2206475 w 3890413"/>
                <a:gd name="connsiteY16" fmla="*/ 1173924 h 3948462"/>
                <a:gd name="connsiteX17" fmla="*/ 2185910 w 3890413"/>
                <a:gd name="connsiteY17" fmla="*/ 877882 h 3948462"/>
                <a:gd name="connsiteX18" fmla="*/ 2656644 w 3890413"/>
                <a:gd name="connsiteY18" fmla="*/ 803138 h 3948462"/>
                <a:gd name="connsiteX19" fmla="*/ 2828567 w 3890413"/>
                <a:gd name="connsiteY19" fmla="*/ 2099525 h 3948462"/>
                <a:gd name="connsiteX20" fmla="*/ 3362812 w 3890413"/>
                <a:gd name="connsiteY20" fmla="*/ 2002360 h 3948462"/>
                <a:gd name="connsiteX21" fmla="*/ 3289926 w 3890413"/>
                <a:gd name="connsiteY21" fmla="*/ 1346695 h 3948462"/>
                <a:gd name="connsiteX22" fmla="*/ 3290031 w 3890413"/>
                <a:gd name="connsiteY22" fmla="*/ 1346798 h 3948462"/>
                <a:gd name="connsiteX23" fmla="*/ 1700745 w 3890413"/>
                <a:gd name="connsiteY23" fmla="*/ 575031 h 3948462"/>
                <a:gd name="connsiteX24" fmla="*/ 571995 w 3890413"/>
                <a:gd name="connsiteY24" fmla="*/ 2274165 h 3948462"/>
                <a:gd name="connsiteX25" fmla="*/ 2267548 w 3890413"/>
                <a:gd name="connsiteY25" fmla="*/ 3408286 h 3948462"/>
                <a:gd name="connsiteX26" fmla="*/ 3194376 w 3890413"/>
                <a:gd name="connsiteY26" fmla="*/ 3072653 h 3948462"/>
                <a:gd name="connsiteX27" fmla="*/ 3268026 w 3890413"/>
                <a:gd name="connsiteY27" fmla="*/ 3509545 h 3948462"/>
                <a:gd name="connsiteX28" fmla="*/ 2347298 w 3890413"/>
                <a:gd name="connsiteY28" fmla="*/ 3904041 h 3948462"/>
                <a:gd name="connsiteX29" fmla="*/ 42617 w 3890413"/>
                <a:gd name="connsiteY29" fmla="*/ 2380068 h 3948462"/>
                <a:gd name="connsiteX30" fmla="*/ 1594841 w 3890413"/>
                <a:gd name="connsiteY30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61464 w 3890413"/>
                <a:gd name="connsiteY10" fmla="*/ 251236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61464 w 3890413"/>
                <a:gd name="connsiteY10" fmla="*/ 251236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0413" h="3948462">
                  <a:moveTo>
                    <a:pt x="1853384" y="1371624"/>
                  </a:moveTo>
                  <a:lnTo>
                    <a:pt x="1768767" y="1390324"/>
                  </a:lnTo>
                  <a:cubicBezTo>
                    <a:pt x="1579409" y="1463487"/>
                    <a:pt x="1490873" y="1833773"/>
                    <a:pt x="1517577" y="2042010"/>
                  </a:cubicBezTo>
                  <a:cubicBezTo>
                    <a:pt x="1544281" y="2250247"/>
                    <a:pt x="1644086" y="2624290"/>
                    <a:pt x="1928990" y="2639747"/>
                  </a:cubicBezTo>
                  <a:cubicBezTo>
                    <a:pt x="2177093" y="2653207"/>
                    <a:pt x="2337423" y="2363017"/>
                    <a:pt x="2318674" y="2006358"/>
                  </a:cubicBezTo>
                  <a:cubicBezTo>
                    <a:pt x="2310210" y="1948950"/>
                    <a:pt x="2301678" y="1891436"/>
                    <a:pt x="2293344" y="1834228"/>
                  </a:cubicBezTo>
                  <a:cubicBezTo>
                    <a:pt x="2229725" y="1555945"/>
                    <a:pt x="2050691" y="1359067"/>
                    <a:pt x="1853384" y="1371624"/>
                  </a:cubicBezTo>
                  <a:close/>
                  <a:moveTo>
                    <a:pt x="1594841" y="45653"/>
                  </a:moveTo>
                  <a:cubicBezTo>
                    <a:pt x="2527821" y="-128041"/>
                    <a:pt x="3626282" y="158796"/>
                    <a:pt x="3869632" y="1517323"/>
                  </a:cubicBezTo>
                  <a:cubicBezTo>
                    <a:pt x="3939308" y="2058696"/>
                    <a:pt x="3820785" y="2251376"/>
                    <a:pt x="3706266" y="2457195"/>
                  </a:cubicBezTo>
                  <a:cubicBezTo>
                    <a:pt x="3132098" y="3124925"/>
                    <a:pt x="2589274" y="2611359"/>
                    <a:pt x="2548384" y="2446988"/>
                  </a:cubicBezTo>
                  <a:cubicBezTo>
                    <a:pt x="2411721" y="3024903"/>
                    <a:pt x="2005702" y="3164775"/>
                    <a:pt x="1746058" y="3093574"/>
                  </a:cubicBezTo>
                  <a:cubicBezTo>
                    <a:pt x="1486414" y="3022373"/>
                    <a:pt x="990519" y="2612821"/>
                    <a:pt x="990519" y="2019783"/>
                  </a:cubicBezTo>
                  <a:cubicBezTo>
                    <a:pt x="990519" y="1500875"/>
                    <a:pt x="1249504" y="1067935"/>
                    <a:pt x="1593790" y="967808"/>
                  </a:cubicBezTo>
                  <a:cubicBezTo>
                    <a:pt x="1642974" y="953504"/>
                    <a:pt x="1694009" y="949376"/>
                    <a:pt x="1746058" y="945992"/>
                  </a:cubicBezTo>
                  <a:cubicBezTo>
                    <a:pt x="2004670" y="929176"/>
                    <a:pt x="2081338" y="1030119"/>
                    <a:pt x="2206475" y="1173924"/>
                  </a:cubicBezTo>
                  <a:cubicBezTo>
                    <a:pt x="2194343" y="1061758"/>
                    <a:pt x="2187003" y="961165"/>
                    <a:pt x="2185910" y="877882"/>
                  </a:cubicBezTo>
                  <a:lnTo>
                    <a:pt x="2656644" y="803138"/>
                  </a:lnTo>
                  <a:lnTo>
                    <a:pt x="2828567" y="2099525"/>
                  </a:lnTo>
                  <a:cubicBezTo>
                    <a:pt x="2888366" y="2544108"/>
                    <a:pt x="3261961" y="2420799"/>
                    <a:pt x="3362812" y="2002360"/>
                  </a:cubicBezTo>
                  <a:cubicBezTo>
                    <a:pt x="3355320" y="1625023"/>
                    <a:pt x="3366534" y="1729632"/>
                    <a:pt x="3289926" y="1346695"/>
                  </a:cubicBezTo>
                  <a:lnTo>
                    <a:pt x="3290031" y="1346798"/>
                  </a:lnTo>
                  <a:cubicBezTo>
                    <a:pt x="3068547" y="637774"/>
                    <a:pt x="2419129" y="439933"/>
                    <a:pt x="1700745" y="575031"/>
                  </a:cubicBezTo>
                  <a:cubicBezTo>
                    <a:pt x="890947" y="727320"/>
                    <a:pt x="415476" y="1491783"/>
                    <a:pt x="571995" y="2274165"/>
                  </a:cubicBezTo>
                  <a:cubicBezTo>
                    <a:pt x="728513" y="3056546"/>
                    <a:pt x="1580131" y="3572543"/>
                    <a:pt x="2267548" y="3408286"/>
                  </a:cubicBezTo>
                  <a:cubicBezTo>
                    <a:pt x="2796517" y="3281890"/>
                    <a:pt x="2641988" y="3320887"/>
                    <a:pt x="3194376" y="3072653"/>
                  </a:cubicBezTo>
                  <a:cubicBezTo>
                    <a:pt x="3249441" y="3306078"/>
                    <a:pt x="3239115" y="3309742"/>
                    <a:pt x="3268026" y="3509545"/>
                  </a:cubicBezTo>
                  <a:cubicBezTo>
                    <a:pt x="3021841" y="3717756"/>
                    <a:pt x="2685602" y="3836362"/>
                    <a:pt x="2347298" y="3904041"/>
                  </a:cubicBezTo>
                  <a:cubicBezTo>
                    <a:pt x="1157336" y="4112956"/>
                    <a:pt x="289475" y="3581660"/>
                    <a:pt x="42617" y="2380068"/>
                  </a:cubicBezTo>
                  <a:cubicBezTo>
                    <a:pt x="-204242" y="1178477"/>
                    <a:pt x="661862" y="219348"/>
                    <a:pt x="1594841" y="45653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1">
              <a:extLst>
                <a:ext uri="{FF2B5EF4-FFF2-40B4-BE49-F238E27FC236}">
                  <a16:creationId xmlns="" xmlns:a16="http://schemas.microsoft.com/office/drawing/2014/main" id="{C2AC969C-02C8-42AB-B458-EC92FB7A0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3168" y="3153405"/>
              <a:ext cx="314168" cy="309525"/>
            </a:xfrm>
            <a:custGeom>
              <a:avLst/>
              <a:gdLst/>
              <a:ahLst/>
              <a:cxnLst/>
              <a:rect l="l" t="t" r="r" b="b"/>
              <a:pathLst>
                <a:path w="3994694" h="3935658">
                  <a:moveTo>
                    <a:pt x="3059053" y="3287658"/>
                  </a:moveTo>
                  <a:lnTo>
                    <a:pt x="3994694" y="3287658"/>
                  </a:lnTo>
                  <a:lnTo>
                    <a:pt x="3994694" y="3935658"/>
                  </a:lnTo>
                  <a:lnTo>
                    <a:pt x="3059053" y="3935658"/>
                  </a:lnTo>
                  <a:close/>
                  <a:moveTo>
                    <a:pt x="1259497" y="3287658"/>
                  </a:moveTo>
                  <a:lnTo>
                    <a:pt x="2915681" y="3287658"/>
                  </a:lnTo>
                  <a:lnTo>
                    <a:pt x="2915681" y="3935658"/>
                  </a:lnTo>
                  <a:lnTo>
                    <a:pt x="1259497" y="3935658"/>
                  </a:lnTo>
                  <a:close/>
                  <a:moveTo>
                    <a:pt x="0" y="3287658"/>
                  </a:moveTo>
                  <a:lnTo>
                    <a:pt x="1116124" y="3287658"/>
                  </a:lnTo>
                  <a:lnTo>
                    <a:pt x="1116124" y="3935658"/>
                  </a:lnTo>
                  <a:lnTo>
                    <a:pt x="0" y="3935658"/>
                  </a:lnTo>
                  <a:close/>
                  <a:moveTo>
                    <a:pt x="3886694" y="2470824"/>
                  </a:moveTo>
                  <a:lnTo>
                    <a:pt x="3994694" y="2470824"/>
                  </a:lnTo>
                  <a:lnTo>
                    <a:pt x="3994694" y="3118824"/>
                  </a:lnTo>
                  <a:lnTo>
                    <a:pt x="3886694" y="3118824"/>
                  </a:lnTo>
                  <a:close/>
                  <a:moveTo>
                    <a:pt x="2123068" y="2470824"/>
                  </a:moveTo>
                  <a:lnTo>
                    <a:pt x="3779252" y="2470824"/>
                  </a:lnTo>
                  <a:lnTo>
                    <a:pt x="3779252" y="3118824"/>
                  </a:lnTo>
                  <a:lnTo>
                    <a:pt x="2123068" y="3118824"/>
                  </a:lnTo>
                  <a:close/>
                  <a:moveTo>
                    <a:pt x="359442" y="2470824"/>
                  </a:moveTo>
                  <a:lnTo>
                    <a:pt x="2015626" y="2470824"/>
                  </a:lnTo>
                  <a:lnTo>
                    <a:pt x="2015626" y="3118824"/>
                  </a:lnTo>
                  <a:lnTo>
                    <a:pt x="359442" y="3118824"/>
                  </a:lnTo>
                  <a:close/>
                  <a:moveTo>
                    <a:pt x="0" y="2470824"/>
                  </a:moveTo>
                  <a:lnTo>
                    <a:pt x="252000" y="2470824"/>
                  </a:lnTo>
                  <a:lnTo>
                    <a:pt x="252000" y="3118824"/>
                  </a:lnTo>
                  <a:lnTo>
                    <a:pt x="0" y="3118824"/>
                  </a:lnTo>
                  <a:close/>
                  <a:moveTo>
                    <a:pt x="3059053" y="1635982"/>
                  </a:moveTo>
                  <a:lnTo>
                    <a:pt x="3994694" y="1635982"/>
                  </a:lnTo>
                  <a:lnTo>
                    <a:pt x="3994694" y="2283982"/>
                  </a:lnTo>
                  <a:lnTo>
                    <a:pt x="3059053" y="2283982"/>
                  </a:lnTo>
                  <a:close/>
                  <a:moveTo>
                    <a:pt x="1259496" y="1635982"/>
                  </a:moveTo>
                  <a:lnTo>
                    <a:pt x="2915680" y="1635982"/>
                  </a:lnTo>
                  <a:lnTo>
                    <a:pt x="2915680" y="2283982"/>
                  </a:lnTo>
                  <a:lnTo>
                    <a:pt x="1259496" y="2283982"/>
                  </a:lnTo>
                  <a:close/>
                  <a:moveTo>
                    <a:pt x="0" y="1635982"/>
                  </a:moveTo>
                  <a:lnTo>
                    <a:pt x="1116124" y="1635982"/>
                  </a:lnTo>
                  <a:lnTo>
                    <a:pt x="1116124" y="2283982"/>
                  </a:lnTo>
                  <a:lnTo>
                    <a:pt x="0" y="2283982"/>
                  </a:lnTo>
                  <a:close/>
                  <a:moveTo>
                    <a:pt x="3886694" y="836400"/>
                  </a:moveTo>
                  <a:lnTo>
                    <a:pt x="3994694" y="836400"/>
                  </a:lnTo>
                  <a:lnTo>
                    <a:pt x="3994694" y="1484400"/>
                  </a:lnTo>
                  <a:lnTo>
                    <a:pt x="3886694" y="1484400"/>
                  </a:lnTo>
                  <a:close/>
                  <a:moveTo>
                    <a:pt x="2123068" y="820634"/>
                  </a:moveTo>
                  <a:lnTo>
                    <a:pt x="3779252" y="820634"/>
                  </a:lnTo>
                  <a:lnTo>
                    <a:pt x="3779252" y="1468634"/>
                  </a:lnTo>
                  <a:lnTo>
                    <a:pt x="2123068" y="1468634"/>
                  </a:lnTo>
                  <a:close/>
                  <a:moveTo>
                    <a:pt x="359442" y="820634"/>
                  </a:moveTo>
                  <a:lnTo>
                    <a:pt x="2015626" y="820634"/>
                  </a:lnTo>
                  <a:lnTo>
                    <a:pt x="2015626" y="1468634"/>
                  </a:lnTo>
                  <a:lnTo>
                    <a:pt x="359442" y="1468634"/>
                  </a:lnTo>
                  <a:close/>
                  <a:moveTo>
                    <a:pt x="0" y="820634"/>
                  </a:moveTo>
                  <a:lnTo>
                    <a:pt x="252000" y="820634"/>
                  </a:lnTo>
                  <a:lnTo>
                    <a:pt x="252000" y="1468634"/>
                  </a:lnTo>
                  <a:lnTo>
                    <a:pt x="0" y="1468634"/>
                  </a:lnTo>
                  <a:close/>
                  <a:moveTo>
                    <a:pt x="3059053" y="0"/>
                  </a:moveTo>
                  <a:lnTo>
                    <a:pt x="3994694" y="0"/>
                  </a:lnTo>
                  <a:lnTo>
                    <a:pt x="3994694" y="648000"/>
                  </a:lnTo>
                  <a:lnTo>
                    <a:pt x="3059053" y="648000"/>
                  </a:lnTo>
                  <a:close/>
                  <a:moveTo>
                    <a:pt x="1259496" y="0"/>
                  </a:moveTo>
                  <a:lnTo>
                    <a:pt x="2915680" y="0"/>
                  </a:lnTo>
                  <a:lnTo>
                    <a:pt x="2915680" y="648000"/>
                  </a:lnTo>
                  <a:lnTo>
                    <a:pt x="1259496" y="648000"/>
                  </a:lnTo>
                  <a:close/>
                  <a:moveTo>
                    <a:pt x="0" y="0"/>
                  </a:moveTo>
                  <a:lnTo>
                    <a:pt x="1116124" y="0"/>
                  </a:lnTo>
                  <a:lnTo>
                    <a:pt x="1116124" y="648000"/>
                  </a:lnTo>
                  <a:lnTo>
                    <a:pt x="0" y="64800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BDEE6023-C89B-4D05-A495-7EC02C881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5097" y="3595408"/>
              <a:ext cx="293069" cy="333882"/>
            </a:xfrm>
            <a:custGeom>
              <a:avLst/>
              <a:gdLst/>
              <a:ahLst/>
              <a:cxnLst/>
              <a:rect l="l" t="t" r="r" b="b"/>
              <a:pathLst>
                <a:path w="3456727" h="3938119">
                  <a:moveTo>
                    <a:pt x="1728364" y="1961325"/>
                  </a:moveTo>
                  <a:cubicBezTo>
                    <a:pt x="1726089" y="2407152"/>
                    <a:pt x="1737463" y="2812034"/>
                    <a:pt x="1735188" y="3257861"/>
                  </a:cubicBezTo>
                  <a:cubicBezTo>
                    <a:pt x="2394830" y="3057694"/>
                    <a:pt x="2610919" y="2352560"/>
                    <a:pt x="2765594" y="1981796"/>
                  </a:cubicBezTo>
                  <a:close/>
                  <a:moveTo>
                    <a:pt x="1728362" y="682044"/>
                  </a:moveTo>
                  <a:cubicBezTo>
                    <a:pt x="1355324" y="868563"/>
                    <a:pt x="1166530" y="952725"/>
                    <a:pt x="609247" y="1002767"/>
                  </a:cubicBezTo>
                  <a:cubicBezTo>
                    <a:pt x="606972" y="1330312"/>
                    <a:pt x="631992" y="1623739"/>
                    <a:pt x="704780" y="1964933"/>
                  </a:cubicBezTo>
                  <a:lnTo>
                    <a:pt x="1728363" y="1971757"/>
                  </a:lnTo>
                  <a:cubicBezTo>
                    <a:pt x="1728363" y="1541853"/>
                    <a:pt x="1728362" y="1111948"/>
                    <a:pt x="1728362" y="682044"/>
                  </a:cubicBezTo>
                  <a:close/>
                  <a:moveTo>
                    <a:pt x="1723409" y="487996"/>
                  </a:moveTo>
                  <a:cubicBezTo>
                    <a:pt x="1725062" y="488690"/>
                    <a:pt x="1726712" y="489384"/>
                    <a:pt x="1728363" y="490064"/>
                  </a:cubicBezTo>
                  <a:cubicBezTo>
                    <a:pt x="1730015" y="489384"/>
                    <a:pt x="1731666" y="488690"/>
                    <a:pt x="1733319" y="487996"/>
                  </a:cubicBezTo>
                  <a:lnTo>
                    <a:pt x="1733319" y="492131"/>
                  </a:lnTo>
                  <a:cubicBezTo>
                    <a:pt x="2179467" y="679460"/>
                    <a:pt x="2405896" y="769409"/>
                    <a:pt x="2817789" y="813808"/>
                  </a:cubicBezTo>
                  <a:cubicBezTo>
                    <a:pt x="2971516" y="823489"/>
                    <a:pt x="3036247" y="875307"/>
                    <a:pt x="3033236" y="1061333"/>
                  </a:cubicBezTo>
                  <a:cubicBezTo>
                    <a:pt x="3015439" y="2441328"/>
                    <a:pt x="2363638" y="3359629"/>
                    <a:pt x="1733319" y="3448048"/>
                  </a:cubicBezTo>
                  <a:lnTo>
                    <a:pt x="1733319" y="3450123"/>
                  </a:lnTo>
                  <a:lnTo>
                    <a:pt x="1728363" y="3449086"/>
                  </a:lnTo>
                  <a:lnTo>
                    <a:pt x="1723409" y="3450123"/>
                  </a:lnTo>
                  <a:lnTo>
                    <a:pt x="1723409" y="3448048"/>
                  </a:lnTo>
                  <a:cubicBezTo>
                    <a:pt x="1093089" y="3359629"/>
                    <a:pt x="441289" y="2441328"/>
                    <a:pt x="423491" y="1061333"/>
                  </a:cubicBezTo>
                  <a:cubicBezTo>
                    <a:pt x="420479" y="875307"/>
                    <a:pt x="485211" y="823489"/>
                    <a:pt x="638937" y="813808"/>
                  </a:cubicBezTo>
                  <a:cubicBezTo>
                    <a:pt x="1050832" y="769409"/>
                    <a:pt x="1277261" y="679460"/>
                    <a:pt x="1723409" y="492131"/>
                  </a:cubicBezTo>
                  <a:close/>
                  <a:moveTo>
                    <a:pt x="1722802" y="306889"/>
                  </a:moveTo>
                  <a:lnTo>
                    <a:pt x="1722802" y="311530"/>
                  </a:lnTo>
                  <a:cubicBezTo>
                    <a:pt x="1222099" y="521767"/>
                    <a:pt x="967982" y="622713"/>
                    <a:pt x="505720" y="672542"/>
                  </a:cubicBezTo>
                  <a:cubicBezTo>
                    <a:pt x="333196" y="683408"/>
                    <a:pt x="260550" y="741561"/>
                    <a:pt x="263929" y="950334"/>
                  </a:cubicBezTo>
                  <a:cubicBezTo>
                    <a:pt x="283902" y="2499079"/>
                    <a:pt x="1015407" y="3529669"/>
                    <a:pt x="1722802" y="3628902"/>
                  </a:cubicBezTo>
                  <a:lnTo>
                    <a:pt x="1722802" y="3631230"/>
                  </a:lnTo>
                  <a:lnTo>
                    <a:pt x="1728365" y="3630065"/>
                  </a:lnTo>
                  <a:lnTo>
                    <a:pt x="1733925" y="3631230"/>
                  </a:lnTo>
                  <a:lnTo>
                    <a:pt x="1733925" y="3628902"/>
                  </a:lnTo>
                  <a:cubicBezTo>
                    <a:pt x="2441322" y="3529669"/>
                    <a:pt x="3172826" y="2499079"/>
                    <a:pt x="3192800" y="950334"/>
                  </a:cubicBezTo>
                  <a:cubicBezTo>
                    <a:pt x="3196179" y="741561"/>
                    <a:pt x="3123532" y="683408"/>
                    <a:pt x="2951007" y="672542"/>
                  </a:cubicBezTo>
                  <a:cubicBezTo>
                    <a:pt x="2488747" y="622713"/>
                    <a:pt x="2234630" y="521767"/>
                    <a:pt x="1733925" y="311530"/>
                  </a:cubicBezTo>
                  <a:lnTo>
                    <a:pt x="1733925" y="306889"/>
                  </a:lnTo>
                  <a:cubicBezTo>
                    <a:pt x="1732071" y="307669"/>
                    <a:pt x="1730218" y="308445"/>
                    <a:pt x="1728365" y="309209"/>
                  </a:cubicBezTo>
                  <a:cubicBezTo>
                    <a:pt x="1726510" y="308445"/>
                    <a:pt x="1724659" y="307669"/>
                    <a:pt x="1722802" y="306889"/>
                  </a:cubicBezTo>
                  <a:close/>
                  <a:moveTo>
                    <a:pt x="1721800" y="0"/>
                  </a:moveTo>
                  <a:cubicBezTo>
                    <a:pt x="1723991" y="923"/>
                    <a:pt x="1726176" y="1844"/>
                    <a:pt x="1728363" y="2749"/>
                  </a:cubicBezTo>
                  <a:cubicBezTo>
                    <a:pt x="1730551" y="1844"/>
                    <a:pt x="1732737" y="923"/>
                    <a:pt x="1734926" y="0"/>
                  </a:cubicBezTo>
                  <a:lnTo>
                    <a:pt x="1734926" y="5497"/>
                  </a:lnTo>
                  <a:cubicBezTo>
                    <a:pt x="2325825" y="254550"/>
                    <a:pt x="2625718" y="374136"/>
                    <a:pt x="3171248" y="433164"/>
                  </a:cubicBezTo>
                  <a:cubicBezTo>
                    <a:pt x="3374850" y="446035"/>
                    <a:pt x="3460584" y="514926"/>
                    <a:pt x="3456595" y="762245"/>
                  </a:cubicBezTo>
                  <a:cubicBezTo>
                    <a:pt x="3433024" y="2596936"/>
                    <a:pt x="2569749" y="3817807"/>
                    <a:pt x="1734926" y="3935360"/>
                  </a:cubicBezTo>
                  <a:lnTo>
                    <a:pt x="1734926" y="3938119"/>
                  </a:lnTo>
                  <a:lnTo>
                    <a:pt x="1728363" y="3936740"/>
                  </a:lnTo>
                  <a:lnTo>
                    <a:pt x="1721800" y="3938119"/>
                  </a:lnTo>
                  <a:lnTo>
                    <a:pt x="1721800" y="3935360"/>
                  </a:lnTo>
                  <a:cubicBezTo>
                    <a:pt x="886977" y="3817807"/>
                    <a:pt x="23703" y="2596936"/>
                    <a:pt x="132" y="762245"/>
                  </a:cubicBezTo>
                  <a:cubicBezTo>
                    <a:pt x="-3858" y="514926"/>
                    <a:pt x="81876" y="446035"/>
                    <a:pt x="285478" y="433164"/>
                  </a:cubicBezTo>
                  <a:cubicBezTo>
                    <a:pt x="831010" y="374136"/>
                    <a:pt x="1130903" y="254550"/>
                    <a:pt x="1721800" y="5497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4">
              <a:extLst>
                <a:ext uri="{FF2B5EF4-FFF2-40B4-BE49-F238E27FC236}">
                  <a16:creationId xmlns="" xmlns:a16="http://schemas.microsoft.com/office/drawing/2014/main" id="{FA65A59E-F994-4D3E-B877-818D8D7B9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8304" y="3644413"/>
              <a:ext cx="333919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985442" y="1197582"/>
                  </a:moveTo>
                  <a:cubicBezTo>
                    <a:pt x="764609" y="1197582"/>
                    <a:pt x="585589" y="1376602"/>
                    <a:pt x="585589" y="1597435"/>
                  </a:cubicBezTo>
                  <a:lnTo>
                    <a:pt x="585589" y="2453913"/>
                  </a:lnTo>
                  <a:cubicBezTo>
                    <a:pt x="585589" y="2674746"/>
                    <a:pt x="764609" y="2853766"/>
                    <a:pt x="985442" y="2853766"/>
                  </a:cubicBezTo>
                  <a:lnTo>
                    <a:pt x="2273968" y="2853766"/>
                  </a:lnTo>
                  <a:cubicBezTo>
                    <a:pt x="2494801" y="2853766"/>
                    <a:pt x="2673821" y="2674746"/>
                    <a:pt x="2673821" y="2453913"/>
                  </a:cubicBezTo>
                  <a:lnTo>
                    <a:pt x="2673821" y="2353524"/>
                  </a:lnTo>
                  <a:lnTo>
                    <a:pt x="3281897" y="2810341"/>
                  </a:lnTo>
                  <a:lnTo>
                    <a:pt x="3281897" y="1241009"/>
                  </a:lnTo>
                  <a:lnTo>
                    <a:pt x="2673821" y="1697826"/>
                  </a:lnTo>
                  <a:lnTo>
                    <a:pt x="2673821" y="1597435"/>
                  </a:lnTo>
                  <a:cubicBezTo>
                    <a:pt x="2673821" y="1376602"/>
                    <a:pt x="2494801" y="1197582"/>
                    <a:pt x="2273968" y="1197582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="" xmlns:a16="http://schemas.microsoft.com/office/drawing/2014/main" id="{8F265CA1-2F53-4EBD-928B-DED42C41F7BB}"/>
                </a:ext>
              </a:extLst>
            </p:cNvPr>
            <p:cNvSpPr>
              <a:spLocks/>
            </p:cNvSpPr>
            <p:nvPr/>
          </p:nvSpPr>
          <p:spPr>
            <a:xfrm>
              <a:off x="7848475" y="3430845"/>
              <a:ext cx="333882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1588743" y="1414211"/>
                  </a:moveTo>
                  <a:cubicBezTo>
                    <a:pt x="1540407" y="1411706"/>
                    <a:pt x="1506842" y="1440258"/>
                    <a:pt x="1506842" y="1478573"/>
                  </a:cubicBezTo>
                  <a:lnTo>
                    <a:pt x="1506842" y="2462752"/>
                  </a:lnTo>
                  <a:cubicBezTo>
                    <a:pt x="1506842" y="2484086"/>
                    <a:pt x="1516471" y="2503171"/>
                    <a:pt x="1532201" y="2515206"/>
                  </a:cubicBezTo>
                  <a:cubicBezTo>
                    <a:pt x="1552351" y="2541621"/>
                    <a:pt x="1589483" y="2548946"/>
                    <a:pt x="1619199" y="2531790"/>
                  </a:cubicBezTo>
                  <a:lnTo>
                    <a:pt x="2471524" y="2039700"/>
                  </a:lnTo>
                  <a:cubicBezTo>
                    <a:pt x="2509339" y="2017643"/>
                    <a:pt x="2509577" y="1945490"/>
                    <a:pt x="2464719" y="1913406"/>
                  </a:cubicBezTo>
                  <a:cubicBezTo>
                    <a:pt x="2315501" y="1808322"/>
                    <a:pt x="1748389" y="1486683"/>
                    <a:pt x="1588743" y="1414211"/>
                  </a:cubicBezTo>
                  <a:close/>
                  <a:moveTo>
                    <a:pt x="1982320" y="904379"/>
                  </a:moveTo>
                  <a:cubicBezTo>
                    <a:pt x="2575020" y="904379"/>
                    <a:pt x="3055498" y="1384857"/>
                    <a:pt x="3055498" y="1977557"/>
                  </a:cubicBezTo>
                  <a:cubicBezTo>
                    <a:pt x="3055498" y="2570257"/>
                    <a:pt x="2575020" y="3050735"/>
                    <a:pt x="1982320" y="3050735"/>
                  </a:cubicBezTo>
                  <a:cubicBezTo>
                    <a:pt x="1389620" y="3050735"/>
                    <a:pt x="909142" y="2570257"/>
                    <a:pt x="909142" y="1977557"/>
                  </a:cubicBezTo>
                  <a:cubicBezTo>
                    <a:pt x="909142" y="1384857"/>
                    <a:pt x="1389620" y="904379"/>
                    <a:pt x="1982320" y="904379"/>
                  </a:cubicBezTo>
                  <a:close/>
                  <a:moveTo>
                    <a:pt x="1982320" y="537397"/>
                  </a:moveTo>
                  <a:cubicBezTo>
                    <a:pt x="1186942" y="537397"/>
                    <a:pt x="542160" y="1182179"/>
                    <a:pt x="542160" y="1977557"/>
                  </a:cubicBezTo>
                  <a:cubicBezTo>
                    <a:pt x="542160" y="2772935"/>
                    <a:pt x="1186942" y="3417717"/>
                    <a:pt x="1982320" y="3417717"/>
                  </a:cubicBezTo>
                  <a:cubicBezTo>
                    <a:pt x="2777698" y="3417717"/>
                    <a:pt x="3422480" y="2772935"/>
                    <a:pt x="3422480" y="1977557"/>
                  </a:cubicBezTo>
                  <a:cubicBezTo>
                    <a:pt x="3422480" y="1182179"/>
                    <a:pt x="2777698" y="537397"/>
                    <a:pt x="1982320" y="537397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7">
              <a:extLst>
                <a:ext uri="{FF2B5EF4-FFF2-40B4-BE49-F238E27FC236}">
                  <a16:creationId xmlns="" xmlns:a16="http://schemas.microsoft.com/office/drawing/2014/main" id="{1286171F-90B0-4C74-8840-3BC308032B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351" y="3431598"/>
              <a:ext cx="333919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64687" y="782779"/>
                  </a:moveTo>
                  <a:cubicBezTo>
                    <a:pt x="2512183" y="782779"/>
                    <a:pt x="2307488" y="987475"/>
                    <a:pt x="2307487" y="1239980"/>
                  </a:cubicBezTo>
                  <a:cubicBezTo>
                    <a:pt x="2307487" y="1241985"/>
                    <a:pt x="2307500" y="1243987"/>
                    <a:pt x="2308092" y="1245978"/>
                  </a:cubicBezTo>
                  <a:lnTo>
                    <a:pt x="1570677" y="1632536"/>
                  </a:lnTo>
                  <a:cubicBezTo>
                    <a:pt x="1488749" y="1552118"/>
                    <a:pt x="1376387" y="1502860"/>
                    <a:pt x="1252520" y="1502859"/>
                  </a:cubicBezTo>
                  <a:cubicBezTo>
                    <a:pt x="1000014" y="1502859"/>
                    <a:pt x="795319" y="1707555"/>
                    <a:pt x="795319" y="1960060"/>
                  </a:cubicBezTo>
                  <a:cubicBezTo>
                    <a:pt x="795319" y="2212565"/>
                    <a:pt x="1000014" y="2417260"/>
                    <a:pt x="1252520" y="2417260"/>
                  </a:cubicBezTo>
                  <a:cubicBezTo>
                    <a:pt x="1361432" y="2417260"/>
                    <a:pt x="1461449" y="2379178"/>
                    <a:pt x="1538674" y="2313987"/>
                  </a:cubicBezTo>
                  <a:lnTo>
                    <a:pt x="2308734" y="2717656"/>
                  </a:lnTo>
                  <a:cubicBezTo>
                    <a:pt x="2314220" y="2964461"/>
                    <a:pt x="2516327" y="3162492"/>
                    <a:pt x="2764688" y="3162492"/>
                  </a:cubicBezTo>
                  <a:cubicBezTo>
                    <a:pt x="3017192" y="3162492"/>
                    <a:pt x="3221888" y="2957797"/>
                    <a:pt x="3221887" y="2705292"/>
                  </a:cubicBezTo>
                  <a:cubicBezTo>
                    <a:pt x="3221887" y="2452786"/>
                    <a:pt x="3017192" y="2248092"/>
                    <a:pt x="2764688" y="2248092"/>
                  </a:cubicBezTo>
                  <a:cubicBezTo>
                    <a:pt x="2638870" y="2248092"/>
                    <a:pt x="2524924" y="2298913"/>
                    <a:pt x="2442337" y="2381228"/>
                  </a:cubicBezTo>
                  <a:lnTo>
                    <a:pt x="1706164" y="1995322"/>
                  </a:lnTo>
                  <a:lnTo>
                    <a:pt x="1709074" y="1966451"/>
                  </a:lnTo>
                  <a:lnTo>
                    <a:pt x="2455698" y="1575067"/>
                  </a:lnTo>
                  <a:cubicBezTo>
                    <a:pt x="2536225" y="1651261"/>
                    <a:pt x="2645094" y="1697180"/>
                    <a:pt x="2764687" y="1697179"/>
                  </a:cubicBezTo>
                  <a:cubicBezTo>
                    <a:pt x="3017193" y="1697180"/>
                    <a:pt x="3221887" y="1492485"/>
                    <a:pt x="3221888" y="1239980"/>
                  </a:cubicBezTo>
                  <a:cubicBezTo>
                    <a:pt x="3221887" y="987475"/>
                    <a:pt x="3017193" y="782779"/>
                    <a:pt x="2764687" y="782779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Rounded Rectangle 1">
              <a:extLst>
                <a:ext uri="{FF2B5EF4-FFF2-40B4-BE49-F238E27FC236}">
                  <a16:creationId xmlns="" xmlns:a16="http://schemas.microsoft.com/office/drawing/2014/main" id="{670A7AD2-0791-4A7A-86E4-BCF0C59F1B23}"/>
                </a:ext>
              </a:extLst>
            </p:cNvPr>
            <p:cNvSpPr/>
            <p:nvPr/>
          </p:nvSpPr>
          <p:spPr>
            <a:xfrm rot="2648398">
              <a:off x="8418853" y="3736045"/>
              <a:ext cx="152994" cy="391286"/>
            </a:xfrm>
            <a:custGeom>
              <a:avLst/>
              <a:gdLst/>
              <a:ahLst/>
              <a:cxnLst/>
              <a:rect l="l" t="t" r="r" b="b"/>
              <a:pathLst>
                <a:path w="1862952" h="4764557">
                  <a:moveTo>
                    <a:pt x="289679" y="2004751"/>
                  </a:moveTo>
                  <a:cubicBezTo>
                    <a:pt x="458860" y="1838972"/>
                    <a:pt x="691283" y="1737733"/>
                    <a:pt x="946849" y="1740329"/>
                  </a:cubicBezTo>
                  <a:cubicBezTo>
                    <a:pt x="982916" y="1740695"/>
                    <a:pt x="1018481" y="1743119"/>
                    <a:pt x="1053366" y="1748014"/>
                  </a:cubicBezTo>
                  <a:cubicBezTo>
                    <a:pt x="1317748" y="1888655"/>
                    <a:pt x="1203170" y="2165630"/>
                    <a:pt x="978473" y="2204473"/>
                  </a:cubicBezTo>
                  <a:cubicBezTo>
                    <a:pt x="966642" y="2201190"/>
                    <a:pt x="954470" y="2200566"/>
                    <a:pt x="942176" y="2200441"/>
                  </a:cubicBezTo>
                  <a:cubicBezTo>
                    <a:pt x="697403" y="2197955"/>
                    <a:pt x="496962" y="2394367"/>
                    <a:pt x="494475" y="2639137"/>
                  </a:cubicBezTo>
                  <a:lnTo>
                    <a:pt x="482110" y="3856696"/>
                  </a:lnTo>
                  <a:cubicBezTo>
                    <a:pt x="479624" y="4101467"/>
                    <a:pt x="676035" y="4301910"/>
                    <a:pt x="920807" y="4304396"/>
                  </a:cubicBezTo>
                  <a:cubicBezTo>
                    <a:pt x="1043193" y="4305639"/>
                    <a:pt x="1154496" y="4257158"/>
                    <a:pt x="1235513" y="4177768"/>
                  </a:cubicBezTo>
                  <a:cubicBezTo>
                    <a:pt x="1316531" y="4098380"/>
                    <a:pt x="1367262" y="3988084"/>
                    <a:pt x="1368506" y="3865699"/>
                  </a:cubicBezTo>
                  <a:lnTo>
                    <a:pt x="1375662" y="3161156"/>
                  </a:lnTo>
                  <a:cubicBezTo>
                    <a:pt x="1504082" y="3167548"/>
                    <a:pt x="1792622" y="2981572"/>
                    <a:pt x="1861834" y="2783546"/>
                  </a:cubicBezTo>
                  <a:lnTo>
                    <a:pt x="1851019" y="3848423"/>
                  </a:lnTo>
                  <a:cubicBezTo>
                    <a:pt x="1848423" y="4103989"/>
                    <a:pt x="1742485" y="4334308"/>
                    <a:pt x="1573304" y="4500088"/>
                  </a:cubicBezTo>
                  <a:cubicBezTo>
                    <a:pt x="1404123" y="4665866"/>
                    <a:pt x="1171700" y="4767105"/>
                    <a:pt x="916134" y="4764509"/>
                  </a:cubicBezTo>
                  <a:cubicBezTo>
                    <a:pt x="405002" y="4759318"/>
                    <a:pt x="-5143" y="4340756"/>
                    <a:pt x="48" y="3829624"/>
                  </a:cubicBezTo>
                  <a:lnTo>
                    <a:pt x="11964" y="2656415"/>
                  </a:lnTo>
                  <a:cubicBezTo>
                    <a:pt x="14559" y="2400849"/>
                    <a:pt x="120498" y="2170529"/>
                    <a:pt x="289679" y="2004751"/>
                  </a:cubicBezTo>
                  <a:close/>
                  <a:moveTo>
                    <a:pt x="282968" y="271082"/>
                  </a:moveTo>
                  <a:cubicBezTo>
                    <a:pt x="450457" y="103594"/>
                    <a:pt x="681840" y="0"/>
                    <a:pt x="937419" y="0"/>
                  </a:cubicBezTo>
                  <a:cubicBezTo>
                    <a:pt x="1448577" y="0"/>
                    <a:pt x="1862952" y="414375"/>
                    <a:pt x="1862952" y="925533"/>
                  </a:cubicBezTo>
                  <a:lnTo>
                    <a:pt x="1862952" y="2098803"/>
                  </a:lnTo>
                  <a:cubicBezTo>
                    <a:pt x="1862952" y="2609961"/>
                    <a:pt x="1448577" y="3024336"/>
                    <a:pt x="937419" y="3024336"/>
                  </a:cubicBezTo>
                  <a:cubicBezTo>
                    <a:pt x="901350" y="3024336"/>
                    <a:pt x="865762" y="3022273"/>
                    <a:pt x="830829" y="3017733"/>
                  </a:cubicBezTo>
                  <a:cubicBezTo>
                    <a:pt x="565032" y="2879784"/>
                    <a:pt x="676792" y="2601660"/>
                    <a:pt x="901083" y="2560538"/>
                  </a:cubicBezTo>
                  <a:cubicBezTo>
                    <a:pt x="912947" y="2563700"/>
                    <a:pt x="925124" y="2564200"/>
                    <a:pt x="937419" y="2564200"/>
                  </a:cubicBezTo>
                  <a:cubicBezTo>
                    <a:pt x="1182204" y="2564200"/>
                    <a:pt x="1380640" y="2365763"/>
                    <a:pt x="1380641" y="2120980"/>
                  </a:cubicBezTo>
                  <a:lnTo>
                    <a:pt x="1380640" y="903358"/>
                  </a:lnTo>
                  <a:cubicBezTo>
                    <a:pt x="1380640" y="658574"/>
                    <a:pt x="1182204" y="460137"/>
                    <a:pt x="937419" y="460137"/>
                  </a:cubicBezTo>
                  <a:cubicBezTo>
                    <a:pt x="815027" y="460137"/>
                    <a:pt x="704222" y="509746"/>
                    <a:pt x="624015" y="589954"/>
                  </a:cubicBezTo>
                  <a:cubicBezTo>
                    <a:pt x="543808" y="670161"/>
                    <a:pt x="494199" y="780966"/>
                    <a:pt x="494199" y="903358"/>
                  </a:cubicBezTo>
                  <a:lnTo>
                    <a:pt x="494198" y="1607937"/>
                  </a:lnTo>
                  <a:cubicBezTo>
                    <a:pt x="365720" y="1602850"/>
                    <a:pt x="79084" y="1791747"/>
                    <a:pt x="11886" y="1990465"/>
                  </a:cubicBezTo>
                  <a:lnTo>
                    <a:pt x="11886" y="925533"/>
                  </a:lnTo>
                  <a:cubicBezTo>
                    <a:pt x="11886" y="669954"/>
                    <a:pt x="115480" y="438571"/>
                    <a:pt x="282968" y="271082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="" xmlns:a16="http://schemas.microsoft.com/office/drawing/2014/main" id="{51FA77B0-2BE5-4D83-AEFA-76FC3DCFE64D}"/>
                </a:ext>
              </a:extLst>
            </p:cNvPr>
            <p:cNvSpPr/>
            <p:nvPr/>
          </p:nvSpPr>
          <p:spPr>
            <a:xfrm flipH="1">
              <a:off x="10895166" y="4140438"/>
              <a:ext cx="333882" cy="321039"/>
            </a:xfrm>
            <a:custGeom>
              <a:avLst/>
              <a:gdLst/>
              <a:ahLst/>
              <a:cxnLst/>
              <a:rect l="l" t="t" r="r" b="b"/>
              <a:pathLst>
                <a:path w="3948393" h="3817544">
                  <a:moveTo>
                    <a:pt x="1888045" y="2370407"/>
                  </a:moveTo>
                  <a:lnTo>
                    <a:pt x="1180379" y="2998560"/>
                  </a:lnTo>
                  <a:lnTo>
                    <a:pt x="695350" y="2712314"/>
                  </a:lnTo>
                  <a:lnTo>
                    <a:pt x="703301" y="3014463"/>
                  </a:lnTo>
                  <a:lnTo>
                    <a:pt x="1888044" y="3817544"/>
                  </a:lnTo>
                  <a:cubicBezTo>
                    <a:pt x="1885393" y="3356368"/>
                    <a:pt x="1874793" y="2911096"/>
                    <a:pt x="1888045" y="2370407"/>
                  </a:cubicBezTo>
                  <a:close/>
                  <a:moveTo>
                    <a:pt x="2059390" y="2370407"/>
                  </a:moveTo>
                  <a:cubicBezTo>
                    <a:pt x="2072642" y="2911096"/>
                    <a:pt x="2062042" y="3356368"/>
                    <a:pt x="2059391" y="3817544"/>
                  </a:cubicBezTo>
                  <a:lnTo>
                    <a:pt x="3244134" y="3014463"/>
                  </a:lnTo>
                  <a:lnTo>
                    <a:pt x="3252085" y="2712314"/>
                  </a:lnTo>
                  <a:lnTo>
                    <a:pt x="2767056" y="2998560"/>
                  </a:lnTo>
                  <a:close/>
                  <a:moveTo>
                    <a:pt x="733907" y="1451867"/>
                  </a:moveTo>
                  <a:lnTo>
                    <a:pt x="0" y="2113471"/>
                  </a:lnTo>
                  <a:lnTo>
                    <a:pt x="1170450" y="2848461"/>
                  </a:lnTo>
                  <a:lnTo>
                    <a:pt x="1919327" y="2170968"/>
                  </a:lnTo>
                  <a:close/>
                  <a:moveTo>
                    <a:pt x="3206900" y="1451867"/>
                  </a:moveTo>
                  <a:lnTo>
                    <a:pt x="2021479" y="2170968"/>
                  </a:lnTo>
                  <a:lnTo>
                    <a:pt x="2770356" y="2848461"/>
                  </a:lnTo>
                  <a:lnTo>
                    <a:pt x="3940806" y="2113471"/>
                  </a:lnTo>
                  <a:close/>
                  <a:moveTo>
                    <a:pt x="1195981" y="0"/>
                  </a:moveTo>
                  <a:lnTo>
                    <a:pt x="10560" y="719101"/>
                  </a:lnTo>
                  <a:lnTo>
                    <a:pt x="759438" y="1396594"/>
                  </a:lnTo>
                  <a:lnTo>
                    <a:pt x="1929887" y="661605"/>
                  </a:lnTo>
                  <a:close/>
                  <a:moveTo>
                    <a:pt x="2762973" y="0"/>
                  </a:moveTo>
                  <a:lnTo>
                    <a:pt x="2029067" y="661605"/>
                  </a:lnTo>
                  <a:lnTo>
                    <a:pt x="3199516" y="1396594"/>
                  </a:lnTo>
                  <a:lnTo>
                    <a:pt x="3948393" y="719101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Donut 6">
              <a:extLst>
                <a:ext uri="{FF2B5EF4-FFF2-40B4-BE49-F238E27FC236}">
                  <a16:creationId xmlns="" xmlns:a16="http://schemas.microsoft.com/office/drawing/2014/main" id="{920CB5AB-69E8-445F-8F3A-B28CF59D9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5340" y="4212639"/>
              <a:ext cx="333882" cy="333882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1980000" y="1260000"/>
                  </a:moveTo>
                  <a:cubicBezTo>
                    <a:pt x="2377645" y="1260000"/>
                    <a:pt x="2700000" y="1582355"/>
                    <a:pt x="2700000" y="1980000"/>
                  </a:cubicBezTo>
                  <a:cubicBezTo>
                    <a:pt x="2700000" y="2377645"/>
                    <a:pt x="2377645" y="2700000"/>
                    <a:pt x="1980000" y="2700000"/>
                  </a:cubicBezTo>
                  <a:cubicBezTo>
                    <a:pt x="1582355" y="2700000"/>
                    <a:pt x="1260000" y="2377645"/>
                    <a:pt x="1260000" y="1980000"/>
                  </a:cubicBezTo>
                  <a:cubicBezTo>
                    <a:pt x="1260000" y="1582355"/>
                    <a:pt x="1582355" y="1260000"/>
                    <a:pt x="1980000" y="1260000"/>
                  </a:cubicBezTo>
                  <a:close/>
                  <a:moveTo>
                    <a:pt x="2490424" y="1258488"/>
                  </a:moveTo>
                  <a:lnTo>
                    <a:pt x="3822407" y="1258488"/>
                  </a:lnTo>
                  <a:cubicBezTo>
                    <a:pt x="3911854" y="1481555"/>
                    <a:pt x="3960000" y="1725155"/>
                    <a:pt x="3960000" y="1980000"/>
                  </a:cubicBezTo>
                  <a:cubicBezTo>
                    <a:pt x="3960000" y="3073524"/>
                    <a:pt x="3073524" y="3960000"/>
                    <a:pt x="1980000" y="3960000"/>
                  </a:cubicBezTo>
                  <a:lnTo>
                    <a:pt x="1852759" y="3953575"/>
                  </a:lnTo>
                  <a:lnTo>
                    <a:pt x="2729076" y="2455486"/>
                  </a:lnTo>
                  <a:lnTo>
                    <a:pt x="2726868" y="2454194"/>
                  </a:lnTo>
                  <a:cubicBezTo>
                    <a:pt x="2814857" y="2317465"/>
                    <a:pt x="2865416" y="2154637"/>
                    <a:pt x="2865416" y="1980000"/>
                  </a:cubicBezTo>
                  <a:cubicBezTo>
                    <a:pt x="2865416" y="1681504"/>
                    <a:pt x="2717708" y="1417508"/>
                    <a:pt x="2490424" y="1258488"/>
                  </a:cubicBezTo>
                  <a:close/>
                  <a:moveTo>
                    <a:pt x="334727" y="878603"/>
                  </a:moveTo>
                  <a:lnTo>
                    <a:pt x="1154753" y="2298930"/>
                  </a:lnTo>
                  <a:cubicBezTo>
                    <a:pt x="1281989" y="2630497"/>
                    <a:pt x="1603560" y="2865416"/>
                    <a:pt x="1980000" y="2865416"/>
                  </a:cubicBezTo>
                  <a:cubicBezTo>
                    <a:pt x="2123408" y="2865416"/>
                    <a:pt x="2258854" y="2831322"/>
                    <a:pt x="2378271" y="2770003"/>
                  </a:cubicBezTo>
                  <a:lnTo>
                    <a:pt x="1695481" y="3937251"/>
                  </a:lnTo>
                  <a:cubicBezTo>
                    <a:pt x="736579" y="3801546"/>
                    <a:pt x="0" y="2976792"/>
                    <a:pt x="0" y="1980000"/>
                  </a:cubicBezTo>
                  <a:cubicBezTo>
                    <a:pt x="0" y="1572291"/>
                    <a:pt x="123228" y="1193364"/>
                    <a:pt x="334727" y="878603"/>
                  </a:cubicBezTo>
                  <a:close/>
                  <a:moveTo>
                    <a:pt x="1980000" y="0"/>
                  </a:moveTo>
                  <a:cubicBezTo>
                    <a:pt x="2762762" y="0"/>
                    <a:pt x="3439434" y="454224"/>
                    <a:pt x="3758731" y="1114488"/>
                  </a:cubicBezTo>
                  <a:lnTo>
                    <a:pt x="2165892" y="1114488"/>
                  </a:lnTo>
                  <a:cubicBezTo>
                    <a:pt x="2106002" y="1101330"/>
                    <a:pt x="2043789" y="1094584"/>
                    <a:pt x="1980000" y="1094584"/>
                  </a:cubicBezTo>
                  <a:cubicBezTo>
                    <a:pt x="1916211" y="1094584"/>
                    <a:pt x="1853998" y="1101330"/>
                    <a:pt x="1794108" y="1114488"/>
                  </a:cubicBezTo>
                  <a:lnTo>
                    <a:pt x="1774506" y="1114488"/>
                  </a:lnTo>
                  <a:lnTo>
                    <a:pt x="1774506" y="1119528"/>
                  </a:lnTo>
                  <a:cubicBezTo>
                    <a:pt x="1405645" y="1206316"/>
                    <a:pt x="1126346" y="1524537"/>
                    <a:pt x="1097987" y="1912608"/>
                  </a:cubicBezTo>
                  <a:lnTo>
                    <a:pt x="428214" y="752526"/>
                  </a:lnTo>
                  <a:cubicBezTo>
                    <a:pt x="789694" y="293724"/>
                    <a:pt x="1350545" y="0"/>
                    <a:pt x="198000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="" xmlns:a16="http://schemas.microsoft.com/office/drawing/2014/main" id="{172CEC1D-5D66-4A31-9A8D-53B351EC60EC}"/>
                </a:ext>
              </a:extLst>
            </p:cNvPr>
            <p:cNvSpPr>
              <a:spLocks noChangeAspect="1"/>
            </p:cNvSpPr>
            <p:nvPr/>
          </p:nvSpPr>
          <p:spPr>
            <a:xfrm rot="8580000">
              <a:off x="8854245" y="4188670"/>
              <a:ext cx="334774" cy="333882"/>
            </a:xfrm>
            <a:custGeom>
              <a:avLst/>
              <a:gdLst/>
              <a:ahLst/>
              <a:cxnLst/>
              <a:rect l="l" t="t" r="r" b="b"/>
              <a:pathLst>
                <a:path w="3872365" h="3862045">
                  <a:moveTo>
                    <a:pt x="1786489" y="808318"/>
                  </a:moveTo>
                  <a:cubicBezTo>
                    <a:pt x="1525809" y="610106"/>
                    <a:pt x="1257124" y="397966"/>
                    <a:pt x="1040385" y="230829"/>
                  </a:cubicBezTo>
                  <a:cubicBezTo>
                    <a:pt x="1905215" y="-194386"/>
                    <a:pt x="2650439" y="24572"/>
                    <a:pt x="3162062" y="429660"/>
                  </a:cubicBezTo>
                  <a:cubicBezTo>
                    <a:pt x="3007351" y="875340"/>
                    <a:pt x="2905932" y="1443216"/>
                    <a:pt x="2745609" y="1410478"/>
                  </a:cubicBezTo>
                  <a:cubicBezTo>
                    <a:pt x="2633182" y="1430335"/>
                    <a:pt x="2220955" y="1138671"/>
                    <a:pt x="1786489" y="808318"/>
                  </a:cubicBezTo>
                  <a:close/>
                  <a:moveTo>
                    <a:pt x="2701004" y="2590217"/>
                  </a:moveTo>
                  <a:cubicBezTo>
                    <a:pt x="2682933" y="2576481"/>
                    <a:pt x="2672282" y="2559744"/>
                    <a:pt x="2670336" y="2539383"/>
                  </a:cubicBezTo>
                  <a:cubicBezTo>
                    <a:pt x="2587360" y="2376647"/>
                    <a:pt x="3042640" y="1246798"/>
                    <a:pt x="3299881" y="563773"/>
                  </a:cubicBezTo>
                  <a:cubicBezTo>
                    <a:pt x="3959368" y="1266493"/>
                    <a:pt x="3967860" y="2043171"/>
                    <a:pt x="3730056" y="2650875"/>
                  </a:cubicBezTo>
                  <a:cubicBezTo>
                    <a:pt x="3317547" y="2635434"/>
                    <a:pt x="2827499" y="2686366"/>
                    <a:pt x="2701004" y="2590217"/>
                  </a:cubicBezTo>
                  <a:close/>
                  <a:moveTo>
                    <a:pt x="19691" y="2248546"/>
                  </a:moveTo>
                  <a:cubicBezTo>
                    <a:pt x="-100797" y="1292396"/>
                    <a:pt x="348853" y="659059"/>
                    <a:pt x="898439" y="307194"/>
                  </a:cubicBezTo>
                  <a:cubicBezTo>
                    <a:pt x="1269469" y="598575"/>
                    <a:pt x="1773388" y="879352"/>
                    <a:pt x="1690237" y="1020281"/>
                  </a:cubicBezTo>
                  <a:cubicBezTo>
                    <a:pt x="1661713" y="1200709"/>
                    <a:pt x="629275" y="1847170"/>
                    <a:pt x="19691" y="2248546"/>
                  </a:cubicBezTo>
                  <a:close/>
                  <a:moveTo>
                    <a:pt x="1805382" y="3858278"/>
                  </a:moveTo>
                  <a:cubicBezTo>
                    <a:pt x="1676483" y="3404460"/>
                    <a:pt x="1433840" y="2881111"/>
                    <a:pt x="1583946" y="2815971"/>
                  </a:cubicBezTo>
                  <a:cubicBezTo>
                    <a:pt x="1713076" y="2686769"/>
                    <a:pt x="2928316" y="2770622"/>
                    <a:pt x="3657403" y="2804207"/>
                  </a:cubicBezTo>
                  <a:cubicBezTo>
                    <a:pt x="3192869" y="3648569"/>
                    <a:pt x="2456828" y="3896652"/>
                    <a:pt x="1805382" y="3858278"/>
                  </a:cubicBezTo>
                  <a:close/>
                  <a:moveTo>
                    <a:pt x="762284" y="3480575"/>
                  </a:moveTo>
                  <a:cubicBezTo>
                    <a:pt x="380940" y="3198297"/>
                    <a:pt x="161300" y="2806810"/>
                    <a:pt x="58293" y="2412172"/>
                  </a:cubicBezTo>
                  <a:cubicBezTo>
                    <a:pt x="450067" y="2149344"/>
                    <a:pt x="872820" y="1756853"/>
                    <a:pt x="981158" y="1879484"/>
                  </a:cubicBezTo>
                  <a:cubicBezTo>
                    <a:pt x="1143940" y="1962367"/>
                    <a:pt x="1439720" y="3144041"/>
                    <a:pt x="1633080" y="3847823"/>
                  </a:cubicBezTo>
                  <a:cubicBezTo>
                    <a:pt x="1278110" y="3779994"/>
                    <a:pt x="991090" y="3649942"/>
                    <a:pt x="762284" y="3480575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Oval 10">
              <a:extLst>
                <a:ext uri="{FF2B5EF4-FFF2-40B4-BE49-F238E27FC236}">
                  <a16:creationId xmlns="" xmlns:a16="http://schemas.microsoft.com/office/drawing/2014/main" id="{0B6075D2-B9C7-4C23-AE7D-082BFC79AB59}"/>
                </a:ext>
              </a:extLst>
            </p:cNvPr>
            <p:cNvSpPr/>
            <p:nvPr/>
          </p:nvSpPr>
          <p:spPr>
            <a:xfrm>
              <a:off x="10946267" y="2817827"/>
              <a:ext cx="274046" cy="272660"/>
            </a:xfrm>
            <a:custGeom>
              <a:avLst/>
              <a:gdLst/>
              <a:ahLst/>
              <a:cxnLst/>
              <a:rect l="l" t="t" r="r" b="b"/>
              <a:pathLst>
                <a:path w="2956013" h="2941055">
                  <a:moveTo>
                    <a:pt x="2169165" y="2259549"/>
                  </a:moveTo>
                  <a:cubicBezTo>
                    <a:pt x="2305163" y="2320579"/>
                    <a:pt x="2430502" y="2400997"/>
                    <a:pt x="2542352" y="2496872"/>
                  </a:cubicBezTo>
                  <a:cubicBezTo>
                    <a:pt x="2303978" y="2744099"/>
                    <a:pt x="1979593" y="2907447"/>
                    <a:pt x="1617206" y="2939204"/>
                  </a:cubicBezTo>
                  <a:lnTo>
                    <a:pt x="1588575" y="2925411"/>
                  </a:lnTo>
                  <a:cubicBezTo>
                    <a:pt x="1835671" y="2758142"/>
                    <a:pt x="2037335" y="2529257"/>
                    <a:pt x="2169165" y="2259549"/>
                  </a:cubicBezTo>
                  <a:close/>
                  <a:moveTo>
                    <a:pt x="797309" y="2254509"/>
                  </a:moveTo>
                  <a:cubicBezTo>
                    <a:pt x="928512" y="2525684"/>
                    <a:pt x="1129977" y="2756161"/>
                    <a:pt x="1376879" y="2925229"/>
                  </a:cubicBezTo>
                  <a:cubicBezTo>
                    <a:pt x="1367940" y="2931748"/>
                    <a:pt x="1358086" y="2936536"/>
                    <a:pt x="1348086" y="2941055"/>
                  </a:cubicBezTo>
                  <a:cubicBezTo>
                    <a:pt x="981929" y="2910776"/>
                    <a:pt x="654006" y="2746454"/>
                    <a:pt x="413461" y="2497054"/>
                  </a:cubicBezTo>
                  <a:cubicBezTo>
                    <a:pt x="528278" y="2398621"/>
                    <a:pt x="657289" y="2316447"/>
                    <a:pt x="797309" y="2254509"/>
                  </a:cubicBezTo>
                  <a:close/>
                  <a:moveTo>
                    <a:pt x="1426305" y="2108791"/>
                  </a:moveTo>
                  <a:lnTo>
                    <a:pt x="1426305" y="2824067"/>
                  </a:lnTo>
                  <a:cubicBezTo>
                    <a:pt x="1203050" y="2668305"/>
                    <a:pt x="1020431" y="2458508"/>
                    <a:pt x="899682" y="2212532"/>
                  </a:cubicBezTo>
                  <a:cubicBezTo>
                    <a:pt x="1063835" y="2148883"/>
                    <a:pt x="1241204" y="2112683"/>
                    <a:pt x="1426305" y="2108791"/>
                  </a:cubicBezTo>
                  <a:close/>
                  <a:moveTo>
                    <a:pt x="1527809" y="2108695"/>
                  </a:moveTo>
                  <a:cubicBezTo>
                    <a:pt x="1717707" y="2112557"/>
                    <a:pt x="1899494" y="2150291"/>
                    <a:pt x="2067336" y="2216559"/>
                  </a:cubicBezTo>
                  <a:cubicBezTo>
                    <a:pt x="1943936" y="2466549"/>
                    <a:pt x="1756622" y="2679032"/>
                    <a:pt x="1527809" y="2835300"/>
                  </a:cubicBezTo>
                  <a:close/>
                  <a:moveTo>
                    <a:pt x="2354776" y="1530125"/>
                  </a:moveTo>
                  <a:lnTo>
                    <a:pt x="2955077" y="1530125"/>
                  </a:lnTo>
                  <a:cubicBezTo>
                    <a:pt x="2942393" y="1866074"/>
                    <a:pt x="2817414" y="2173186"/>
                    <a:pt x="2615767" y="2414127"/>
                  </a:cubicBezTo>
                  <a:cubicBezTo>
                    <a:pt x="2496453" y="2311434"/>
                    <a:pt x="2362630" y="2225327"/>
                    <a:pt x="2217376" y="2159975"/>
                  </a:cubicBezTo>
                  <a:cubicBezTo>
                    <a:pt x="2300477" y="1965771"/>
                    <a:pt x="2348521" y="1753185"/>
                    <a:pt x="2354776" y="1530125"/>
                  </a:cubicBezTo>
                  <a:close/>
                  <a:moveTo>
                    <a:pt x="1527809" y="1530125"/>
                  </a:moveTo>
                  <a:lnTo>
                    <a:pt x="2244039" y="1530125"/>
                  </a:lnTo>
                  <a:cubicBezTo>
                    <a:pt x="2237819" y="1737690"/>
                    <a:pt x="2192963" y="1935525"/>
                    <a:pt x="2115825" y="2116496"/>
                  </a:cubicBezTo>
                  <a:cubicBezTo>
                    <a:pt x="1933189" y="2043464"/>
                    <a:pt x="1735000" y="2001899"/>
                    <a:pt x="1527809" y="1997958"/>
                  </a:cubicBezTo>
                  <a:close/>
                  <a:moveTo>
                    <a:pt x="725097" y="1530125"/>
                  </a:moveTo>
                  <a:lnTo>
                    <a:pt x="1426305" y="1530125"/>
                  </a:lnTo>
                  <a:lnTo>
                    <a:pt x="1426305" y="1998054"/>
                  </a:lnTo>
                  <a:cubicBezTo>
                    <a:pt x="1224105" y="2002029"/>
                    <a:pt x="1030504" y="2041966"/>
                    <a:pt x="851699" y="2112283"/>
                  </a:cubicBezTo>
                  <a:cubicBezTo>
                    <a:pt x="775482" y="1932518"/>
                    <a:pt x="731260" y="1736112"/>
                    <a:pt x="725097" y="1530125"/>
                  </a:cubicBezTo>
                  <a:close/>
                  <a:moveTo>
                    <a:pt x="934" y="1530125"/>
                  </a:moveTo>
                  <a:lnTo>
                    <a:pt x="614360" y="1530125"/>
                  </a:lnTo>
                  <a:cubicBezTo>
                    <a:pt x="620543" y="1751166"/>
                    <a:pt x="667772" y="1961919"/>
                    <a:pt x="749235" y="2154869"/>
                  </a:cubicBezTo>
                  <a:cubicBezTo>
                    <a:pt x="599936" y="2221117"/>
                    <a:pt x="462426" y="2308980"/>
                    <a:pt x="340129" y="2414234"/>
                  </a:cubicBezTo>
                  <a:cubicBezTo>
                    <a:pt x="138582" y="2173144"/>
                    <a:pt x="13619" y="1866051"/>
                    <a:pt x="934" y="1530125"/>
                  </a:cubicBezTo>
                  <a:close/>
                  <a:moveTo>
                    <a:pt x="883886" y="768586"/>
                  </a:moveTo>
                  <a:cubicBezTo>
                    <a:pt x="1053566" y="831753"/>
                    <a:pt x="1236128" y="867407"/>
                    <a:pt x="1426305" y="871035"/>
                  </a:cubicBezTo>
                  <a:lnTo>
                    <a:pt x="1426305" y="1428622"/>
                  </a:lnTo>
                  <a:lnTo>
                    <a:pt x="724559" y="1428622"/>
                  </a:lnTo>
                  <a:cubicBezTo>
                    <a:pt x="730221" y="1192426"/>
                    <a:pt x="785872" y="968634"/>
                    <a:pt x="883886" y="768586"/>
                  </a:cubicBezTo>
                  <a:close/>
                  <a:moveTo>
                    <a:pt x="2083288" y="764501"/>
                  </a:moveTo>
                  <a:cubicBezTo>
                    <a:pt x="2182501" y="965616"/>
                    <a:pt x="2238869" y="1190833"/>
                    <a:pt x="2244577" y="1428622"/>
                  </a:cubicBezTo>
                  <a:lnTo>
                    <a:pt x="1527809" y="1428622"/>
                  </a:lnTo>
                  <a:lnTo>
                    <a:pt x="1527809" y="871130"/>
                  </a:lnTo>
                  <a:cubicBezTo>
                    <a:pt x="1722835" y="867528"/>
                    <a:pt x="1909881" y="830382"/>
                    <a:pt x="2083288" y="764501"/>
                  </a:cubicBezTo>
                  <a:close/>
                  <a:moveTo>
                    <a:pt x="375750" y="484510"/>
                  </a:moveTo>
                  <a:cubicBezTo>
                    <a:pt x="497688" y="583858"/>
                    <a:pt x="633678" y="666438"/>
                    <a:pt x="780212" y="729142"/>
                  </a:cubicBezTo>
                  <a:cubicBezTo>
                    <a:pt x="677519" y="941475"/>
                    <a:pt x="619429" y="1178562"/>
                    <a:pt x="613822" y="1428622"/>
                  </a:cubicBezTo>
                  <a:lnTo>
                    <a:pt x="0" y="1428622"/>
                  </a:lnTo>
                  <a:cubicBezTo>
                    <a:pt x="9263" y="1065848"/>
                    <a:pt x="149371" y="735691"/>
                    <a:pt x="375750" y="484510"/>
                  </a:cubicBezTo>
                  <a:close/>
                  <a:moveTo>
                    <a:pt x="2580304" y="484479"/>
                  </a:moveTo>
                  <a:cubicBezTo>
                    <a:pt x="2806628" y="735651"/>
                    <a:pt x="2946750" y="1065827"/>
                    <a:pt x="2956013" y="1428622"/>
                  </a:cubicBezTo>
                  <a:lnTo>
                    <a:pt x="2355314" y="1428622"/>
                  </a:lnTo>
                  <a:cubicBezTo>
                    <a:pt x="2349636" y="1176504"/>
                    <a:pt x="2290630" y="937573"/>
                    <a:pt x="2186241" y="724113"/>
                  </a:cubicBezTo>
                  <a:cubicBezTo>
                    <a:pt x="2328935" y="662418"/>
                    <a:pt x="2461323" y="581449"/>
                    <a:pt x="2580304" y="484479"/>
                  </a:cubicBezTo>
                  <a:close/>
                  <a:moveTo>
                    <a:pt x="1426305" y="124032"/>
                  </a:moveTo>
                  <a:lnTo>
                    <a:pt x="1426305" y="760298"/>
                  </a:lnTo>
                  <a:cubicBezTo>
                    <a:pt x="1253727" y="756791"/>
                    <a:pt x="1087879" y="724966"/>
                    <a:pt x="933247" y="668842"/>
                  </a:cubicBezTo>
                  <a:cubicBezTo>
                    <a:pt x="1054039" y="451822"/>
                    <a:pt x="1223389" y="265609"/>
                    <a:pt x="1426305" y="124032"/>
                  </a:cubicBezTo>
                  <a:close/>
                  <a:moveTo>
                    <a:pt x="1527809" y="112799"/>
                  </a:moveTo>
                  <a:cubicBezTo>
                    <a:pt x="1736145" y="255085"/>
                    <a:pt x="1910079" y="443973"/>
                    <a:pt x="2033951" y="664748"/>
                  </a:cubicBezTo>
                  <a:cubicBezTo>
                    <a:pt x="1875578" y="723616"/>
                    <a:pt x="1705238" y="756901"/>
                    <a:pt x="1527809" y="760394"/>
                  </a:cubicBezTo>
                  <a:close/>
                  <a:moveTo>
                    <a:pt x="1632157" y="1693"/>
                  </a:moveTo>
                  <a:cubicBezTo>
                    <a:pt x="1969090" y="34839"/>
                    <a:pt x="2272411" y="181752"/>
                    <a:pt x="2502559" y="404493"/>
                  </a:cubicBezTo>
                  <a:cubicBezTo>
                    <a:pt x="2392455" y="493535"/>
                    <a:pt x="2270018" y="567692"/>
                    <a:pt x="2138287" y="624414"/>
                  </a:cubicBezTo>
                  <a:cubicBezTo>
                    <a:pt x="2004803" y="382989"/>
                    <a:pt x="1815448" y="176841"/>
                    <a:pt x="1587368" y="23269"/>
                  </a:cubicBezTo>
                  <a:close/>
                  <a:moveTo>
                    <a:pt x="1333466" y="0"/>
                  </a:moveTo>
                  <a:lnTo>
                    <a:pt x="1376468" y="23177"/>
                  </a:lnTo>
                  <a:cubicBezTo>
                    <a:pt x="1149236" y="178863"/>
                    <a:pt x="960516" y="386575"/>
                    <a:pt x="827965" y="629347"/>
                  </a:cubicBezTo>
                  <a:cubicBezTo>
                    <a:pt x="692459" y="571593"/>
                    <a:pt x="566467" y="495851"/>
                    <a:pt x="453430" y="404475"/>
                  </a:cubicBezTo>
                  <a:cubicBezTo>
                    <a:pt x="685742" y="179438"/>
                    <a:pt x="992667" y="31629"/>
                    <a:pt x="133346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2F8440C6-B3D5-40F4-A2AD-39B529EF3D6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744307" y="3534225"/>
              <a:ext cx="381264" cy="242587"/>
            </a:xfrm>
            <a:custGeom>
              <a:avLst/>
              <a:gdLst/>
              <a:ahLst/>
              <a:cxnLst/>
              <a:rect l="l" t="t" r="r" b="b"/>
              <a:pathLst>
                <a:path w="3980365" h="2532594">
                  <a:moveTo>
                    <a:pt x="1988360" y="58973"/>
                  </a:moveTo>
                  <a:cubicBezTo>
                    <a:pt x="1988306" y="58975"/>
                    <a:pt x="1988252" y="58977"/>
                    <a:pt x="1988199" y="58995"/>
                  </a:cubicBezTo>
                  <a:cubicBezTo>
                    <a:pt x="1988145" y="58977"/>
                    <a:pt x="1988091" y="58975"/>
                    <a:pt x="1988037" y="58973"/>
                  </a:cubicBezTo>
                  <a:lnTo>
                    <a:pt x="1988037" y="59017"/>
                  </a:lnTo>
                  <a:cubicBezTo>
                    <a:pt x="1574406" y="74019"/>
                    <a:pt x="1375335" y="406725"/>
                    <a:pt x="1370318" y="708381"/>
                  </a:cubicBezTo>
                  <a:cubicBezTo>
                    <a:pt x="1362506" y="1089140"/>
                    <a:pt x="1497435" y="1312904"/>
                    <a:pt x="1568575" y="1407072"/>
                  </a:cubicBezTo>
                  <a:cubicBezTo>
                    <a:pt x="1631785" y="1490670"/>
                    <a:pt x="1727890" y="1649476"/>
                    <a:pt x="1617443" y="1704159"/>
                  </a:cubicBezTo>
                  <a:cubicBezTo>
                    <a:pt x="1318592" y="1846636"/>
                    <a:pt x="1062028" y="1946829"/>
                    <a:pt x="927030" y="2049664"/>
                  </a:cubicBezTo>
                  <a:cubicBezTo>
                    <a:pt x="705669" y="2234426"/>
                    <a:pt x="740656" y="2445615"/>
                    <a:pt x="754501" y="2532594"/>
                  </a:cubicBezTo>
                  <a:lnTo>
                    <a:pt x="1988199" y="2531551"/>
                  </a:lnTo>
                  <a:lnTo>
                    <a:pt x="3221896" y="2532594"/>
                  </a:lnTo>
                  <a:cubicBezTo>
                    <a:pt x="3235741" y="2445615"/>
                    <a:pt x="3270728" y="2234426"/>
                    <a:pt x="3049367" y="2049664"/>
                  </a:cubicBezTo>
                  <a:cubicBezTo>
                    <a:pt x="2914369" y="1946829"/>
                    <a:pt x="2657805" y="1846636"/>
                    <a:pt x="2358954" y="1704159"/>
                  </a:cubicBezTo>
                  <a:cubicBezTo>
                    <a:pt x="2248507" y="1649476"/>
                    <a:pt x="2344612" y="1490670"/>
                    <a:pt x="2407822" y="1407072"/>
                  </a:cubicBezTo>
                  <a:cubicBezTo>
                    <a:pt x="2478962" y="1312904"/>
                    <a:pt x="2613891" y="1089140"/>
                    <a:pt x="2606079" y="708381"/>
                  </a:cubicBezTo>
                  <a:cubicBezTo>
                    <a:pt x="2601062" y="406725"/>
                    <a:pt x="2401991" y="74019"/>
                    <a:pt x="1988360" y="59017"/>
                  </a:cubicBezTo>
                  <a:close/>
                  <a:moveTo>
                    <a:pt x="1093515" y="0"/>
                  </a:moveTo>
                  <a:cubicBezTo>
                    <a:pt x="736613" y="12826"/>
                    <a:pt x="553627" y="327881"/>
                    <a:pt x="549299" y="588096"/>
                  </a:cubicBezTo>
                  <a:cubicBezTo>
                    <a:pt x="542562" y="916461"/>
                    <a:pt x="658924" y="1109434"/>
                    <a:pt x="720275" y="1190644"/>
                  </a:cubicBezTo>
                  <a:cubicBezTo>
                    <a:pt x="774787" y="1262738"/>
                    <a:pt x="857667" y="1399692"/>
                    <a:pt x="762418" y="1446850"/>
                  </a:cubicBezTo>
                  <a:cubicBezTo>
                    <a:pt x="504691" y="1569722"/>
                    <a:pt x="283431" y="1656128"/>
                    <a:pt x="167010" y="1744812"/>
                  </a:cubicBezTo>
                  <a:cubicBezTo>
                    <a:pt x="-23891" y="1904150"/>
                    <a:pt x="672" y="2013351"/>
                    <a:pt x="1392" y="2161289"/>
                  </a:cubicBezTo>
                  <a:cubicBezTo>
                    <a:pt x="356083" y="2160989"/>
                    <a:pt x="261990" y="2166300"/>
                    <a:pt x="616681" y="2166000"/>
                  </a:cubicBezTo>
                  <a:cubicBezTo>
                    <a:pt x="794788" y="1846239"/>
                    <a:pt x="1045824" y="1778915"/>
                    <a:pt x="1453932" y="1593789"/>
                  </a:cubicBezTo>
                  <a:cubicBezTo>
                    <a:pt x="1171572" y="1115084"/>
                    <a:pt x="1046285" y="714919"/>
                    <a:pt x="1414663" y="124017"/>
                  </a:cubicBezTo>
                  <a:cubicBezTo>
                    <a:pt x="1309485" y="41539"/>
                    <a:pt x="1305280" y="26381"/>
                    <a:pt x="1093515" y="0"/>
                  </a:cubicBezTo>
                  <a:close/>
                  <a:moveTo>
                    <a:pt x="2886850" y="0"/>
                  </a:moveTo>
                  <a:cubicBezTo>
                    <a:pt x="2675085" y="26381"/>
                    <a:pt x="2670880" y="41539"/>
                    <a:pt x="2565702" y="124017"/>
                  </a:cubicBezTo>
                  <a:cubicBezTo>
                    <a:pt x="2934080" y="714919"/>
                    <a:pt x="2808793" y="1115084"/>
                    <a:pt x="2526433" y="1593789"/>
                  </a:cubicBezTo>
                  <a:cubicBezTo>
                    <a:pt x="2934542" y="1778915"/>
                    <a:pt x="3185577" y="1846239"/>
                    <a:pt x="3363685" y="2166000"/>
                  </a:cubicBezTo>
                  <a:cubicBezTo>
                    <a:pt x="3718376" y="2166300"/>
                    <a:pt x="3624282" y="2160989"/>
                    <a:pt x="3978973" y="2161289"/>
                  </a:cubicBezTo>
                  <a:cubicBezTo>
                    <a:pt x="3979693" y="2013351"/>
                    <a:pt x="4004256" y="1904150"/>
                    <a:pt x="3813355" y="1744812"/>
                  </a:cubicBezTo>
                  <a:cubicBezTo>
                    <a:pt x="3696934" y="1656128"/>
                    <a:pt x="3475674" y="1569722"/>
                    <a:pt x="3217947" y="1446850"/>
                  </a:cubicBezTo>
                  <a:cubicBezTo>
                    <a:pt x="3122698" y="1399692"/>
                    <a:pt x="3205579" y="1262738"/>
                    <a:pt x="3260090" y="1190644"/>
                  </a:cubicBezTo>
                  <a:cubicBezTo>
                    <a:pt x="3321441" y="1109434"/>
                    <a:pt x="3437803" y="916461"/>
                    <a:pt x="3431066" y="588096"/>
                  </a:cubicBezTo>
                  <a:cubicBezTo>
                    <a:pt x="3426739" y="327881"/>
                    <a:pt x="3243752" y="12826"/>
                    <a:pt x="288685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E0182322-1600-43C9-9C72-3F699683B263}"/>
                </a:ext>
              </a:extLst>
            </p:cNvPr>
            <p:cNvSpPr/>
            <p:nvPr/>
          </p:nvSpPr>
          <p:spPr>
            <a:xfrm flipH="1">
              <a:off x="9798036" y="2451352"/>
              <a:ext cx="273937" cy="274090"/>
            </a:xfrm>
            <a:custGeom>
              <a:avLst/>
              <a:gdLst/>
              <a:ahLst/>
              <a:cxnLst/>
              <a:rect l="l" t="t" r="r" b="b"/>
              <a:pathLst>
                <a:path w="2488805" h="2473621">
                  <a:moveTo>
                    <a:pt x="1244564" y="0"/>
                  </a:moveTo>
                  <a:cubicBezTo>
                    <a:pt x="1244510" y="2"/>
                    <a:pt x="1244456" y="4"/>
                    <a:pt x="1244403" y="22"/>
                  </a:cubicBezTo>
                  <a:cubicBezTo>
                    <a:pt x="1244349" y="4"/>
                    <a:pt x="1244295" y="2"/>
                    <a:pt x="1244241" y="0"/>
                  </a:cubicBezTo>
                  <a:lnTo>
                    <a:pt x="1244241" y="44"/>
                  </a:lnTo>
                  <a:cubicBezTo>
                    <a:pt x="830610" y="15046"/>
                    <a:pt x="631539" y="347752"/>
                    <a:pt x="626522" y="649408"/>
                  </a:cubicBezTo>
                  <a:cubicBezTo>
                    <a:pt x="618710" y="1030167"/>
                    <a:pt x="753639" y="1253931"/>
                    <a:pt x="824779" y="1348099"/>
                  </a:cubicBezTo>
                  <a:cubicBezTo>
                    <a:pt x="887989" y="1431697"/>
                    <a:pt x="984094" y="1590503"/>
                    <a:pt x="873647" y="1645186"/>
                  </a:cubicBezTo>
                  <a:cubicBezTo>
                    <a:pt x="574796" y="1787663"/>
                    <a:pt x="318232" y="1887856"/>
                    <a:pt x="183234" y="1990691"/>
                  </a:cubicBezTo>
                  <a:cubicBezTo>
                    <a:pt x="-38127" y="2175453"/>
                    <a:pt x="-3140" y="2386642"/>
                    <a:pt x="10705" y="2473621"/>
                  </a:cubicBezTo>
                  <a:lnTo>
                    <a:pt x="1244403" y="2472578"/>
                  </a:lnTo>
                  <a:lnTo>
                    <a:pt x="2478100" y="2473621"/>
                  </a:lnTo>
                  <a:cubicBezTo>
                    <a:pt x="2491945" y="2386642"/>
                    <a:pt x="2526932" y="2175453"/>
                    <a:pt x="2305571" y="1990691"/>
                  </a:cubicBezTo>
                  <a:cubicBezTo>
                    <a:pt x="2170573" y="1887856"/>
                    <a:pt x="1914009" y="1787663"/>
                    <a:pt x="1615158" y="1645186"/>
                  </a:cubicBezTo>
                  <a:cubicBezTo>
                    <a:pt x="1504711" y="1590503"/>
                    <a:pt x="1600816" y="1431697"/>
                    <a:pt x="1664026" y="1348099"/>
                  </a:cubicBezTo>
                  <a:cubicBezTo>
                    <a:pt x="1735166" y="1253931"/>
                    <a:pt x="1870095" y="1030167"/>
                    <a:pt x="1862283" y="649408"/>
                  </a:cubicBezTo>
                  <a:cubicBezTo>
                    <a:pt x="1857266" y="347752"/>
                    <a:pt x="1658195" y="15046"/>
                    <a:pt x="1244564" y="44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 6">
              <a:extLst>
                <a:ext uri="{FF2B5EF4-FFF2-40B4-BE49-F238E27FC236}">
                  <a16:creationId xmlns="" xmlns:a16="http://schemas.microsoft.com/office/drawing/2014/main" id="{49FFEECC-4D09-45EE-B0DF-30D35346E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04476" y="3090487"/>
              <a:ext cx="269910" cy="275443"/>
            </a:xfrm>
            <a:custGeom>
              <a:avLst/>
              <a:gdLst/>
              <a:ahLst/>
              <a:cxnLst/>
              <a:rect l="l" t="t" r="r" b="b"/>
              <a:pathLst>
                <a:path w="3860876" h="3940019">
                  <a:moveTo>
                    <a:pt x="3248876" y="1942264"/>
                  </a:moveTo>
                  <a:lnTo>
                    <a:pt x="3860876" y="1942264"/>
                  </a:lnTo>
                  <a:lnTo>
                    <a:pt x="3860876" y="2090815"/>
                  </a:lnTo>
                  <a:lnTo>
                    <a:pt x="3859023" y="2090815"/>
                  </a:lnTo>
                  <a:cubicBezTo>
                    <a:pt x="3817225" y="2949620"/>
                    <a:pt x="3215273" y="3679864"/>
                    <a:pt x="2378197" y="3884304"/>
                  </a:cubicBezTo>
                  <a:cubicBezTo>
                    <a:pt x="2219818" y="3922985"/>
                    <a:pt x="2060231" y="3941082"/>
                    <a:pt x="1902626" y="3939971"/>
                  </a:cubicBezTo>
                  <a:cubicBezTo>
                    <a:pt x="1286982" y="3935631"/>
                    <a:pt x="701577" y="3638194"/>
                    <a:pt x="337583" y="3128887"/>
                  </a:cubicBezTo>
                  <a:lnTo>
                    <a:pt x="30667" y="3435803"/>
                  </a:lnTo>
                  <a:lnTo>
                    <a:pt x="30667" y="2342045"/>
                  </a:lnTo>
                  <a:lnTo>
                    <a:pt x="1124425" y="2342045"/>
                  </a:lnTo>
                  <a:lnTo>
                    <a:pt x="781340" y="2685130"/>
                  </a:lnTo>
                  <a:cubicBezTo>
                    <a:pt x="1079782" y="3180935"/>
                    <a:pt x="1667379" y="3425841"/>
                    <a:pt x="2232517" y="3287817"/>
                  </a:cubicBezTo>
                  <a:cubicBezTo>
                    <a:pt x="2810639" y="3146622"/>
                    <a:pt x="3224897" y="2638979"/>
                    <a:pt x="3247291" y="2044286"/>
                  </a:cubicBezTo>
                  <a:lnTo>
                    <a:pt x="3248876" y="2044345"/>
                  </a:lnTo>
                  <a:close/>
                  <a:moveTo>
                    <a:pt x="1958249" y="48"/>
                  </a:moveTo>
                  <a:cubicBezTo>
                    <a:pt x="2573893" y="4388"/>
                    <a:pt x="3159298" y="301825"/>
                    <a:pt x="3523293" y="811132"/>
                  </a:cubicBezTo>
                  <a:lnTo>
                    <a:pt x="3830209" y="504216"/>
                  </a:lnTo>
                  <a:lnTo>
                    <a:pt x="3830209" y="1597974"/>
                  </a:lnTo>
                  <a:lnTo>
                    <a:pt x="2736450" y="1597974"/>
                  </a:lnTo>
                  <a:lnTo>
                    <a:pt x="3079535" y="1254889"/>
                  </a:lnTo>
                  <a:cubicBezTo>
                    <a:pt x="2781093" y="759084"/>
                    <a:pt x="2193496" y="514178"/>
                    <a:pt x="1628358" y="652202"/>
                  </a:cubicBezTo>
                  <a:cubicBezTo>
                    <a:pt x="1050236" y="793397"/>
                    <a:pt x="635978" y="1301040"/>
                    <a:pt x="613584" y="1895733"/>
                  </a:cubicBezTo>
                  <a:lnTo>
                    <a:pt x="612000" y="1895674"/>
                  </a:lnTo>
                  <a:lnTo>
                    <a:pt x="612000" y="1985958"/>
                  </a:lnTo>
                  <a:lnTo>
                    <a:pt x="0" y="1985958"/>
                  </a:lnTo>
                  <a:lnTo>
                    <a:pt x="0" y="1837407"/>
                  </a:lnTo>
                  <a:lnTo>
                    <a:pt x="2787" y="1837407"/>
                  </a:lnTo>
                  <a:cubicBezTo>
                    <a:pt x="49183" y="983705"/>
                    <a:pt x="649445" y="259216"/>
                    <a:pt x="1482678" y="55715"/>
                  </a:cubicBezTo>
                  <a:cubicBezTo>
                    <a:pt x="1641057" y="17034"/>
                    <a:pt x="1800644" y="-1063"/>
                    <a:pt x="1958249" y="48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Down Arrow 1">
              <a:extLst>
                <a:ext uri="{FF2B5EF4-FFF2-40B4-BE49-F238E27FC236}">
                  <a16:creationId xmlns="" xmlns:a16="http://schemas.microsoft.com/office/drawing/2014/main" id="{C278DDDD-E9CE-4429-AE03-550162A4C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5369" y="4229285"/>
              <a:ext cx="187553" cy="275443"/>
            </a:xfrm>
            <a:custGeom>
              <a:avLst/>
              <a:gdLst/>
              <a:ahLst/>
              <a:cxnLst/>
              <a:rect l="l" t="t" r="r" b="b"/>
              <a:pathLst>
                <a:path w="2745756" h="4032448">
                  <a:moveTo>
                    <a:pt x="1622229" y="1008112"/>
                  </a:moveTo>
                  <a:lnTo>
                    <a:pt x="2371247" y="1008112"/>
                  </a:lnTo>
                  <a:lnTo>
                    <a:pt x="2371247" y="3081405"/>
                  </a:lnTo>
                  <a:lnTo>
                    <a:pt x="2745756" y="3081405"/>
                  </a:lnTo>
                  <a:lnTo>
                    <a:pt x="1996738" y="4032448"/>
                  </a:lnTo>
                  <a:lnTo>
                    <a:pt x="1247720" y="3081405"/>
                  </a:lnTo>
                  <a:lnTo>
                    <a:pt x="1622229" y="3081405"/>
                  </a:lnTo>
                  <a:close/>
                  <a:moveTo>
                    <a:pt x="749018" y="0"/>
                  </a:moveTo>
                  <a:lnTo>
                    <a:pt x="1498036" y="951043"/>
                  </a:lnTo>
                  <a:lnTo>
                    <a:pt x="1123527" y="951043"/>
                  </a:lnTo>
                  <a:lnTo>
                    <a:pt x="1123527" y="3024336"/>
                  </a:lnTo>
                  <a:lnTo>
                    <a:pt x="374509" y="3024336"/>
                  </a:lnTo>
                  <a:lnTo>
                    <a:pt x="374509" y="951043"/>
                  </a:lnTo>
                  <a:lnTo>
                    <a:pt x="0" y="951043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1">
              <a:extLst>
                <a:ext uri="{FF2B5EF4-FFF2-40B4-BE49-F238E27FC236}">
                  <a16:creationId xmlns="" xmlns:a16="http://schemas.microsoft.com/office/drawing/2014/main" id="{15DF0F50-164B-4DB4-911F-67D411C9C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0953" y="2882971"/>
              <a:ext cx="168210" cy="284844"/>
            </a:xfrm>
            <a:custGeom>
              <a:avLst/>
              <a:gdLst/>
              <a:ahLst/>
              <a:cxnLst/>
              <a:rect l="l" t="t" r="r" b="b"/>
              <a:pathLst>
                <a:path w="2340000" h="3962520">
                  <a:moveTo>
                    <a:pt x="437437" y="3058315"/>
                  </a:moveTo>
                  <a:lnTo>
                    <a:pt x="1877437" y="3058315"/>
                  </a:lnTo>
                  <a:lnTo>
                    <a:pt x="1877437" y="3526315"/>
                  </a:lnTo>
                  <a:lnTo>
                    <a:pt x="437437" y="3526315"/>
                  </a:lnTo>
                  <a:close/>
                  <a:moveTo>
                    <a:pt x="437437" y="2464263"/>
                  </a:moveTo>
                  <a:lnTo>
                    <a:pt x="1877437" y="2464263"/>
                  </a:lnTo>
                  <a:lnTo>
                    <a:pt x="1877437" y="2932263"/>
                  </a:lnTo>
                  <a:lnTo>
                    <a:pt x="437437" y="2932263"/>
                  </a:lnTo>
                  <a:close/>
                  <a:moveTo>
                    <a:pt x="437437" y="1870211"/>
                  </a:moveTo>
                  <a:lnTo>
                    <a:pt x="1877437" y="1870211"/>
                  </a:lnTo>
                  <a:lnTo>
                    <a:pt x="1877437" y="2338211"/>
                  </a:lnTo>
                  <a:lnTo>
                    <a:pt x="437437" y="2338211"/>
                  </a:lnTo>
                  <a:close/>
                  <a:moveTo>
                    <a:pt x="437437" y="1276159"/>
                  </a:moveTo>
                  <a:lnTo>
                    <a:pt x="1877437" y="1276159"/>
                  </a:lnTo>
                  <a:lnTo>
                    <a:pt x="1877437" y="1744159"/>
                  </a:lnTo>
                  <a:lnTo>
                    <a:pt x="437437" y="1744159"/>
                  </a:lnTo>
                  <a:close/>
                  <a:moveTo>
                    <a:pt x="437437" y="682107"/>
                  </a:moveTo>
                  <a:lnTo>
                    <a:pt x="1877437" y="682107"/>
                  </a:lnTo>
                  <a:lnTo>
                    <a:pt x="1877437" y="1150107"/>
                  </a:lnTo>
                  <a:lnTo>
                    <a:pt x="437437" y="1150107"/>
                  </a:lnTo>
                  <a:close/>
                  <a:moveTo>
                    <a:pt x="270000" y="538035"/>
                  </a:moveTo>
                  <a:lnTo>
                    <a:pt x="270000" y="3692320"/>
                  </a:lnTo>
                  <a:lnTo>
                    <a:pt x="2070000" y="3692320"/>
                  </a:lnTo>
                  <a:lnTo>
                    <a:pt x="2070000" y="538035"/>
                  </a:lnTo>
                  <a:close/>
                  <a:moveTo>
                    <a:pt x="983190" y="0"/>
                  </a:moveTo>
                  <a:lnTo>
                    <a:pt x="1356810" y="0"/>
                  </a:lnTo>
                  <a:cubicBezTo>
                    <a:pt x="1412713" y="0"/>
                    <a:pt x="1458032" y="45319"/>
                    <a:pt x="1458032" y="101222"/>
                  </a:cubicBezTo>
                  <a:lnTo>
                    <a:pt x="1458032" y="251184"/>
                  </a:lnTo>
                  <a:lnTo>
                    <a:pt x="1949992" y="251184"/>
                  </a:lnTo>
                  <a:cubicBezTo>
                    <a:pt x="2165387" y="251184"/>
                    <a:pt x="2340000" y="425797"/>
                    <a:pt x="2340000" y="641192"/>
                  </a:cubicBezTo>
                  <a:lnTo>
                    <a:pt x="2340000" y="3572512"/>
                  </a:lnTo>
                  <a:cubicBezTo>
                    <a:pt x="2340000" y="3787907"/>
                    <a:pt x="2165387" y="3962520"/>
                    <a:pt x="1949992" y="3962520"/>
                  </a:cubicBezTo>
                  <a:lnTo>
                    <a:pt x="390008" y="3962520"/>
                  </a:lnTo>
                  <a:cubicBezTo>
                    <a:pt x="174613" y="3962520"/>
                    <a:pt x="0" y="3787907"/>
                    <a:pt x="0" y="3572512"/>
                  </a:cubicBezTo>
                  <a:lnTo>
                    <a:pt x="0" y="641192"/>
                  </a:lnTo>
                  <a:cubicBezTo>
                    <a:pt x="0" y="425797"/>
                    <a:pt x="174613" y="251184"/>
                    <a:pt x="390008" y="251184"/>
                  </a:cubicBezTo>
                  <a:lnTo>
                    <a:pt x="881968" y="251184"/>
                  </a:lnTo>
                  <a:lnTo>
                    <a:pt x="881968" y="101222"/>
                  </a:lnTo>
                  <a:cubicBezTo>
                    <a:pt x="881968" y="45319"/>
                    <a:pt x="927287" y="0"/>
                    <a:pt x="98319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Down Arrow 1">
              <a:extLst>
                <a:ext uri="{FF2B5EF4-FFF2-40B4-BE49-F238E27FC236}">
                  <a16:creationId xmlns="" xmlns:a16="http://schemas.microsoft.com/office/drawing/2014/main" id="{E5863AF7-4350-4C45-AC70-199767312B8E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0475522" y="2003284"/>
              <a:ext cx="241238" cy="270910"/>
            </a:xfrm>
            <a:custGeom>
              <a:avLst/>
              <a:gdLst/>
              <a:ahLst/>
              <a:cxnLst/>
              <a:rect l="l" t="t" r="r" b="b"/>
              <a:pathLst>
                <a:path w="3496146" h="3926159">
                  <a:moveTo>
                    <a:pt x="1476067" y="1782198"/>
                  </a:moveTo>
                  <a:lnTo>
                    <a:pt x="2085005" y="1782198"/>
                  </a:lnTo>
                  <a:lnTo>
                    <a:pt x="2085005" y="560436"/>
                  </a:lnTo>
                  <a:lnTo>
                    <a:pt x="2389473" y="560436"/>
                  </a:lnTo>
                  <a:lnTo>
                    <a:pt x="1780536" y="0"/>
                  </a:lnTo>
                  <a:lnTo>
                    <a:pt x="1171598" y="560436"/>
                  </a:lnTo>
                  <a:lnTo>
                    <a:pt x="1476067" y="560436"/>
                  </a:lnTo>
                  <a:close/>
                  <a:moveTo>
                    <a:pt x="2794909" y="2376264"/>
                  </a:moveTo>
                  <a:lnTo>
                    <a:pt x="3403846" y="1815828"/>
                  </a:lnTo>
                  <a:lnTo>
                    <a:pt x="3099377" y="1815828"/>
                  </a:lnTo>
                  <a:lnTo>
                    <a:pt x="3099377" y="594066"/>
                  </a:lnTo>
                  <a:lnTo>
                    <a:pt x="2490440" y="594066"/>
                  </a:lnTo>
                  <a:lnTo>
                    <a:pt x="2490440" y="1815828"/>
                  </a:lnTo>
                  <a:lnTo>
                    <a:pt x="2185971" y="1815828"/>
                  </a:lnTo>
                  <a:close/>
                  <a:moveTo>
                    <a:pt x="1738539" y="2704452"/>
                  </a:moveTo>
                  <a:cubicBezTo>
                    <a:pt x="2025742" y="2708651"/>
                    <a:pt x="2249289" y="2617027"/>
                    <a:pt x="2474392" y="2519294"/>
                  </a:cubicBezTo>
                  <a:cubicBezTo>
                    <a:pt x="2631335" y="2431624"/>
                    <a:pt x="2641220" y="2356014"/>
                    <a:pt x="2614641" y="2282563"/>
                  </a:cubicBezTo>
                  <a:cubicBezTo>
                    <a:pt x="2582745" y="2203226"/>
                    <a:pt x="2511446" y="2141129"/>
                    <a:pt x="2374721" y="2203680"/>
                  </a:cubicBezTo>
                  <a:cubicBezTo>
                    <a:pt x="2195292" y="2350932"/>
                    <a:pt x="1621166" y="2470817"/>
                    <a:pt x="1266317" y="2262320"/>
                  </a:cubicBezTo>
                  <a:cubicBezTo>
                    <a:pt x="1169173" y="2191011"/>
                    <a:pt x="970584" y="2135007"/>
                    <a:pt x="918755" y="2260582"/>
                  </a:cubicBezTo>
                  <a:cubicBezTo>
                    <a:pt x="905798" y="2301917"/>
                    <a:pt x="901034" y="2336556"/>
                    <a:pt x="904186" y="2366667"/>
                  </a:cubicBezTo>
                  <a:cubicBezTo>
                    <a:pt x="913642" y="2457000"/>
                    <a:pt x="994333" y="2506589"/>
                    <a:pt x="1138739" y="2574025"/>
                  </a:cubicBezTo>
                  <a:cubicBezTo>
                    <a:pt x="1370979" y="2664916"/>
                    <a:pt x="1566218" y="2701932"/>
                    <a:pt x="1738539" y="2704452"/>
                  </a:cubicBezTo>
                  <a:close/>
                  <a:moveTo>
                    <a:pt x="1709810" y="3318171"/>
                  </a:moveTo>
                  <a:cubicBezTo>
                    <a:pt x="2287461" y="3321186"/>
                    <a:pt x="2747532" y="3089987"/>
                    <a:pt x="2907033" y="2982480"/>
                  </a:cubicBezTo>
                  <a:cubicBezTo>
                    <a:pt x="3019837" y="2919930"/>
                    <a:pt x="3127019" y="2830470"/>
                    <a:pt x="3047283" y="2692494"/>
                  </a:cubicBezTo>
                  <a:cubicBezTo>
                    <a:pt x="2931427" y="2583612"/>
                    <a:pt x="2859428" y="2623285"/>
                    <a:pt x="2747560" y="2705958"/>
                  </a:cubicBezTo>
                  <a:cubicBezTo>
                    <a:pt x="2476410" y="2811508"/>
                    <a:pt x="1878339" y="3347087"/>
                    <a:pt x="714142" y="2686413"/>
                  </a:cubicBezTo>
                  <a:cubicBezTo>
                    <a:pt x="581403" y="2592588"/>
                    <a:pt x="478211" y="2639047"/>
                    <a:pt x="434354" y="2730111"/>
                  </a:cubicBezTo>
                  <a:cubicBezTo>
                    <a:pt x="423118" y="2754726"/>
                    <a:pt x="419107" y="2778362"/>
                    <a:pt x="421326" y="2801084"/>
                  </a:cubicBezTo>
                  <a:cubicBezTo>
                    <a:pt x="427982" y="2869247"/>
                    <a:pt x="490703" y="2929162"/>
                    <a:pt x="582577" y="2982481"/>
                  </a:cubicBezTo>
                  <a:cubicBezTo>
                    <a:pt x="974299" y="3230234"/>
                    <a:pt x="1363219" y="3316361"/>
                    <a:pt x="1709810" y="3318171"/>
                  </a:cubicBezTo>
                  <a:close/>
                  <a:moveTo>
                    <a:pt x="1650124" y="3925606"/>
                  </a:moveTo>
                  <a:cubicBezTo>
                    <a:pt x="2273556" y="3938577"/>
                    <a:pt x="2858828" y="3722251"/>
                    <a:pt x="3329308" y="3414392"/>
                  </a:cubicBezTo>
                  <a:cubicBezTo>
                    <a:pt x="3434138" y="3367480"/>
                    <a:pt x="3549293" y="3215474"/>
                    <a:pt x="3469556" y="3100952"/>
                  </a:cubicBezTo>
                  <a:cubicBezTo>
                    <a:pt x="3361675" y="3005103"/>
                    <a:pt x="3225886" y="3077348"/>
                    <a:pt x="3149901" y="3145689"/>
                  </a:cubicBezTo>
                  <a:cubicBezTo>
                    <a:pt x="2987266" y="3247333"/>
                    <a:pt x="1796029" y="4146474"/>
                    <a:pt x="297808" y="3098777"/>
                  </a:cubicBezTo>
                  <a:cubicBezTo>
                    <a:pt x="177029" y="2997135"/>
                    <a:pt x="65861" y="3063139"/>
                    <a:pt x="18020" y="3134657"/>
                  </a:cubicBezTo>
                  <a:cubicBezTo>
                    <a:pt x="4124" y="3161552"/>
                    <a:pt x="-1298" y="3188690"/>
                    <a:pt x="257" y="3215218"/>
                  </a:cubicBezTo>
                  <a:cubicBezTo>
                    <a:pt x="4919" y="3294803"/>
                    <a:pt x="72375" y="3368892"/>
                    <a:pt x="162256" y="3414392"/>
                  </a:cubicBezTo>
                  <a:cubicBezTo>
                    <a:pt x="657258" y="3766720"/>
                    <a:pt x="1165233" y="3915518"/>
                    <a:pt x="1650124" y="3925606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Trapezoid 1">
              <a:extLst>
                <a:ext uri="{FF2B5EF4-FFF2-40B4-BE49-F238E27FC236}">
                  <a16:creationId xmlns="" xmlns:a16="http://schemas.microsoft.com/office/drawing/2014/main" id="{B1D99900-80BA-4CAC-9CC8-CE352850E9E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792422" y="2942186"/>
              <a:ext cx="270910" cy="207291"/>
            </a:xfrm>
            <a:custGeom>
              <a:avLst/>
              <a:gdLst/>
              <a:ahLst/>
              <a:cxnLst/>
              <a:rect l="l" t="t" r="r" b="b"/>
              <a:pathLst>
                <a:path w="4032450" h="3085493">
                  <a:moveTo>
                    <a:pt x="2031235" y="914400"/>
                  </a:moveTo>
                  <a:cubicBezTo>
                    <a:pt x="1778730" y="914400"/>
                    <a:pt x="1574035" y="709705"/>
                    <a:pt x="1574035" y="457200"/>
                  </a:cubicBezTo>
                  <a:cubicBezTo>
                    <a:pt x="1574035" y="204695"/>
                    <a:pt x="1778730" y="0"/>
                    <a:pt x="2031235" y="0"/>
                  </a:cubicBezTo>
                  <a:cubicBezTo>
                    <a:pt x="2283740" y="0"/>
                    <a:pt x="2488435" y="204695"/>
                    <a:pt x="2488435" y="457200"/>
                  </a:cubicBezTo>
                  <a:cubicBezTo>
                    <a:pt x="2488435" y="709705"/>
                    <a:pt x="2283740" y="914400"/>
                    <a:pt x="2031235" y="914400"/>
                  </a:cubicBezTo>
                  <a:close/>
                  <a:moveTo>
                    <a:pt x="2027221" y="1676379"/>
                  </a:moveTo>
                  <a:cubicBezTo>
                    <a:pt x="1695962" y="1681222"/>
                    <a:pt x="1438124" y="1575543"/>
                    <a:pt x="1178491" y="1462818"/>
                  </a:cubicBezTo>
                  <a:cubicBezTo>
                    <a:pt x="997473" y="1361700"/>
                    <a:pt x="986071" y="1274491"/>
                    <a:pt x="1016728" y="1189772"/>
                  </a:cubicBezTo>
                  <a:cubicBezTo>
                    <a:pt x="1053516" y="1098266"/>
                    <a:pt x="1135752" y="1026643"/>
                    <a:pt x="1293451" y="1098789"/>
                  </a:cubicBezTo>
                  <a:cubicBezTo>
                    <a:pt x="1500404" y="1268629"/>
                    <a:pt x="2162600" y="1406904"/>
                    <a:pt x="2571881" y="1166424"/>
                  </a:cubicBezTo>
                  <a:cubicBezTo>
                    <a:pt x="2683927" y="1084177"/>
                    <a:pt x="2912979" y="1019582"/>
                    <a:pt x="2972758" y="1164419"/>
                  </a:cubicBezTo>
                  <a:cubicBezTo>
                    <a:pt x="2987704" y="1212096"/>
                    <a:pt x="2993198" y="1252048"/>
                    <a:pt x="2989563" y="1286778"/>
                  </a:cubicBezTo>
                  <a:cubicBezTo>
                    <a:pt x="2978656" y="1390968"/>
                    <a:pt x="2885587" y="1448164"/>
                    <a:pt x="2719030" y="1525944"/>
                  </a:cubicBezTo>
                  <a:cubicBezTo>
                    <a:pt x="2451164" y="1630778"/>
                    <a:pt x="2225977" y="1673472"/>
                    <a:pt x="2027221" y="1676379"/>
                  </a:cubicBezTo>
                  <a:close/>
                  <a:moveTo>
                    <a:pt x="2060359" y="2384240"/>
                  </a:moveTo>
                  <a:cubicBezTo>
                    <a:pt x="1394097" y="2387719"/>
                    <a:pt x="863452" y="2121053"/>
                    <a:pt x="679484" y="1997056"/>
                  </a:cubicBezTo>
                  <a:cubicBezTo>
                    <a:pt x="549375" y="1924911"/>
                    <a:pt x="425752" y="1821728"/>
                    <a:pt x="517720" y="1662586"/>
                  </a:cubicBezTo>
                  <a:cubicBezTo>
                    <a:pt x="651347" y="1537002"/>
                    <a:pt x="734391" y="1582761"/>
                    <a:pt x="863420" y="1678116"/>
                  </a:cubicBezTo>
                  <a:cubicBezTo>
                    <a:pt x="1176163" y="1799857"/>
                    <a:pt x="1865977" y="2417593"/>
                    <a:pt x="3208759" y="1655572"/>
                  </a:cubicBezTo>
                  <a:cubicBezTo>
                    <a:pt x="3361860" y="1547355"/>
                    <a:pt x="3480881" y="1600941"/>
                    <a:pt x="3531465" y="1705974"/>
                  </a:cubicBezTo>
                  <a:cubicBezTo>
                    <a:pt x="3544425" y="1734364"/>
                    <a:pt x="3549052" y="1761627"/>
                    <a:pt x="3546492" y="1787833"/>
                  </a:cubicBezTo>
                  <a:cubicBezTo>
                    <a:pt x="3538815" y="1866453"/>
                    <a:pt x="3466473" y="1935559"/>
                    <a:pt x="3360505" y="1997057"/>
                  </a:cubicBezTo>
                  <a:cubicBezTo>
                    <a:pt x="2908694" y="2282815"/>
                    <a:pt x="2460115" y="2382153"/>
                    <a:pt x="2060359" y="2384240"/>
                  </a:cubicBezTo>
                  <a:close/>
                  <a:moveTo>
                    <a:pt x="2129199" y="3084855"/>
                  </a:moveTo>
                  <a:cubicBezTo>
                    <a:pt x="1410135" y="3099816"/>
                    <a:pt x="735083" y="2850306"/>
                    <a:pt x="192432" y="2495222"/>
                  </a:cubicBezTo>
                  <a:cubicBezTo>
                    <a:pt x="71522" y="2441114"/>
                    <a:pt x="-61299" y="2265791"/>
                    <a:pt x="30671" y="2133701"/>
                  </a:cubicBezTo>
                  <a:cubicBezTo>
                    <a:pt x="155100" y="2023149"/>
                    <a:pt x="311719" y="2106476"/>
                    <a:pt x="399360" y="2185301"/>
                  </a:cubicBezTo>
                  <a:cubicBezTo>
                    <a:pt x="586943" y="2302537"/>
                    <a:pt x="1960913" y="3339604"/>
                    <a:pt x="3688958" y="2131192"/>
                  </a:cubicBezTo>
                  <a:cubicBezTo>
                    <a:pt x="3828264" y="2013959"/>
                    <a:pt x="3956485" y="2090087"/>
                    <a:pt x="4011664" y="2172576"/>
                  </a:cubicBezTo>
                  <a:cubicBezTo>
                    <a:pt x="4027692" y="2203596"/>
                    <a:pt x="4033946" y="2234898"/>
                    <a:pt x="4032153" y="2265496"/>
                  </a:cubicBezTo>
                  <a:cubicBezTo>
                    <a:pt x="4026775" y="2357288"/>
                    <a:pt x="3948972" y="2442742"/>
                    <a:pt x="3845304" y="2495222"/>
                  </a:cubicBezTo>
                  <a:cubicBezTo>
                    <a:pt x="3274368" y="2901596"/>
                    <a:pt x="2688471" y="3073220"/>
                    <a:pt x="2129199" y="3084855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Donut 3">
              <a:extLst>
                <a:ext uri="{FF2B5EF4-FFF2-40B4-BE49-F238E27FC236}">
                  <a16:creationId xmlns="" xmlns:a16="http://schemas.microsoft.com/office/drawing/2014/main" id="{0D9D7A99-31E8-4DA0-8570-C2AB37782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8932" y="2380365"/>
              <a:ext cx="325272" cy="277476"/>
            </a:xfrm>
            <a:custGeom>
              <a:avLst/>
              <a:gdLst/>
              <a:ahLst/>
              <a:cxnLst/>
              <a:rect l="l" t="t" r="r" b="b"/>
              <a:pathLst>
                <a:path w="3925206" h="3348424">
                  <a:moveTo>
                    <a:pt x="3242112" y="2272794"/>
                  </a:moveTo>
                  <a:cubicBezTo>
                    <a:pt x="3115082" y="2260231"/>
                    <a:pt x="3000452" y="2364880"/>
                    <a:pt x="3016921" y="2497371"/>
                  </a:cubicBezTo>
                  <a:lnTo>
                    <a:pt x="3435974" y="2497371"/>
                  </a:lnTo>
                  <a:cubicBezTo>
                    <a:pt x="3428947" y="2380544"/>
                    <a:pt x="3369142" y="2285357"/>
                    <a:pt x="3242112" y="2272794"/>
                  </a:cubicBezTo>
                  <a:close/>
                  <a:moveTo>
                    <a:pt x="3242112" y="1883779"/>
                  </a:moveTo>
                  <a:cubicBezTo>
                    <a:pt x="3733878" y="1896431"/>
                    <a:pt x="3893010" y="2355773"/>
                    <a:pt x="3900115" y="2477857"/>
                  </a:cubicBezTo>
                  <a:cubicBezTo>
                    <a:pt x="3907220" y="2599941"/>
                    <a:pt x="3904130" y="2640444"/>
                    <a:pt x="3906136" y="2721736"/>
                  </a:cubicBezTo>
                  <a:lnTo>
                    <a:pt x="3506761" y="2727198"/>
                  </a:lnTo>
                  <a:lnTo>
                    <a:pt x="3007675" y="2728631"/>
                  </a:lnTo>
                  <a:cubicBezTo>
                    <a:pt x="3027968" y="2911589"/>
                    <a:pt x="3137547" y="2975072"/>
                    <a:pt x="3265609" y="2975072"/>
                  </a:cubicBezTo>
                  <a:cubicBezTo>
                    <a:pt x="3395909" y="2975042"/>
                    <a:pt x="3396904" y="2940955"/>
                    <a:pt x="3566366" y="2846944"/>
                  </a:cubicBezTo>
                  <a:lnTo>
                    <a:pt x="3850889" y="3014883"/>
                  </a:lnTo>
                  <a:cubicBezTo>
                    <a:pt x="3733332" y="3178373"/>
                    <a:pt x="3564767" y="3345324"/>
                    <a:pt x="3242112" y="3348424"/>
                  </a:cubicBezTo>
                  <a:cubicBezTo>
                    <a:pt x="2888283" y="3337127"/>
                    <a:pt x="2509790" y="3020551"/>
                    <a:pt x="2509790" y="2616101"/>
                  </a:cubicBezTo>
                  <a:cubicBezTo>
                    <a:pt x="2509790" y="2211651"/>
                    <a:pt x="2750347" y="1871126"/>
                    <a:pt x="3242112" y="1883779"/>
                  </a:cubicBezTo>
                  <a:close/>
                  <a:moveTo>
                    <a:pt x="2201538" y="1640945"/>
                  </a:moveTo>
                  <a:lnTo>
                    <a:pt x="2178041" y="2056288"/>
                  </a:lnTo>
                  <a:lnTo>
                    <a:pt x="2407579" y="2056288"/>
                  </a:lnTo>
                  <a:lnTo>
                    <a:pt x="2407579" y="2364634"/>
                  </a:lnTo>
                  <a:lnTo>
                    <a:pt x="2178041" y="2364634"/>
                  </a:lnTo>
                  <a:lnTo>
                    <a:pt x="2178041" y="2931754"/>
                  </a:lnTo>
                  <a:cubicBezTo>
                    <a:pt x="2185611" y="3070135"/>
                    <a:pt x="2295005" y="3075356"/>
                    <a:pt x="2459217" y="2994419"/>
                  </a:cubicBezTo>
                  <a:cubicBezTo>
                    <a:pt x="2443553" y="3099180"/>
                    <a:pt x="2451386" y="3180444"/>
                    <a:pt x="2412226" y="3308699"/>
                  </a:cubicBezTo>
                  <a:cubicBezTo>
                    <a:pt x="2239462" y="3345251"/>
                    <a:pt x="2176341" y="3350467"/>
                    <a:pt x="1964415" y="3347850"/>
                  </a:cubicBezTo>
                  <a:cubicBezTo>
                    <a:pt x="1849515" y="3347850"/>
                    <a:pt x="1756369" y="3254704"/>
                    <a:pt x="1756367" y="3139802"/>
                  </a:cubicBezTo>
                  <a:lnTo>
                    <a:pt x="1753727" y="3139802"/>
                  </a:lnTo>
                  <a:lnTo>
                    <a:pt x="1753727" y="2364634"/>
                  </a:lnTo>
                  <a:lnTo>
                    <a:pt x="1559627" y="2364634"/>
                  </a:lnTo>
                  <a:lnTo>
                    <a:pt x="1559627" y="2056288"/>
                  </a:lnTo>
                  <a:lnTo>
                    <a:pt x="1753727" y="2056288"/>
                  </a:lnTo>
                  <a:lnTo>
                    <a:pt x="1753727" y="1805414"/>
                  </a:lnTo>
                  <a:close/>
                  <a:moveTo>
                    <a:pt x="0" y="1559869"/>
                  </a:moveTo>
                  <a:lnTo>
                    <a:pt x="870533" y="1559869"/>
                  </a:lnTo>
                  <a:lnTo>
                    <a:pt x="870533" y="1868216"/>
                  </a:lnTo>
                  <a:lnTo>
                    <a:pt x="700385" y="1868216"/>
                  </a:lnTo>
                  <a:lnTo>
                    <a:pt x="700385" y="3040078"/>
                  </a:lnTo>
                  <a:lnTo>
                    <a:pt x="1079673" y="3040078"/>
                  </a:lnTo>
                  <a:lnTo>
                    <a:pt x="1079673" y="2721691"/>
                  </a:lnTo>
                  <a:lnTo>
                    <a:pt x="1503649" y="2721691"/>
                  </a:lnTo>
                  <a:lnTo>
                    <a:pt x="1503649" y="3040078"/>
                  </a:lnTo>
                  <a:lnTo>
                    <a:pt x="1503649" y="3125297"/>
                  </a:lnTo>
                  <a:lnTo>
                    <a:pt x="1503649" y="3348424"/>
                  </a:lnTo>
                  <a:lnTo>
                    <a:pt x="2" y="3348424"/>
                  </a:lnTo>
                  <a:lnTo>
                    <a:pt x="2" y="3040078"/>
                  </a:lnTo>
                  <a:lnTo>
                    <a:pt x="160779" y="3040078"/>
                  </a:lnTo>
                  <a:lnTo>
                    <a:pt x="160779" y="1868216"/>
                  </a:lnTo>
                  <a:lnTo>
                    <a:pt x="0" y="1868216"/>
                  </a:lnTo>
                  <a:close/>
                  <a:moveTo>
                    <a:pt x="2404792" y="1056835"/>
                  </a:moveTo>
                  <a:cubicBezTo>
                    <a:pt x="2653236" y="1053203"/>
                    <a:pt x="2846615" y="1132462"/>
                    <a:pt x="3041339" y="1217006"/>
                  </a:cubicBezTo>
                  <a:cubicBezTo>
                    <a:pt x="3177103" y="1292844"/>
                    <a:pt x="3185654" y="1358251"/>
                    <a:pt x="3162662" y="1421790"/>
                  </a:cubicBezTo>
                  <a:cubicBezTo>
                    <a:pt x="3135070" y="1490420"/>
                    <a:pt x="3073394" y="1544137"/>
                    <a:pt x="2955120" y="1490027"/>
                  </a:cubicBezTo>
                  <a:cubicBezTo>
                    <a:pt x="2799905" y="1362647"/>
                    <a:pt x="2303258" y="1258941"/>
                    <a:pt x="1996297" y="1439301"/>
                  </a:cubicBezTo>
                  <a:cubicBezTo>
                    <a:pt x="1912263" y="1500986"/>
                    <a:pt x="1740474" y="1549432"/>
                    <a:pt x="1695640" y="1440804"/>
                  </a:cubicBezTo>
                  <a:cubicBezTo>
                    <a:pt x="1684431" y="1405047"/>
                    <a:pt x="1680310" y="1375083"/>
                    <a:pt x="1683036" y="1349036"/>
                  </a:cubicBezTo>
                  <a:cubicBezTo>
                    <a:pt x="1691216" y="1270893"/>
                    <a:pt x="1761018" y="1227996"/>
                    <a:pt x="1885936" y="1169661"/>
                  </a:cubicBezTo>
                  <a:cubicBezTo>
                    <a:pt x="2086835" y="1091036"/>
                    <a:pt x="2255725" y="1059015"/>
                    <a:pt x="2404792" y="1056835"/>
                  </a:cubicBezTo>
                  <a:close/>
                  <a:moveTo>
                    <a:pt x="2379939" y="525939"/>
                  </a:moveTo>
                  <a:cubicBezTo>
                    <a:pt x="2879635" y="523330"/>
                    <a:pt x="3277619" y="723329"/>
                    <a:pt x="3415595" y="816328"/>
                  </a:cubicBezTo>
                  <a:cubicBezTo>
                    <a:pt x="3513176" y="870436"/>
                    <a:pt x="3605894" y="947824"/>
                    <a:pt x="3536918" y="1067180"/>
                  </a:cubicBezTo>
                  <a:cubicBezTo>
                    <a:pt x="3436697" y="1161368"/>
                    <a:pt x="3374414" y="1127048"/>
                    <a:pt x="3277643" y="1055532"/>
                  </a:cubicBezTo>
                  <a:cubicBezTo>
                    <a:pt x="3043086" y="964227"/>
                    <a:pt x="2525726" y="500925"/>
                    <a:pt x="1518639" y="1072440"/>
                  </a:cubicBezTo>
                  <a:cubicBezTo>
                    <a:pt x="1403814" y="1153603"/>
                    <a:pt x="1314548" y="1113414"/>
                    <a:pt x="1276609" y="1034639"/>
                  </a:cubicBezTo>
                  <a:cubicBezTo>
                    <a:pt x="1266889" y="1013346"/>
                    <a:pt x="1263419" y="992899"/>
                    <a:pt x="1265339" y="973244"/>
                  </a:cubicBezTo>
                  <a:cubicBezTo>
                    <a:pt x="1271097" y="914280"/>
                    <a:pt x="1325354" y="862450"/>
                    <a:pt x="1404829" y="816327"/>
                  </a:cubicBezTo>
                  <a:cubicBezTo>
                    <a:pt x="1743688" y="602008"/>
                    <a:pt x="2080122" y="527504"/>
                    <a:pt x="2379939" y="525939"/>
                  </a:cubicBezTo>
                  <a:close/>
                  <a:moveTo>
                    <a:pt x="2328309" y="478"/>
                  </a:moveTo>
                  <a:cubicBezTo>
                    <a:pt x="2867607" y="-10742"/>
                    <a:pt x="3373895" y="176390"/>
                    <a:pt x="3780883" y="442703"/>
                  </a:cubicBezTo>
                  <a:cubicBezTo>
                    <a:pt x="3871566" y="483284"/>
                    <a:pt x="3971181" y="614776"/>
                    <a:pt x="3902204" y="713843"/>
                  </a:cubicBezTo>
                  <a:cubicBezTo>
                    <a:pt x="3808883" y="796758"/>
                    <a:pt x="3691418" y="734262"/>
                    <a:pt x="3625688" y="675144"/>
                  </a:cubicBezTo>
                  <a:cubicBezTo>
                    <a:pt x="3485001" y="587217"/>
                    <a:pt x="2454523" y="-190583"/>
                    <a:pt x="1158490" y="715725"/>
                  </a:cubicBezTo>
                  <a:cubicBezTo>
                    <a:pt x="1054011" y="803650"/>
                    <a:pt x="957845" y="746554"/>
                    <a:pt x="916460" y="684687"/>
                  </a:cubicBezTo>
                  <a:cubicBezTo>
                    <a:pt x="904440" y="661422"/>
                    <a:pt x="899749" y="637946"/>
                    <a:pt x="901094" y="614998"/>
                  </a:cubicBezTo>
                  <a:cubicBezTo>
                    <a:pt x="905127" y="546153"/>
                    <a:pt x="963480" y="482063"/>
                    <a:pt x="1041231" y="442703"/>
                  </a:cubicBezTo>
                  <a:cubicBezTo>
                    <a:pt x="1469432" y="137923"/>
                    <a:pt x="1908855" y="9205"/>
                    <a:pt x="2328309" y="478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486909"/>
            <a:ext cx="3143272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Леонидович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Капица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(1894-1984)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857502"/>
            <a:ext cx="5357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физик, инженер и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инноватор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Нобелевской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премии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ткрыл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сверхтекучесть жидкого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гелия; 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занимался работами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области физики низких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температур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изучении сверхсильных магнитных полей.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Картинки по запросу Пётр Леонидович Кап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044094"/>
            <a:ext cx="3857652" cy="3885110"/>
          </a:xfrm>
          <a:prstGeom prst="diamond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9">
            <a:extLst>
              <a:ext uri="{FF2B5EF4-FFF2-40B4-BE49-F238E27FC236}">
                <a16:creationId xmlns:a16="http://schemas.microsoft.com/office/drawing/2014/main" xmlns="" id="{6B3FD4BA-EABD-4F0A-891A-E83B3AFFE3D7}"/>
              </a:ext>
            </a:extLst>
          </p:cNvPr>
          <p:cNvGrpSpPr/>
          <p:nvPr/>
        </p:nvGrpSpPr>
        <p:grpSpPr>
          <a:xfrm rot="17683639">
            <a:off x="2005945" y="1410113"/>
            <a:ext cx="2369513" cy="3889547"/>
            <a:chOff x="1589533" y="1116515"/>
            <a:chExt cx="3026615" cy="4968176"/>
          </a:xfrm>
          <a:noFill/>
          <a:effectLst/>
        </p:grpSpPr>
        <p:sp>
          <p:nvSpPr>
            <p:cNvPr id="28" name="Oval 17">
              <a:extLst>
                <a:ext uri="{FF2B5EF4-FFF2-40B4-BE49-F238E27FC236}">
                  <a16:creationId xmlns:a16="http://schemas.microsoft.com/office/drawing/2014/main" xmlns="" id="{5A4E0624-0874-4F49-AD62-B66AA32D0E7E}"/>
                </a:ext>
              </a:extLst>
            </p:cNvPr>
            <p:cNvSpPr/>
            <p:nvPr/>
          </p:nvSpPr>
          <p:spPr>
            <a:xfrm>
              <a:off x="2132802" y="2924944"/>
              <a:ext cx="1926584" cy="1846330"/>
            </a:xfrm>
            <a:custGeom>
              <a:avLst/>
              <a:gdLst/>
              <a:ahLst/>
              <a:cxnLst/>
              <a:rect l="l" t="t" r="r" b="b"/>
              <a:pathLst>
                <a:path w="1926584" h="1846330">
                  <a:moveTo>
                    <a:pt x="1089951" y="1842682"/>
                  </a:moveTo>
                  <a:lnTo>
                    <a:pt x="1097532" y="1846330"/>
                  </a:lnTo>
                  <a:lnTo>
                    <a:pt x="1093652" y="1846330"/>
                  </a:lnTo>
                  <a:cubicBezTo>
                    <a:pt x="1092687" y="1844762"/>
                    <a:pt x="1091322" y="1843713"/>
                    <a:pt x="1089951" y="1842682"/>
                  </a:cubicBezTo>
                  <a:close/>
                  <a:moveTo>
                    <a:pt x="465856" y="1495303"/>
                  </a:moveTo>
                  <a:lnTo>
                    <a:pt x="1467054" y="1495303"/>
                  </a:lnTo>
                  <a:lnTo>
                    <a:pt x="1233836" y="1811603"/>
                  </a:lnTo>
                  <a:lnTo>
                    <a:pt x="699074" y="1811603"/>
                  </a:lnTo>
                  <a:close/>
                  <a:moveTo>
                    <a:pt x="0" y="0"/>
                  </a:moveTo>
                  <a:lnTo>
                    <a:pt x="706150" y="0"/>
                  </a:lnTo>
                  <a:cubicBezTo>
                    <a:pt x="688007" y="36121"/>
                    <a:pt x="678316" y="76955"/>
                    <a:pt x="678316" y="120053"/>
                  </a:cubicBezTo>
                  <a:cubicBezTo>
                    <a:pt x="678316" y="275422"/>
                    <a:pt x="804268" y="401374"/>
                    <a:pt x="959637" y="401374"/>
                  </a:cubicBezTo>
                  <a:cubicBezTo>
                    <a:pt x="1115006" y="401374"/>
                    <a:pt x="1240958" y="275422"/>
                    <a:pt x="1240958" y="120053"/>
                  </a:cubicBezTo>
                  <a:cubicBezTo>
                    <a:pt x="1240958" y="76955"/>
                    <a:pt x="1231267" y="36121"/>
                    <a:pt x="1213124" y="0"/>
                  </a:cubicBezTo>
                  <a:lnTo>
                    <a:pt x="1926584" y="0"/>
                  </a:lnTo>
                  <a:cubicBezTo>
                    <a:pt x="1925444" y="144359"/>
                    <a:pt x="1883779" y="344931"/>
                    <a:pt x="1823215" y="551899"/>
                  </a:cubicBezTo>
                  <a:cubicBezTo>
                    <a:pt x="1795312" y="517144"/>
                    <a:pt x="1757916" y="489629"/>
                    <a:pt x="1713591" y="472119"/>
                  </a:cubicBezTo>
                  <a:cubicBezTo>
                    <a:pt x="1569089" y="415034"/>
                    <a:pt x="1405670" y="485901"/>
                    <a:pt x="1348585" y="630403"/>
                  </a:cubicBezTo>
                  <a:cubicBezTo>
                    <a:pt x="1291501" y="774905"/>
                    <a:pt x="1362367" y="938324"/>
                    <a:pt x="1506869" y="995409"/>
                  </a:cubicBezTo>
                  <a:cubicBezTo>
                    <a:pt x="1554590" y="1014260"/>
                    <a:pt x="1604374" y="1019158"/>
                    <a:pt x="1651530" y="1010859"/>
                  </a:cubicBezTo>
                  <a:lnTo>
                    <a:pt x="1566591" y="1237129"/>
                  </a:lnTo>
                  <a:cubicBezTo>
                    <a:pt x="1534342" y="1304822"/>
                    <a:pt x="1503291" y="1361947"/>
                    <a:pt x="1475612" y="1404265"/>
                  </a:cubicBezTo>
                  <a:lnTo>
                    <a:pt x="450971" y="1404265"/>
                  </a:lnTo>
                  <a:cubicBezTo>
                    <a:pt x="423328" y="1362000"/>
                    <a:pt x="392320" y="1304965"/>
                    <a:pt x="360116" y="1237384"/>
                  </a:cubicBezTo>
                  <a:lnTo>
                    <a:pt x="271026" y="1000106"/>
                  </a:lnTo>
                  <a:cubicBezTo>
                    <a:pt x="328356" y="1014395"/>
                    <a:pt x="390560" y="1009724"/>
                    <a:pt x="448647" y="983756"/>
                  </a:cubicBezTo>
                  <a:cubicBezTo>
                    <a:pt x="590487" y="920346"/>
                    <a:pt x="654067" y="753956"/>
                    <a:pt x="590657" y="612116"/>
                  </a:cubicBezTo>
                  <a:cubicBezTo>
                    <a:pt x="527246" y="470276"/>
                    <a:pt x="360857" y="406696"/>
                    <a:pt x="219017" y="470106"/>
                  </a:cubicBezTo>
                  <a:cubicBezTo>
                    <a:pt x="172166" y="491051"/>
                    <a:pt x="133853" y="523232"/>
                    <a:pt x="106817" y="562760"/>
                  </a:cubicBezTo>
                  <a:lnTo>
                    <a:pt x="105084" y="558146"/>
                  </a:lnTo>
                  <a:cubicBezTo>
                    <a:pt x="43643" y="348954"/>
                    <a:pt x="1152" y="14580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  <p:sp>
          <p:nvSpPr>
            <p:cNvPr id="29" name="Oval 17">
              <a:extLst>
                <a:ext uri="{FF2B5EF4-FFF2-40B4-BE49-F238E27FC236}">
                  <a16:creationId xmlns:a16="http://schemas.microsoft.com/office/drawing/2014/main" xmlns="" id="{75088D5A-560B-433E-A5E7-07FCE2E5E5F6}"/>
                </a:ext>
              </a:extLst>
            </p:cNvPr>
            <p:cNvSpPr/>
            <p:nvPr/>
          </p:nvSpPr>
          <p:spPr>
            <a:xfrm>
              <a:off x="2569504" y="4788517"/>
              <a:ext cx="1269711" cy="1296174"/>
            </a:xfrm>
            <a:custGeom>
              <a:avLst/>
              <a:gdLst/>
              <a:ahLst/>
              <a:cxnLst/>
              <a:rect l="l" t="t" r="r" b="b"/>
              <a:pathLst>
                <a:path w="1020942" h="1042219">
                  <a:moveTo>
                    <a:pt x="598154" y="0"/>
                  </a:moveTo>
                  <a:lnTo>
                    <a:pt x="602034" y="0"/>
                  </a:lnTo>
                  <a:cubicBezTo>
                    <a:pt x="732545" y="48130"/>
                    <a:pt x="851964" y="153955"/>
                    <a:pt x="948095" y="335846"/>
                  </a:cubicBezTo>
                  <a:cubicBezTo>
                    <a:pt x="978843" y="400651"/>
                    <a:pt x="1074165" y="613050"/>
                    <a:pt x="981303" y="723974"/>
                  </a:cubicBezTo>
                  <a:cubicBezTo>
                    <a:pt x="873097" y="539136"/>
                    <a:pt x="886508" y="512529"/>
                    <a:pt x="761589" y="478328"/>
                  </a:cubicBezTo>
                  <a:cubicBezTo>
                    <a:pt x="754102" y="579795"/>
                    <a:pt x="721375" y="679980"/>
                    <a:pt x="714168" y="719738"/>
                  </a:cubicBezTo>
                  <a:cubicBezTo>
                    <a:pt x="628200" y="910870"/>
                    <a:pt x="649237" y="899056"/>
                    <a:pt x="469174" y="1042219"/>
                  </a:cubicBezTo>
                  <a:cubicBezTo>
                    <a:pt x="470908" y="800421"/>
                    <a:pt x="373014" y="748650"/>
                    <a:pt x="282500" y="696880"/>
                  </a:cubicBezTo>
                  <a:cubicBezTo>
                    <a:pt x="223160" y="674502"/>
                    <a:pt x="189098" y="616202"/>
                    <a:pt x="179009" y="547569"/>
                  </a:cubicBezTo>
                  <a:cubicBezTo>
                    <a:pt x="129468" y="579663"/>
                    <a:pt x="78120" y="590821"/>
                    <a:pt x="28383" y="622928"/>
                  </a:cubicBezTo>
                  <a:cubicBezTo>
                    <a:pt x="28383" y="549752"/>
                    <a:pt x="-45416" y="410156"/>
                    <a:pt x="44988" y="257647"/>
                  </a:cubicBezTo>
                  <a:cubicBezTo>
                    <a:pt x="86462" y="192778"/>
                    <a:pt x="162388" y="97808"/>
                    <a:pt x="252225" y="34529"/>
                  </a:cubicBezTo>
                  <a:lnTo>
                    <a:pt x="215398" y="84251"/>
                  </a:lnTo>
                  <a:cubicBezTo>
                    <a:pt x="167064" y="165792"/>
                    <a:pt x="206521" y="240427"/>
                    <a:pt x="206521" y="279552"/>
                  </a:cubicBezTo>
                  <a:cubicBezTo>
                    <a:pt x="233112" y="262386"/>
                    <a:pt x="260566" y="256420"/>
                    <a:pt x="287054" y="239261"/>
                  </a:cubicBezTo>
                  <a:cubicBezTo>
                    <a:pt x="292448" y="275956"/>
                    <a:pt x="310660" y="307127"/>
                    <a:pt x="342388" y="319091"/>
                  </a:cubicBezTo>
                  <a:cubicBezTo>
                    <a:pt x="390781" y="346770"/>
                    <a:pt x="443121" y="374450"/>
                    <a:pt x="442194" y="503730"/>
                  </a:cubicBezTo>
                  <a:cubicBezTo>
                    <a:pt x="538467" y="427187"/>
                    <a:pt x="527219" y="433503"/>
                    <a:pt x="573183" y="331312"/>
                  </a:cubicBezTo>
                  <a:cubicBezTo>
                    <a:pt x="577036" y="310054"/>
                    <a:pt x="594533" y="256491"/>
                    <a:pt x="598537" y="202239"/>
                  </a:cubicBezTo>
                  <a:cubicBezTo>
                    <a:pt x="665326" y="220526"/>
                    <a:pt x="658156" y="234752"/>
                    <a:pt x="716010" y="333576"/>
                  </a:cubicBezTo>
                  <a:cubicBezTo>
                    <a:pt x="765659" y="274270"/>
                    <a:pt x="714694" y="160709"/>
                    <a:pt x="698255" y="126060"/>
                  </a:cubicBezTo>
                  <a:cubicBezTo>
                    <a:pt x="669077" y="70854"/>
                    <a:pt x="635888" y="28754"/>
                    <a:pt x="598154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0" name="Oval 17">
              <a:extLst>
                <a:ext uri="{FF2B5EF4-FFF2-40B4-BE49-F238E27FC236}">
                  <a16:creationId xmlns:a16="http://schemas.microsoft.com/office/drawing/2014/main" xmlns="" id="{DEBB7765-5035-44E7-8E00-A1AB652E85E6}"/>
                </a:ext>
              </a:extLst>
            </p:cNvPr>
            <p:cNvSpPr/>
            <p:nvPr/>
          </p:nvSpPr>
          <p:spPr>
            <a:xfrm>
              <a:off x="2131996" y="1116515"/>
              <a:ext cx="1928194" cy="2147820"/>
            </a:xfrm>
            <a:custGeom>
              <a:avLst/>
              <a:gdLst/>
              <a:ahLst/>
              <a:cxnLst/>
              <a:rect l="l" t="t" r="r" b="b"/>
              <a:pathLst>
                <a:path w="1928194" h="2147820">
                  <a:moveTo>
                    <a:pt x="967261" y="833968"/>
                  </a:moveTo>
                  <a:cubicBezTo>
                    <a:pt x="1092352" y="833968"/>
                    <a:pt x="1193758" y="935374"/>
                    <a:pt x="1193758" y="1060466"/>
                  </a:cubicBezTo>
                  <a:cubicBezTo>
                    <a:pt x="1193758" y="1185557"/>
                    <a:pt x="1092352" y="1286963"/>
                    <a:pt x="967261" y="1286963"/>
                  </a:cubicBezTo>
                  <a:cubicBezTo>
                    <a:pt x="842169" y="1286963"/>
                    <a:pt x="740763" y="1185557"/>
                    <a:pt x="740763" y="1060466"/>
                  </a:cubicBezTo>
                  <a:cubicBezTo>
                    <a:pt x="740763" y="935374"/>
                    <a:pt x="842169" y="833968"/>
                    <a:pt x="967261" y="833968"/>
                  </a:cubicBezTo>
                  <a:close/>
                  <a:moveTo>
                    <a:pt x="967261" y="676961"/>
                  </a:moveTo>
                  <a:cubicBezTo>
                    <a:pt x="755457" y="676961"/>
                    <a:pt x="583756" y="848662"/>
                    <a:pt x="583756" y="1060466"/>
                  </a:cubicBezTo>
                  <a:cubicBezTo>
                    <a:pt x="583756" y="1272269"/>
                    <a:pt x="755457" y="1443970"/>
                    <a:pt x="967261" y="1443970"/>
                  </a:cubicBezTo>
                  <a:cubicBezTo>
                    <a:pt x="1179064" y="1443970"/>
                    <a:pt x="1350765" y="1272269"/>
                    <a:pt x="1350765" y="1060466"/>
                  </a:cubicBezTo>
                  <a:cubicBezTo>
                    <a:pt x="1350765" y="848662"/>
                    <a:pt x="1179064" y="676961"/>
                    <a:pt x="967261" y="676961"/>
                  </a:cubicBezTo>
                  <a:close/>
                  <a:moveTo>
                    <a:pt x="950055" y="2168"/>
                  </a:moveTo>
                  <a:cubicBezTo>
                    <a:pt x="1242977" y="152649"/>
                    <a:pt x="1536140" y="521630"/>
                    <a:pt x="1696441" y="779728"/>
                  </a:cubicBezTo>
                  <a:cubicBezTo>
                    <a:pt x="1833936" y="1038333"/>
                    <a:pt x="1933792" y="1407364"/>
                    <a:pt x="1927951" y="1727638"/>
                  </a:cubicBezTo>
                  <a:lnTo>
                    <a:pt x="1927390" y="1736421"/>
                  </a:lnTo>
                  <a:lnTo>
                    <a:pt x="1077865" y="1736421"/>
                  </a:lnTo>
                  <a:lnTo>
                    <a:pt x="1077865" y="1773357"/>
                  </a:lnTo>
                  <a:cubicBezTo>
                    <a:pt x="1131585" y="1808489"/>
                    <a:pt x="1165002" y="1869686"/>
                    <a:pt x="1165002" y="1938688"/>
                  </a:cubicBezTo>
                  <a:cubicBezTo>
                    <a:pt x="1165002" y="2054189"/>
                    <a:pt x="1071372" y="2147820"/>
                    <a:pt x="955874" y="2147820"/>
                  </a:cubicBezTo>
                  <a:cubicBezTo>
                    <a:pt x="840375" y="2147820"/>
                    <a:pt x="746746" y="2054189"/>
                    <a:pt x="746746" y="1938688"/>
                  </a:cubicBezTo>
                  <a:cubicBezTo>
                    <a:pt x="746746" y="1869686"/>
                    <a:pt x="780162" y="1808489"/>
                    <a:pt x="833882" y="1773357"/>
                  </a:cubicBezTo>
                  <a:lnTo>
                    <a:pt x="833882" y="1736421"/>
                  </a:lnTo>
                  <a:lnTo>
                    <a:pt x="806" y="1736421"/>
                  </a:lnTo>
                  <a:cubicBezTo>
                    <a:pt x="261" y="1733474"/>
                    <a:pt x="244" y="1730544"/>
                    <a:pt x="244" y="1727638"/>
                  </a:cubicBezTo>
                  <a:cubicBezTo>
                    <a:pt x="-5597" y="1407364"/>
                    <a:pt x="94259" y="1038333"/>
                    <a:pt x="231753" y="779728"/>
                  </a:cubicBezTo>
                  <a:cubicBezTo>
                    <a:pt x="391561" y="522427"/>
                    <a:pt x="638473" y="114130"/>
                    <a:pt x="950055" y="2168"/>
                  </a:cubicBezTo>
                  <a:close/>
                  <a:moveTo>
                    <a:pt x="954612" y="0"/>
                  </a:moveTo>
                  <a:cubicBezTo>
                    <a:pt x="953033" y="554"/>
                    <a:pt x="951456" y="1115"/>
                    <a:pt x="950055" y="2168"/>
                  </a:cubicBezTo>
                  <a:lnTo>
                    <a:pt x="948393" y="117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xmlns="" id="{F0CAAA51-C7A8-45BC-ACFA-3AD35444D9FF}"/>
                </a:ext>
              </a:extLst>
            </p:cNvPr>
            <p:cNvSpPr/>
            <p:nvPr/>
          </p:nvSpPr>
          <p:spPr>
            <a:xfrm>
              <a:off x="3519472" y="3388517"/>
              <a:ext cx="1096676" cy="977554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2" name="Oval 17">
              <a:extLst>
                <a:ext uri="{FF2B5EF4-FFF2-40B4-BE49-F238E27FC236}">
                  <a16:creationId xmlns:a16="http://schemas.microsoft.com/office/drawing/2014/main" xmlns="" id="{EBF9B94F-675C-4557-A9CC-D0409DE615BA}"/>
                </a:ext>
              </a:extLst>
            </p:cNvPr>
            <p:cNvSpPr/>
            <p:nvPr/>
          </p:nvSpPr>
          <p:spPr>
            <a:xfrm flipH="1">
              <a:off x="1589533" y="3388516"/>
              <a:ext cx="1096675" cy="977555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344033"/>
            <a:ext cx="3959499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Константин Эдуардович Циолковский 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(1857-1935)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Картинки по запросу Константин Эдуардович Циолков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214428"/>
            <a:ext cx="3036841" cy="31432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2643188"/>
            <a:ext cx="5357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основоположник теоретической космонавтики;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научных  трудов по аэронавтике,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ракетодинамике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космонавтике;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обосновал использования ракет для полета в космос;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проекта «ракетных поездов»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прототипов 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многоступенчатых ракет.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36">
            <a:extLst>
              <a:ext uri="{FF2B5EF4-FFF2-40B4-BE49-F238E27FC236}">
                <a16:creationId xmlns:a16="http://schemas.microsoft.com/office/drawing/2014/main" xmlns="" id="{29955716-198F-48F8-BD8D-11764B2622EE}"/>
              </a:ext>
            </a:extLst>
          </p:cNvPr>
          <p:cNvGrpSpPr/>
          <p:nvPr/>
        </p:nvGrpSpPr>
        <p:grpSpPr>
          <a:xfrm rot="2700000">
            <a:off x="193278" y="1065800"/>
            <a:ext cx="1330389" cy="1299885"/>
            <a:chOff x="5090840" y="2579702"/>
            <a:chExt cx="2387934" cy="2333182"/>
          </a:xfrm>
        </p:grpSpPr>
        <p:sp>
          <p:nvSpPr>
            <p:cNvPr id="18" name="Freeform: Shape 37">
              <a:extLst>
                <a:ext uri="{FF2B5EF4-FFF2-40B4-BE49-F238E27FC236}">
                  <a16:creationId xmlns:a16="http://schemas.microsoft.com/office/drawing/2014/main" xmlns="" id="{71EE17C4-58F9-4631-8B2D-0E5D428C9D37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8">
              <a:extLst>
                <a:ext uri="{FF2B5EF4-FFF2-40B4-BE49-F238E27FC236}">
                  <a16:creationId xmlns:a16="http://schemas.microsoft.com/office/drawing/2014/main" xmlns="" id="{BAD5A343-1087-4499-AB90-CC89C93A904B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9">
              <a:extLst>
                <a:ext uri="{FF2B5EF4-FFF2-40B4-BE49-F238E27FC236}">
                  <a16:creationId xmlns:a16="http://schemas.microsoft.com/office/drawing/2014/main" xmlns="" id="{69A3228D-CDE5-4F3E-9B87-DAF8508DB212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40">
              <a:extLst>
                <a:ext uri="{FF2B5EF4-FFF2-40B4-BE49-F238E27FC236}">
                  <a16:creationId xmlns:a16="http://schemas.microsoft.com/office/drawing/2014/main" xmlns="" id="{F4220917-BF6C-4948-9BCF-DB2B97348D7D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 36">
            <a:extLst>
              <a:ext uri="{FF2B5EF4-FFF2-40B4-BE49-F238E27FC236}">
                <a16:creationId xmlns:a16="http://schemas.microsoft.com/office/drawing/2014/main" xmlns="" id="{29955716-198F-48F8-BD8D-11764B2622EE}"/>
              </a:ext>
            </a:extLst>
          </p:cNvPr>
          <p:cNvGrpSpPr/>
          <p:nvPr/>
        </p:nvGrpSpPr>
        <p:grpSpPr>
          <a:xfrm rot="2700000">
            <a:off x="5336813" y="3637567"/>
            <a:ext cx="1330389" cy="1299885"/>
            <a:chOff x="5090840" y="2579702"/>
            <a:chExt cx="2387934" cy="2333182"/>
          </a:xfrm>
        </p:grpSpPr>
        <p:sp>
          <p:nvSpPr>
            <p:cNvPr id="23" name="Freeform: Shape 37">
              <a:extLst>
                <a:ext uri="{FF2B5EF4-FFF2-40B4-BE49-F238E27FC236}">
                  <a16:creationId xmlns:a16="http://schemas.microsoft.com/office/drawing/2014/main" xmlns="" id="{71EE17C4-58F9-4631-8B2D-0E5D428C9D37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8">
              <a:extLst>
                <a:ext uri="{FF2B5EF4-FFF2-40B4-BE49-F238E27FC236}">
                  <a16:creationId xmlns:a16="http://schemas.microsoft.com/office/drawing/2014/main" xmlns="" id="{BAD5A343-1087-4499-AB90-CC89C93A904B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9">
              <a:extLst>
                <a:ext uri="{FF2B5EF4-FFF2-40B4-BE49-F238E27FC236}">
                  <a16:creationId xmlns:a16="http://schemas.microsoft.com/office/drawing/2014/main" xmlns="" id="{69A3228D-CDE5-4F3E-9B87-DAF8508DB212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0">
              <a:extLst>
                <a:ext uri="{FF2B5EF4-FFF2-40B4-BE49-F238E27FC236}">
                  <a16:creationId xmlns:a16="http://schemas.microsoft.com/office/drawing/2014/main" xmlns="" id="{F4220917-BF6C-4948-9BCF-DB2B97348D7D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Группа 99"/>
          <p:cNvGrpSpPr/>
          <p:nvPr/>
        </p:nvGrpSpPr>
        <p:grpSpPr>
          <a:xfrm>
            <a:off x="1142977" y="1000115"/>
            <a:ext cx="3857651" cy="3857651"/>
            <a:chOff x="5237476" y="-294647"/>
            <a:chExt cx="7772400" cy="7772400"/>
          </a:xfrm>
        </p:grpSpPr>
        <p:sp>
          <p:nvSpPr>
            <p:cNvPr id="17" name="Circle: Hollow 2">
              <a:extLst>
                <a:ext uri="{FF2B5EF4-FFF2-40B4-BE49-F238E27FC236}">
                  <a16:creationId xmlns:a16="http://schemas.microsoft.com/office/drawing/2014/main" xmlns="" id="{C0A7B791-D56B-4AC2-A60F-53EEC578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4876" y="1762753"/>
              <a:ext cx="3657600" cy="3657600"/>
            </a:xfrm>
            <a:prstGeom prst="donut">
              <a:avLst>
                <a:gd name="adj" fmla="val 18423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3">
              <a:extLst>
                <a:ext uri="{FF2B5EF4-FFF2-40B4-BE49-F238E27FC236}">
                  <a16:creationId xmlns:a16="http://schemas.microsoft.com/office/drawing/2014/main" xmlns="" id="{A181DC29-8C0F-46E2-AD33-C02B6016F878}"/>
                </a:ext>
              </a:extLst>
            </p:cNvPr>
            <p:cNvSpPr/>
            <p:nvPr/>
          </p:nvSpPr>
          <p:spPr>
            <a:xfrm>
              <a:off x="8209276" y="267715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xmlns="" id="{EFD10FE8-39B8-4E01-94CC-E1977386A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476" y="-294647"/>
              <a:ext cx="7772400" cy="77724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xmlns="" id="{F7F83675-EF31-483A-8929-4FE1A7768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9076" y="1076953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1" name="Oval 6">
              <a:extLst>
                <a:ext uri="{FF2B5EF4-FFF2-40B4-BE49-F238E27FC236}">
                  <a16:creationId xmlns:a16="http://schemas.microsoft.com/office/drawing/2014/main" xmlns="" id="{48D0DA70-EE0C-47BC-942A-2D81B4C7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276" y="391153"/>
              <a:ext cx="6400800" cy="64008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xmlns="" id="{2C03D509-8874-4515-A3F2-2429F7506825}"/>
                </a:ext>
              </a:extLst>
            </p:cNvPr>
            <p:cNvSpPr/>
            <p:nvPr/>
          </p:nvSpPr>
          <p:spPr>
            <a:xfrm>
              <a:off x="9054271" y="2602894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Oval 8">
              <a:extLst>
                <a:ext uri="{FF2B5EF4-FFF2-40B4-BE49-F238E27FC236}">
                  <a16:creationId xmlns:a16="http://schemas.microsoft.com/office/drawing/2014/main" xmlns="" id="{4FA0A653-9A57-4D23-8885-9BAEE4D74DFC}"/>
                </a:ext>
              </a:extLst>
            </p:cNvPr>
            <p:cNvSpPr/>
            <p:nvPr/>
          </p:nvSpPr>
          <p:spPr>
            <a:xfrm>
              <a:off x="9823892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Oval 9">
              <a:extLst>
                <a:ext uri="{FF2B5EF4-FFF2-40B4-BE49-F238E27FC236}">
                  <a16:creationId xmlns:a16="http://schemas.microsoft.com/office/drawing/2014/main" xmlns="" id="{A2845643-1BF4-4244-AA81-0C3C8571C7E2}"/>
                </a:ext>
              </a:extLst>
            </p:cNvPr>
            <p:cNvSpPr/>
            <p:nvPr/>
          </p:nvSpPr>
          <p:spPr>
            <a:xfrm>
              <a:off x="8237564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xmlns="" id="{36F52E91-EE0C-47C8-90FB-84FEE44B16AC}"/>
                </a:ext>
              </a:extLst>
            </p:cNvPr>
            <p:cNvSpPr/>
            <p:nvPr/>
          </p:nvSpPr>
          <p:spPr>
            <a:xfrm>
              <a:off x="9823892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Oval 11">
              <a:extLst>
                <a:ext uri="{FF2B5EF4-FFF2-40B4-BE49-F238E27FC236}">
                  <a16:creationId xmlns:a16="http://schemas.microsoft.com/office/drawing/2014/main" xmlns="" id="{6338A906-DA27-4809-9120-BB3AEB0EF488}"/>
                </a:ext>
              </a:extLst>
            </p:cNvPr>
            <p:cNvSpPr/>
            <p:nvPr/>
          </p:nvSpPr>
          <p:spPr>
            <a:xfrm>
              <a:off x="8237564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7" name="Oval 12">
              <a:extLst>
                <a:ext uri="{FF2B5EF4-FFF2-40B4-BE49-F238E27FC236}">
                  <a16:creationId xmlns:a16="http://schemas.microsoft.com/office/drawing/2014/main" xmlns="" id="{63794685-298B-451E-8EF2-3A0346C23535}"/>
                </a:ext>
              </a:extLst>
            </p:cNvPr>
            <p:cNvSpPr/>
            <p:nvPr/>
          </p:nvSpPr>
          <p:spPr>
            <a:xfrm>
              <a:off x="9054271" y="4411540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xmlns="" id="{D7846DA1-DB3F-46B1-84F7-B11CE38B6682}"/>
                </a:ext>
              </a:extLst>
            </p:cNvPr>
            <p:cNvSpPr/>
            <p:nvPr/>
          </p:nvSpPr>
          <p:spPr>
            <a:xfrm>
              <a:off x="8694435" y="486842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xmlns="" id="{FF4F65BB-5E30-41CA-98A7-A12F7CF251B7}"/>
                </a:ext>
              </a:extLst>
            </p:cNvPr>
            <p:cNvSpPr/>
            <p:nvPr/>
          </p:nvSpPr>
          <p:spPr>
            <a:xfrm>
              <a:off x="7199204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xmlns="" id="{9BABE7F6-D697-4D57-B0AD-EA9B051D0F0B}"/>
                </a:ext>
              </a:extLst>
            </p:cNvPr>
            <p:cNvSpPr/>
            <p:nvPr/>
          </p:nvSpPr>
          <p:spPr>
            <a:xfrm>
              <a:off x="10193585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xmlns="" id="{07418E80-9910-4D2B-8205-4EFC014C4BC2}"/>
                </a:ext>
              </a:extLst>
            </p:cNvPr>
            <p:cNvSpPr/>
            <p:nvPr/>
          </p:nvSpPr>
          <p:spPr>
            <a:xfrm>
              <a:off x="8694435" y="1555572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17">
              <a:extLst>
                <a:ext uri="{FF2B5EF4-FFF2-40B4-BE49-F238E27FC236}">
                  <a16:creationId xmlns:a16="http://schemas.microsoft.com/office/drawing/2014/main" xmlns="" id="{0AF1464E-2FEB-4BDA-A3B4-3CCE090B66F0}"/>
                </a:ext>
              </a:extLst>
            </p:cNvPr>
            <p:cNvSpPr/>
            <p:nvPr/>
          </p:nvSpPr>
          <p:spPr>
            <a:xfrm>
              <a:off x="7199204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18">
              <a:extLst>
                <a:ext uri="{FF2B5EF4-FFF2-40B4-BE49-F238E27FC236}">
                  <a16:creationId xmlns:a16="http://schemas.microsoft.com/office/drawing/2014/main" xmlns="" id="{4DD4B18B-4D2A-4E1F-ABF8-42A04156ABBD}"/>
                </a:ext>
              </a:extLst>
            </p:cNvPr>
            <p:cNvSpPr/>
            <p:nvPr/>
          </p:nvSpPr>
          <p:spPr>
            <a:xfrm>
              <a:off x="10193585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Isosceles Triangle 51">
              <a:extLst>
                <a:ext uri="{FF2B5EF4-FFF2-40B4-BE49-F238E27FC236}">
                  <a16:creationId xmlns:a16="http://schemas.microsoft.com/office/drawing/2014/main" xmlns="" id="{0E56D140-A3BC-418B-9B4B-F881CD224CD4}"/>
                </a:ext>
              </a:extLst>
            </p:cNvPr>
            <p:cNvSpPr/>
            <p:nvPr/>
          </p:nvSpPr>
          <p:spPr>
            <a:xfrm>
              <a:off x="7451798" y="4128801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5" name="Oval 7">
              <a:extLst>
                <a:ext uri="{FF2B5EF4-FFF2-40B4-BE49-F238E27FC236}">
                  <a16:creationId xmlns:a16="http://schemas.microsoft.com/office/drawing/2014/main" xmlns="" id="{62A0B26B-E8A9-41C0-803B-3C2855B215B7}"/>
                </a:ext>
              </a:extLst>
            </p:cNvPr>
            <p:cNvSpPr/>
            <p:nvPr/>
          </p:nvSpPr>
          <p:spPr>
            <a:xfrm>
              <a:off x="8934102" y="5108094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6" name="Rounded Rectangle 27">
              <a:extLst>
                <a:ext uri="{FF2B5EF4-FFF2-40B4-BE49-F238E27FC236}">
                  <a16:creationId xmlns:a16="http://schemas.microsoft.com/office/drawing/2014/main" xmlns="" id="{FC17F542-AB7D-4B5B-908B-CF69F591AF9E}"/>
                </a:ext>
              </a:extLst>
            </p:cNvPr>
            <p:cNvSpPr/>
            <p:nvPr/>
          </p:nvSpPr>
          <p:spPr>
            <a:xfrm>
              <a:off x="7445684" y="2831286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7" name="Rounded Rectangle 7">
              <a:extLst>
                <a:ext uri="{FF2B5EF4-FFF2-40B4-BE49-F238E27FC236}">
                  <a16:creationId xmlns:a16="http://schemas.microsoft.com/office/drawing/2014/main" xmlns="" id="{1DFA8180-4F6C-4607-B801-B743D1B5237A}"/>
                </a:ext>
              </a:extLst>
            </p:cNvPr>
            <p:cNvSpPr/>
            <p:nvPr/>
          </p:nvSpPr>
          <p:spPr>
            <a:xfrm>
              <a:off x="8938269" y="1821495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8" name="Round Same Side Corner Rectangle 36">
              <a:extLst>
                <a:ext uri="{FF2B5EF4-FFF2-40B4-BE49-F238E27FC236}">
                  <a16:creationId xmlns:a16="http://schemas.microsoft.com/office/drawing/2014/main" xmlns="" id="{4EFBEAA9-660E-4EE6-AD18-B71679DA8515}"/>
                </a:ext>
              </a:extLst>
            </p:cNvPr>
            <p:cNvSpPr/>
            <p:nvPr/>
          </p:nvSpPr>
          <p:spPr>
            <a:xfrm>
              <a:off x="10434826" y="2823580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9" name="자유형 176">
              <a:extLst>
                <a:ext uri="{FF2B5EF4-FFF2-40B4-BE49-F238E27FC236}">
                  <a16:creationId xmlns:a16="http://schemas.microsoft.com/office/drawing/2014/main" xmlns="" id="{C64A15B9-55C0-4B6A-9B1F-2F2EA36C2192}"/>
                </a:ext>
              </a:extLst>
            </p:cNvPr>
            <p:cNvSpPr/>
            <p:nvPr/>
          </p:nvSpPr>
          <p:spPr>
            <a:xfrm>
              <a:off x="10412624" y="4045365"/>
              <a:ext cx="372027" cy="390469"/>
            </a:xfrm>
            <a:custGeom>
              <a:avLst/>
              <a:gdLst>
                <a:gd name="connsiteX0" fmla="*/ 1460984 w 2921968"/>
                <a:gd name="connsiteY0" fmla="*/ 233294 h 3066808"/>
                <a:gd name="connsiteX1" fmla="*/ 1320049 w 2921968"/>
                <a:gd name="connsiteY1" fmla="*/ 374229 h 3066808"/>
                <a:gd name="connsiteX2" fmla="*/ 1460984 w 2921968"/>
                <a:gd name="connsiteY2" fmla="*/ 515164 h 3066808"/>
                <a:gd name="connsiteX3" fmla="*/ 1601919 w 2921968"/>
                <a:gd name="connsiteY3" fmla="*/ 374229 h 3066808"/>
                <a:gd name="connsiteX4" fmla="*/ 1460984 w 2921968"/>
                <a:gd name="connsiteY4" fmla="*/ 233294 h 3066808"/>
                <a:gd name="connsiteX5" fmla="*/ 1460984 w 2921968"/>
                <a:gd name="connsiteY5" fmla="*/ 0 h 3066808"/>
                <a:gd name="connsiteX6" fmla="*/ 1835213 w 2921968"/>
                <a:gd name="connsiteY6" fmla="*/ 374229 h 3066808"/>
                <a:gd name="connsiteX7" fmla="*/ 1670219 w 2921968"/>
                <a:gd name="connsiteY7" fmla="*/ 684545 h 3066808"/>
                <a:gd name="connsiteX8" fmla="*/ 1626866 w 2921968"/>
                <a:gd name="connsiteY8" fmla="*/ 708077 h 3066808"/>
                <a:gd name="connsiteX9" fmla="*/ 1646248 w 2921968"/>
                <a:gd name="connsiteY9" fmla="*/ 873151 h 3066808"/>
                <a:gd name="connsiteX10" fmla="*/ 2235203 w 2921968"/>
                <a:gd name="connsiteY10" fmla="*/ 873151 h 3066808"/>
                <a:gd name="connsiteX11" fmla="*/ 2241832 w 2921968"/>
                <a:gd name="connsiteY11" fmla="*/ 851796 h 3066808"/>
                <a:gd name="connsiteX12" fmla="*/ 2430803 w 2921968"/>
                <a:gd name="connsiteY12" fmla="*/ 726537 h 3066808"/>
                <a:gd name="connsiteX13" fmla="*/ 2635891 w 2921968"/>
                <a:gd name="connsiteY13" fmla="*/ 931625 h 3066808"/>
                <a:gd name="connsiteX14" fmla="*/ 2430803 w 2921968"/>
                <a:gd name="connsiteY14" fmla="*/ 1136713 h 3066808"/>
                <a:gd name="connsiteX15" fmla="*/ 2241832 w 2921968"/>
                <a:gd name="connsiteY15" fmla="*/ 1011455 h 3066808"/>
                <a:gd name="connsiteX16" fmla="*/ 2233652 w 2921968"/>
                <a:gd name="connsiteY16" fmla="*/ 985105 h 3066808"/>
                <a:gd name="connsiteX17" fmla="*/ 1659393 w 2921968"/>
                <a:gd name="connsiteY17" fmla="*/ 985105 h 3066808"/>
                <a:gd name="connsiteX18" fmla="*/ 1835639 w 2921968"/>
                <a:gd name="connsiteY18" fmla="*/ 2486125 h 3066808"/>
                <a:gd name="connsiteX19" fmla="*/ 2605322 w 2921968"/>
                <a:gd name="connsiteY19" fmla="*/ 1804902 h 3066808"/>
                <a:gd name="connsiteX20" fmla="*/ 2437231 w 2921968"/>
                <a:gd name="connsiteY20" fmla="*/ 1828663 h 3066808"/>
                <a:gd name="connsiteX21" fmla="*/ 2679599 w 2921968"/>
                <a:gd name="connsiteY21" fmla="*/ 1472350 h 3066808"/>
                <a:gd name="connsiteX22" fmla="*/ 2921968 w 2921968"/>
                <a:gd name="connsiteY22" fmla="*/ 1828663 h 3066808"/>
                <a:gd name="connsiteX23" fmla="*/ 2749252 w 2921968"/>
                <a:gd name="connsiteY23" fmla="*/ 1804848 h 3066808"/>
                <a:gd name="connsiteX24" fmla="*/ 1665272 w 2921968"/>
                <a:gd name="connsiteY24" fmla="*/ 2905483 h 3066808"/>
                <a:gd name="connsiteX25" fmla="*/ 1462434 w 2921968"/>
                <a:gd name="connsiteY25" fmla="*/ 3066808 h 3066808"/>
                <a:gd name="connsiteX26" fmla="*/ 1265857 w 2921968"/>
                <a:gd name="connsiteY26" fmla="*/ 2910631 h 3066808"/>
                <a:gd name="connsiteX27" fmla="*/ 175466 w 2921968"/>
                <a:gd name="connsiteY27" fmla="*/ 1804523 h 3066808"/>
                <a:gd name="connsiteX28" fmla="*/ 0 w 2921968"/>
                <a:gd name="connsiteY28" fmla="*/ 1828663 h 3066808"/>
                <a:gd name="connsiteX29" fmla="*/ 242369 w 2921968"/>
                <a:gd name="connsiteY29" fmla="*/ 1472350 h 3066808"/>
                <a:gd name="connsiteX30" fmla="*/ 484739 w 2921968"/>
                <a:gd name="connsiteY30" fmla="*/ 1828663 h 3066808"/>
                <a:gd name="connsiteX31" fmla="*/ 319066 w 2921968"/>
                <a:gd name="connsiteY31" fmla="*/ 1805271 h 3066808"/>
                <a:gd name="connsiteX32" fmla="*/ 1095798 w 2921968"/>
                <a:gd name="connsiteY32" fmla="*/ 2488933 h 3066808"/>
                <a:gd name="connsiteX33" fmla="*/ 1266566 w 2921968"/>
                <a:gd name="connsiteY33" fmla="*/ 985105 h 3066808"/>
                <a:gd name="connsiteX34" fmla="*/ 728631 w 2921968"/>
                <a:gd name="connsiteY34" fmla="*/ 985105 h 3066808"/>
                <a:gd name="connsiteX35" fmla="*/ 727109 w 2921968"/>
                <a:gd name="connsiteY35" fmla="*/ 987221 h 3066808"/>
                <a:gd name="connsiteX36" fmla="*/ 719586 w 2921968"/>
                <a:gd name="connsiteY36" fmla="*/ 1011455 h 3066808"/>
                <a:gd name="connsiteX37" fmla="*/ 530615 w 2921968"/>
                <a:gd name="connsiteY37" fmla="*/ 1136713 h 3066808"/>
                <a:gd name="connsiteX38" fmla="*/ 325527 w 2921968"/>
                <a:gd name="connsiteY38" fmla="*/ 931625 h 3066808"/>
                <a:gd name="connsiteX39" fmla="*/ 530615 w 2921968"/>
                <a:gd name="connsiteY39" fmla="*/ 726537 h 3066808"/>
                <a:gd name="connsiteX40" fmla="*/ 719586 w 2921968"/>
                <a:gd name="connsiteY40" fmla="*/ 851796 h 3066808"/>
                <a:gd name="connsiteX41" fmla="*/ 724380 w 2921968"/>
                <a:gd name="connsiteY41" fmla="*/ 867240 h 3066808"/>
                <a:gd name="connsiteX42" fmla="*/ 728634 w 2921968"/>
                <a:gd name="connsiteY42" fmla="*/ 873151 h 3066808"/>
                <a:gd name="connsiteX43" fmla="*/ 1279279 w 2921968"/>
                <a:gd name="connsiteY43" fmla="*/ 873151 h 3066808"/>
                <a:gd name="connsiteX44" fmla="*/ 1297855 w 2921968"/>
                <a:gd name="connsiteY44" fmla="*/ 709571 h 3066808"/>
                <a:gd name="connsiteX45" fmla="*/ 1251749 w 2921968"/>
                <a:gd name="connsiteY45" fmla="*/ 684545 h 3066808"/>
                <a:gd name="connsiteX46" fmla="*/ 1086755 w 2921968"/>
                <a:gd name="connsiteY46" fmla="*/ 374229 h 3066808"/>
                <a:gd name="connsiteX47" fmla="*/ 1460984 w 2921968"/>
                <a:gd name="connsiteY47" fmla="*/ 0 h 306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21968" h="3066808">
                  <a:moveTo>
                    <a:pt x="1460984" y="233294"/>
                  </a:moveTo>
                  <a:cubicBezTo>
                    <a:pt x="1383148" y="233294"/>
                    <a:pt x="1320049" y="296393"/>
                    <a:pt x="1320049" y="374229"/>
                  </a:cubicBezTo>
                  <a:cubicBezTo>
                    <a:pt x="1320049" y="452065"/>
                    <a:pt x="1383148" y="515164"/>
                    <a:pt x="1460984" y="515164"/>
                  </a:cubicBezTo>
                  <a:cubicBezTo>
                    <a:pt x="1538820" y="515164"/>
                    <a:pt x="1601919" y="452065"/>
                    <a:pt x="1601919" y="374229"/>
                  </a:cubicBezTo>
                  <a:cubicBezTo>
                    <a:pt x="1601919" y="296393"/>
                    <a:pt x="1538820" y="233294"/>
                    <a:pt x="1460984" y="233294"/>
                  </a:cubicBezTo>
                  <a:close/>
                  <a:moveTo>
                    <a:pt x="1460984" y="0"/>
                  </a:moveTo>
                  <a:cubicBezTo>
                    <a:pt x="1667665" y="0"/>
                    <a:pt x="1835213" y="167548"/>
                    <a:pt x="1835213" y="374229"/>
                  </a:cubicBezTo>
                  <a:cubicBezTo>
                    <a:pt x="1835213" y="503404"/>
                    <a:pt x="1769765" y="617294"/>
                    <a:pt x="1670219" y="684545"/>
                  </a:cubicBezTo>
                  <a:lnTo>
                    <a:pt x="1626866" y="708077"/>
                  </a:lnTo>
                  <a:lnTo>
                    <a:pt x="1646248" y="873151"/>
                  </a:lnTo>
                  <a:lnTo>
                    <a:pt x="2235203" y="873151"/>
                  </a:lnTo>
                  <a:lnTo>
                    <a:pt x="2241832" y="851796"/>
                  </a:lnTo>
                  <a:cubicBezTo>
                    <a:pt x="2272966" y="778187"/>
                    <a:pt x="2345853" y="726537"/>
                    <a:pt x="2430803" y="726537"/>
                  </a:cubicBezTo>
                  <a:cubicBezTo>
                    <a:pt x="2544070" y="726537"/>
                    <a:pt x="2635891" y="818358"/>
                    <a:pt x="2635891" y="931625"/>
                  </a:cubicBezTo>
                  <a:cubicBezTo>
                    <a:pt x="2635891" y="1044892"/>
                    <a:pt x="2544070" y="1136713"/>
                    <a:pt x="2430803" y="1136713"/>
                  </a:cubicBezTo>
                  <a:cubicBezTo>
                    <a:pt x="2345853" y="1136713"/>
                    <a:pt x="2272966" y="1085064"/>
                    <a:pt x="2241832" y="1011455"/>
                  </a:cubicBezTo>
                  <a:lnTo>
                    <a:pt x="2233652" y="985105"/>
                  </a:lnTo>
                  <a:lnTo>
                    <a:pt x="1659393" y="985105"/>
                  </a:lnTo>
                  <a:lnTo>
                    <a:pt x="1835639" y="2486125"/>
                  </a:lnTo>
                  <a:cubicBezTo>
                    <a:pt x="2257126" y="2356235"/>
                    <a:pt x="2582425" y="2203368"/>
                    <a:pt x="2605322" y="1804902"/>
                  </a:cubicBezTo>
                  <a:cubicBezTo>
                    <a:pt x="2547615" y="1806965"/>
                    <a:pt x="2490707" y="1815307"/>
                    <a:pt x="2437231" y="1828663"/>
                  </a:cubicBezTo>
                  <a:cubicBezTo>
                    <a:pt x="2542844" y="1722240"/>
                    <a:pt x="2642253" y="1622871"/>
                    <a:pt x="2679599" y="1472350"/>
                  </a:cubicBezTo>
                  <a:cubicBezTo>
                    <a:pt x="2719016" y="1621107"/>
                    <a:pt x="2816355" y="1715183"/>
                    <a:pt x="2921968" y="1828663"/>
                  </a:cubicBezTo>
                  <a:cubicBezTo>
                    <a:pt x="2868630" y="1815688"/>
                    <a:pt x="2809977" y="1807008"/>
                    <a:pt x="2749252" y="1804848"/>
                  </a:cubicBezTo>
                  <a:cubicBezTo>
                    <a:pt x="2719427" y="2342499"/>
                    <a:pt x="2353693" y="2860207"/>
                    <a:pt x="1665272" y="2905483"/>
                  </a:cubicBezTo>
                  <a:cubicBezTo>
                    <a:pt x="1561523" y="2978866"/>
                    <a:pt x="1523475" y="3013033"/>
                    <a:pt x="1462434" y="3066808"/>
                  </a:cubicBezTo>
                  <a:cubicBezTo>
                    <a:pt x="1404574" y="3011016"/>
                    <a:pt x="1369708" y="2980430"/>
                    <a:pt x="1265857" y="2910631"/>
                  </a:cubicBezTo>
                  <a:cubicBezTo>
                    <a:pt x="648092" y="2849018"/>
                    <a:pt x="205460" y="2343748"/>
                    <a:pt x="175466" y="1804523"/>
                  </a:cubicBezTo>
                  <a:cubicBezTo>
                    <a:pt x="115256" y="1806261"/>
                    <a:pt x="55763" y="1814736"/>
                    <a:pt x="0" y="1828663"/>
                  </a:cubicBezTo>
                  <a:cubicBezTo>
                    <a:pt x="105615" y="1722240"/>
                    <a:pt x="205022" y="1622871"/>
                    <a:pt x="242369" y="1472350"/>
                  </a:cubicBezTo>
                  <a:cubicBezTo>
                    <a:pt x="281785" y="1621107"/>
                    <a:pt x="379124" y="1715183"/>
                    <a:pt x="484739" y="1828663"/>
                  </a:cubicBezTo>
                  <a:cubicBezTo>
                    <a:pt x="433473" y="1816193"/>
                    <a:pt x="377298" y="1807690"/>
                    <a:pt x="319066" y="1805271"/>
                  </a:cubicBezTo>
                  <a:cubicBezTo>
                    <a:pt x="342774" y="2204526"/>
                    <a:pt x="675270" y="2359301"/>
                    <a:pt x="1095798" y="2488933"/>
                  </a:cubicBezTo>
                  <a:lnTo>
                    <a:pt x="1266566" y="985105"/>
                  </a:lnTo>
                  <a:lnTo>
                    <a:pt x="728631" y="985105"/>
                  </a:lnTo>
                  <a:lnTo>
                    <a:pt x="727109" y="987221"/>
                  </a:lnTo>
                  <a:lnTo>
                    <a:pt x="719586" y="1011455"/>
                  </a:lnTo>
                  <a:cubicBezTo>
                    <a:pt x="688452" y="1085064"/>
                    <a:pt x="615566" y="1136713"/>
                    <a:pt x="530615" y="1136713"/>
                  </a:cubicBezTo>
                  <a:cubicBezTo>
                    <a:pt x="417348" y="1136713"/>
                    <a:pt x="325527" y="1044892"/>
                    <a:pt x="325527" y="931625"/>
                  </a:cubicBezTo>
                  <a:cubicBezTo>
                    <a:pt x="325527" y="818358"/>
                    <a:pt x="417348" y="726537"/>
                    <a:pt x="530615" y="726537"/>
                  </a:cubicBezTo>
                  <a:cubicBezTo>
                    <a:pt x="615566" y="726537"/>
                    <a:pt x="688452" y="778187"/>
                    <a:pt x="719586" y="851796"/>
                  </a:cubicBezTo>
                  <a:lnTo>
                    <a:pt x="724380" y="867240"/>
                  </a:lnTo>
                  <a:lnTo>
                    <a:pt x="728634" y="873151"/>
                  </a:lnTo>
                  <a:lnTo>
                    <a:pt x="1279279" y="873151"/>
                  </a:lnTo>
                  <a:lnTo>
                    <a:pt x="1297855" y="709571"/>
                  </a:lnTo>
                  <a:lnTo>
                    <a:pt x="1251749" y="684545"/>
                  </a:lnTo>
                  <a:cubicBezTo>
                    <a:pt x="1152204" y="617294"/>
                    <a:pt x="1086755" y="503404"/>
                    <a:pt x="1086755" y="374229"/>
                  </a:cubicBezTo>
                  <a:cubicBezTo>
                    <a:pt x="1086755" y="167548"/>
                    <a:pt x="1254303" y="0"/>
                    <a:pt x="14609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40" name="Group 25">
              <a:extLst>
                <a:ext uri="{FF2B5EF4-FFF2-40B4-BE49-F238E27FC236}">
                  <a16:creationId xmlns:a16="http://schemas.microsoft.com/office/drawing/2014/main" xmlns="" id="{590979FF-61BC-4DC5-8BD9-8A5CBAB93D27}"/>
                </a:ext>
              </a:extLst>
            </p:cNvPr>
            <p:cNvGrpSpPr/>
            <p:nvPr/>
          </p:nvGrpSpPr>
          <p:grpSpPr>
            <a:xfrm>
              <a:off x="8504693" y="2930102"/>
              <a:ext cx="1206342" cy="1356714"/>
              <a:chOff x="7322277" y="4321169"/>
              <a:chExt cx="1919053" cy="2158265"/>
            </a:xfrm>
            <a:solidFill>
              <a:schemeClr val="bg1"/>
            </a:solidFill>
          </p:grpSpPr>
          <p:sp>
            <p:nvSpPr>
              <p:cNvPr id="41" name="Freeform: Shape 26">
                <a:extLst>
                  <a:ext uri="{FF2B5EF4-FFF2-40B4-BE49-F238E27FC236}">
                    <a16:creationId xmlns:a16="http://schemas.microsoft.com/office/drawing/2014/main" xmlns="" id="{04DB4DAE-1BA3-4EC7-8CB4-F9BB5C97F7FD}"/>
                  </a:ext>
                </a:extLst>
              </p:cNvPr>
              <p:cNvSpPr/>
              <p:nvPr/>
            </p:nvSpPr>
            <p:spPr>
              <a:xfrm>
                <a:off x="7992414" y="5103900"/>
                <a:ext cx="575537" cy="575537"/>
              </a:xfrm>
              <a:custGeom>
                <a:avLst/>
                <a:gdLst>
                  <a:gd name="connsiteX0" fmla="*/ 298183 w 575537"/>
                  <a:gd name="connsiteY0" fmla="*/ 531276 h 575537"/>
                  <a:gd name="connsiteX1" fmla="*/ 531276 w 575537"/>
                  <a:gd name="connsiteY1" fmla="*/ 298183 h 575537"/>
                  <a:gd name="connsiteX2" fmla="*/ 298183 w 575537"/>
                  <a:gd name="connsiteY2" fmla="*/ 65091 h 575537"/>
                  <a:gd name="connsiteX3" fmla="*/ 65091 w 575537"/>
                  <a:gd name="connsiteY3" fmla="*/ 298183 h 575537"/>
                  <a:gd name="connsiteX4" fmla="*/ 298183 w 575537"/>
                  <a:gd name="connsiteY4" fmla="*/ 531276 h 57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37" h="575537">
                    <a:moveTo>
                      <a:pt x="298183" y="531276"/>
                    </a:moveTo>
                    <a:cubicBezTo>
                      <a:pt x="427679" y="531276"/>
                      <a:pt x="531276" y="424801"/>
                      <a:pt x="531276" y="298183"/>
                    </a:cubicBezTo>
                    <a:cubicBezTo>
                      <a:pt x="531276" y="168687"/>
                      <a:pt x="424801" y="65091"/>
                      <a:pt x="298183" y="65091"/>
                    </a:cubicBezTo>
                    <a:cubicBezTo>
                      <a:pt x="168687" y="65091"/>
                      <a:pt x="65091" y="171565"/>
                      <a:pt x="65091" y="298183"/>
                    </a:cubicBezTo>
                    <a:cubicBezTo>
                      <a:pt x="65091" y="424801"/>
                      <a:pt x="168687" y="531276"/>
                      <a:pt x="298183" y="531276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27">
                <a:extLst>
                  <a:ext uri="{FF2B5EF4-FFF2-40B4-BE49-F238E27FC236}">
                    <a16:creationId xmlns:a16="http://schemas.microsoft.com/office/drawing/2014/main" xmlns="" id="{11C7BEEF-E1D4-45E7-9B64-7DBF32BEBC14}"/>
                  </a:ext>
                </a:extLst>
              </p:cNvPr>
              <p:cNvSpPr/>
              <p:nvPr/>
            </p:nvSpPr>
            <p:spPr>
              <a:xfrm>
                <a:off x="7322277" y="4745313"/>
                <a:ext cx="1899274" cy="1237406"/>
              </a:xfrm>
              <a:custGeom>
                <a:avLst/>
                <a:gdLst>
                  <a:gd name="connsiteX0" fmla="*/ 1860403 w 1899273"/>
                  <a:gd name="connsiteY0" fmla="*/ 158931 h 1237405"/>
                  <a:gd name="connsiteX1" fmla="*/ 784148 w 1899273"/>
                  <a:gd name="connsiteY1" fmla="*/ 345981 h 1237405"/>
                  <a:gd name="connsiteX2" fmla="*/ 84870 w 1899273"/>
                  <a:gd name="connsiteY2" fmla="*/ 1183388 h 1237405"/>
                  <a:gd name="connsiteX3" fmla="*/ 139546 w 1899273"/>
                  <a:gd name="connsiteY3" fmla="*/ 1151733 h 1237405"/>
                  <a:gd name="connsiteX4" fmla="*/ 815803 w 1899273"/>
                  <a:gd name="connsiteY4" fmla="*/ 400657 h 1237405"/>
                  <a:gd name="connsiteX5" fmla="*/ 1805727 w 1899273"/>
                  <a:gd name="connsiteY5" fmla="*/ 190586 h 1237405"/>
                  <a:gd name="connsiteX6" fmla="*/ 1860403 w 1899273"/>
                  <a:gd name="connsiteY6" fmla="*/ 15893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60403" y="158931"/>
                    </a:moveTo>
                    <a:cubicBezTo>
                      <a:pt x="1756807" y="-19486"/>
                      <a:pt x="1276233" y="63967"/>
                      <a:pt x="784148" y="345981"/>
                    </a:cubicBezTo>
                    <a:cubicBezTo>
                      <a:pt x="294941" y="627994"/>
                      <a:pt x="-18726" y="1002093"/>
                      <a:pt x="84870" y="1183388"/>
                    </a:cubicBezTo>
                    <a:lnTo>
                      <a:pt x="139546" y="1151733"/>
                    </a:lnTo>
                    <a:cubicBezTo>
                      <a:pt x="53216" y="1002093"/>
                      <a:pt x="358251" y="665404"/>
                      <a:pt x="815803" y="400657"/>
                    </a:cubicBezTo>
                    <a:cubicBezTo>
                      <a:pt x="1276233" y="135910"/>
                      <a:pt x="1719397" y="40946"/>
                      <a:pt x="1805727" y="190586"/>
                    </a:cubicBezTo>
                    <a:lnTo>
                      <a:pt x="1860403" y="15893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8">
                <a:extLst>
                  <a:ext uri="{FF2B5EF4-FFF2-40B4-BE49-F238E27FC236}">
                    <a16:creationId xmlns:a16="http://schemas.microsoft.com/office/drawing/2014/main" xmlns="" id="{1638CAA8-EB3E-4444-A918-EB2D11B74A16}"/>
                  </a:ext>
                </a:extLst>
              </p:cNvPr>
              <p:cNvSpPr/>
              <p:nvPr/>
            </p:nvSpPr>
            <p:spPr>
              <a:xfrm>
                <a:off x="7342056" y="4839153"/>
                <a:ext cx="1899274" cy="1237406"/>
              </a:xfrm>
              <a:custGeom>
                <a:avLst/>
                <a:gdLst>
                  <a:gd name="connsiteX0" fmla="*/ 1840624 w 1899273"/>
                  <a:gd name="connsiteY0" fmla="*/ 65091 h 1237405"/>
                  <a:gd name="connsiteX1" fmla="*/ 1138468 w 1899273"/>
                  <a:gd name="connsiteY1" fmla="*/ 899620 h 1237405"/>
                  <a:gd name="connsiteX2" fmla="*/ 65091 w 1899273"/>
                  <a:gd name="connsiteY2" fmla="*/ 1089547 h 1237405"/>
                  <a:gd name="connsiteX3" fmla="*/ 119767 w 1899273"/>
                  <a:gd name="connsiteY3" fmla="*/ 1057893 h 1237405"/>
                  <a:gd name="connsiteX4" fmla="*/ 1109691 w 1899273"/>
                  <a:gd name="connsiteY4" fmla="*/ 847822 h 1237405"/>
                  <a:gd name="connsiteX5" fmla="*/ 1785948 w 1899273"/>
                  <a:gd name="connsiteY5" fmla="*/ 96745 h 1237405"/>
                  <a:gd name="connsiteX6" fmla="*/ 1840624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40624" y="65091"/>
                    </a:moveTo>
                    <a:cubicBezTo>
                      <a:pt x="1944220" y="243507"/>
                      <a:pt x="1630552" y="617607"/>
                      <a:pt x="1138468" y="899620"/>
                    </a:cubicBezTo>
                    <a:cubicBezTo>
                      <a:pt x="649261" y="1184511"/>
                      <a:pt x="168687" y="1267964"/>
                      <a:pt x="65091" y="1089547"/>
                    </a:cubicBezTo>
                    <a:lnTo>
                      <a:pt x="119767" y="1057893"/>
                    </a:lnTo>
                    <a:cubicBezTo>
                      <a:pt x="206097" y="1207532"/>
                      <a:pt x="649261" y="1112569"/>
                      <a:pt x="1109691" y="847822"/>
                    </a:cubicBezTo>
                    <a:cubicBezTo>
                      <a:pt x="1570121" y="583074"/>
                      <a:pt x="1872278" y="246385"/>
                      <a:pt x="1785948" y="96745"/>
                    </a:cubicBezTo>
                    <a:lnTo>
                      <a:pt x="1840624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9">
                <a:extLst>
                  <a:ext uri="{FF2B5EF4-FFF2-40B4-BE49-F238E27FC236}">
                    <a16:creationId xmlns:a16="http://schemas.microsoft.com/office/drawing/2014/main" xmlns="" id="{126067CC-2321-4236-870D-D459A4784BCA}"/>
                  </a:ext>
                </a:extLst>
              </p:cNvPr>
              <p:cNvSpPr/>
              <p:nvPr/>
            </p:nvSpPr>
            <p:spPr>
              <a:xfrm>
                <a:off x="7342056" y="4744038"/>
                <a:ext cx="1899274" cy="1237406"/>
              </a:xfrm>
              <a:custGeom>
                <a:avLst/>
                <a:gdLst>
                  <a:gd name="connsiteX0" fmla="*/ 65091 w 1899273"/>
                  <a:gd name="connsiteY0" fmla="*/ 160206 h 1237405"/>
                  <a:gd name="connsiteX1" fmla="*/ 1138468 w 1899273"/>
                  <a:gd name="connsiteY1" fmla="*/ 347255 h 1237405"/>
                  <a:gd name="connsiteX2" fmla="*/ 1840624 w 1899273"/>
                  <a:gd name="connsiteY2" fmla="*/ 1184662 h 1237405"/>
                  <a:gd name="connsiteX3" fmla="*/ 1785948 w 1899273"/>
                  <a:gd name="connsiteY3" fmla="*/ 1153008 h 1237405"/>
                  <a:gd name="connsiteX4" fmla="*/ 1109691 w 1899273"/>
                  <a:gd name="connsiteY4" fmla="*/ 401931 h 1237405"/>
                  <a:gd name="connsiteX5" fmla="*/ 119767 w 1899273"/>
                  <a:gd name="connsiteY5" fmla="*/ 188983 h 1237405"/>
                  <a:gd name="connsiteX6" fmla="*/ 65091 w 1899273"/>
                  <a:gd name="connsiteY6" fmla="*/ 160206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65091" y="160206"/>
                    </a:moveTo>
                    <a:cubicBezTo>
                      <a:pt x="168687" y="-21089"/>
                      <a:pt x="649261" y="65242"/>
                      <a:pt x="1138468" y="347255"/>
                    </a:cubicBezTo>
                    <a:cubicBezTo>
                      <a:pt x="1627675" y="629269"/>
                      <a:pt x="1944220" y="1003368"/>
                      <a:pt x="1840624" y="1184662"/>
                    </a:cubicBezTo>
                    <a:lnTo>
                      <a:pt x="1785948" y="1153008"/>
                    </a:lnTo>
                    <a:cubicBezTo>
                      <a:pt x="1872278" y="1003368"/>
                      <a:pt x="1570121" y="666679"/>
                      <a:pt x="1109691" y="401931"/>
                    </a:cubicBezTo>
                    <a:cubicBezTo>
                      <a:pt x="649261" y="137184"/>
                      <a:pt x="206097" y="42220"/>
                      <a:pt x="119767" y="188983"/>
                    </a:cubicBezTo>
                    <a:lnTo>
                      <a:pt x="65091" y="160206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30">
                <a:extLst>
                  <a:ext uri="{FF2B5EF4-FFF2-40B4-BE49-F238E27FC236}">
                    <a16:creationId xmlns:a16="http://schemas.microsoft.com/office/drawing/2014/main" xmlns="" id="{D631C10B-7B2E-4ED2-B1F6-47D2F36F1612}"/>
                  </a:ext>
                </a:extLst>
              </p:cNvPr>
              <p:cNvSpPr/>
              <p:nvPr/>
            </p:nvSpPr>
            <p:spPr>
              <a:xfrm>
                <a:off x="7322277" y="4839153"/>
                <a:ext cx="1899274" cy="1237406"/>
              </a:xfrm>
              <a:custGeom>
                <a:avLst/>
                <a:gdLst>
                  <a:gd name="connsiteX0" fmla="*/ 84870 w 1899273"/>
                  <a:gd name="connsiteY0" fmla="*/ 65091 h 1237405"/>
                  <a:gd name="connsiteX1" fmla="*/ 784148 w 1899273"/>
                  <a:gd name="connsiteY1" fmla="*/ 899620 h 1237405"/>
                  <a:gd name="connsiteX2" fmla="*/ 1860403 w 1899273"/>
                  <a:gd name="connsiteY2" fmla="*/ 1086670 h 1237405"/>
                  <a:gd name="connsiteX3" fmla="*/ 1805727 w 1899273"/>
                  <a:gd name="connsiteY3" fmla="*/ 1055015 h 1237405"/>
                  <a:gd name="connsiteX4" fmla="*/ 815803 w 1899273"/>
                  <a:gd name="connsiteY4" fmla="*/ 844944 h 1237405"/>
                  <a:gd name="connsiteX5" fmla="*/ 139546 w 1899273"/>
                  <a:gd name="connsiteY5" fmla="*/ 93867 h 1237405"/>
                  <a:gd name="connsiteX6" fmla="*/ 84870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84870" y="65091"/>
                    </a:moveTo>
                    <a:cubicBezTo>
                      <a:pt x="-18726" y="243507"/>
                      <a:pt x="294941" y="617607"/>
                      <a:pt x="784148" y="899620"/>
                    </a:cubicBezTo>
                    <a:cubicBezTo>
                      <a:pt x="1273355" y="1181633"/>
                      <a:pt x="1756807" y="1267964"/>
                      <a:pt x="1860403" y="1086670"/>
                    </a:cubicBezTo>
                    <a:lnTo>
                      <a:pt x="1805727" y="1055015"/>
                    </a:lnTo>
                    <a:cubicBezTo>
                      <a:pt x="1719397" y="1204655"/>
                      <a:pt x="1276233" y="1109691"/>
                      <a:pt x="815803" y="844944"/>
                    </a:cubicBezTo>
                    <a:cubicBezTo>
                      <a:pt x="355373" y="580197"/>
                      <a:pt x="53216" y="243507"/>
                      <a:pt x="139546" y="93867"/>
                    </a:cubicBezTo>
                    <a:lnTo>
                      <a:pt x="84870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31">
                <a:extLst>
                  <a:ext uri="{FF2B5EF4-FFF2-40B4-BE49-F238E27FC236}">
                    <a16:creationId xmlns:a16="http://schemas.microsoft.com/office/drawing/2014/main" xmlns="" id="{1C37AD9F-5F73-47A8-BB66-2BADA638D55A}"/>
                  </a:ext>
                </a:extLst>
              </p:cNvPr>
              <p:cNvSpPr/>
              <p:nvPr/>
            </p:nvSpPr>
            <p:spPr>
              <a:xfrm>
                <a:off x="7860040" y="4321169"/>
                <a:ext cx="489207" cy="2158265"/>
              </a:xfrm>
              <a:custGeom>
                <a:avLst/>
                <a:gdLst>
                  <a:gd name="connsiteX0" fmla="*/ 439190 w 489206"/>
                  <a:gd name="connsiteY0" fmla="*/ 2114004 h 2158265"/>
                  <a:gd name="connsiteX1" fmla="*/ 65091 w 489206"/>
                  <a:gd name="connsiteY1" fmla="*/ 1089547 h 2158265"/>
                  <a:gd name="connsiteX2" fmla="*/ 439190 w 489206"/>
                  <a:gd name="connsiteY2" fmla="*/ 65091 h 2158265"/>
                  <a:gd name="connsiteX3" fmla="*/ 439190 w 489206"/>
                  <a:gd name="connsiteY3" fmla="*/ 128400 h 2158265"/>
                  <a:gd name="connsiteX4" fmla="*/ 128400 w 489206"/>
                  <a:gd name="connsiteY4" fmla="*/ 1089547 h 2158265"/>
                  <a:gd name="connsiteX5" fmla="*/ 439190 w 489206"/>
                  <a:gd name="connsiteY5" fmla="*/ 2050695 h 2158265"/>
                  <a:gd name="connsiteX6" fmla="*/ 439190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439190" y="2114004"/>
                    </a:moveTo>
                    <a:cubicBezTo>
                      <a:pt x="231996" y="2114004"/>
                      <a:pt x="65091" y="1656452"/>
                      <a:pt x="65091" y="1089547"/>
                    </a:cubicBezTo>
                    <a:cubicBezTo>
                      <a:pt x="65091" y="522643"/>
                      <a:pt x="234874" y="65091"/>
                      <a:pt x="439190" y="65091"/>
                    </a:cubicBezTo>
                    <a:lnTo>
                      <a:pt x="439190" y="128400"/>
                    </a:lnTo>
                    <a:cubicBezTo>
                      <a:pt x="266529" y="128400"/>
                      <a:pt x="128400" y="560053"/>
                      <a:pt x="128400" y="1089547"/>
                    </a:cubicBezTo>
                    <a:cubicBezTo>
                      <a:pt x="128400" y="1619042"/>
                      <a:pt x="269406" y="2050695"/>
                      <a:pt x="439190" y="2050695"/>
                    </a:cubicBezTo>
                    <a:lnTo>
                      <a:pt x="439190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32">
                <a:extLst>
                  <a:ext uri="{FF2B5EF4-FFF2-40B4-BE49-F238E27FC236}">
                    <a16:creationId xmlns:a16="http://schemas.microsoft.com/office/drawing/2014/main" xmlns="" id="{38101728-F017-445B-8427-2EE09AEE9817}"/>
                  </a:ext>
                </a:extLst>
              </p:cNvPr>
              <p:cNvSpPr/>
              <p:nvPr/>
            </p:nvSpPr>
            <p:spPr>
              <a:xfrm>
                <a:off x="8234139" y="4321169"/>
                <a:ext cx="489207" cy="2158265"/>
              </a:xfrm>
              <a:custGeom>
                <a:avLst/>
                <a:gdLst>
                  <a:gd name="connsiteX0" fmla="*/ 65091 w 489206"/>
                  <a:gd name="connsiteY0" fmla="*/ 2114004 h 2158265"/>
                  <a:gd name="connsiteX1" fmla="*/ 439190 w 489206"/>
                  <a:gd name="connsiteY1" fmla="*/ 1089547 h 2158265"/>
                  <a:gd name="connsiteX2" fmla="*/ 65091 w 489206"/>
                  <a:gd name="connsiteY2" fmla="*/ 65091 h 2158265"/>
                  <a:gd name="connsiteX3" fmla="*/ 65091 w 489206"/>
                  <a:gd name="connsiteY3" fmla="*/ 128400 h 2158265"/>
                  <a:gd name="connsiteX4" fmla="*/ 375881 w 489206"/>
                  <a:gd name="connsiteY4" fmla="*/ 1089547 h 2158265"/>
                  <a:gd name="connsiteX5" fmla="*/ 65091 w 489206"/>
                  <a:gd name="connsiteY5" fmla="*/ 2050695 h 2158265"/>
                  <a:gd name="connsiteX6" fmla="*/ 65091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65091" y="2114004"/>
                    </a:moveTo>
                    <a:cubicBezTo>
                      <a:pt x="272284" y="2114004"/>
                      <a:pt x="439190" y="1656452"/>
                      <a:pt x="439190" y="1089547"/>
                    </a:cubicBezTo>
                    <a:cubicBezTo>
                      <a:pt x="439190" y="522643"/>
                      <a:pt x="272284" y="65091"/>
                      <a:pt x="65091" y="65091"/>
                    </a:cubicBezTo>
                    <a:lnTo>
                      <a:pt x="65091" y="128400"/>
                    </a:lnTo>
                    <a:cubicBezTo>
                      <a:pt x="237752" y="128400"/>
                      <a:pt x="375881" y="560053"/>
                      <a:pt x="375881" y="1089547"/>
                    </a:cubicBezTo>
                    <a:cubicBezTo>
                      <a:pt x="375881" y="1619042"/>
                      <a:pt x="237752" y="2050695"/>
                      <a:pt x="65091" y="2050695"/>
                    </a:cubicBezTo>
                    <a:lnTo>
                      <a:pt x="65091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33">
                <a:extLst>
                  <a:ext uri="{FF2B5EF4-FFF2-40B4-BE49-F238E27FC236}">
                    <a16:creationId xmlns:a16="http://schemas.microsoft.com/office/drawing/2014/main" xmlns="" id="{46DF6E6D-1A93-4EDA-8D32-06AC7B0A8E75}"/>
                  </a:ext>
                </a:extLst>
              </p:cNvPr>
              <p:cNvSpPr/>
              <p:nvPr/>
            </p:nvSpPr>
            <p:spPr>
              <a:xfrm>
                <a:off x="8939173" y="550102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34">
                <a:extLst>
                  <a:ext uri="{FF2B5EF4-FFF2-40B4-BE49-F238E27FC236}">
                    <a16:creationId xmlns:a16="http://schemas.microsoft.com/office/drawing/2014/main" xmlns="" id="{A03ABC14-09CE-46A5-ABC6-E0814E247E39}"/>
                  </a:ext>
                </a:extLst>
              </p:cNvPr>
              <p:cNvSpPr/>
              <p:nvPr/>
            </p:nvSpPr>
            <p:spPr>
              <a:xfrm>
                <a:off x="7906083" y="454275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35">
                <a:extLst>
                  <a:ext uri="{FF2B5EF4-FFF2-40B4-BE49-F238E27FC236}">
                    <a16:creationId xmlns:a16="http://schemas.microsoft.com/office/drawing/2014/main" xmlns="" id="{96506549-558C-46F4-9CA9-C0593F53412A}"/>
                  </a:ext>
                </a:extLst>
              </p:cNvPr>
              <p:cNvSpPr/>
              <p:nvPr/>
            </p:nvSpPr>
            <p:spPr>
              <a:xfrm>
                <a:off x="7603926" y="5826200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56300BE4-09EE-4440-A68E-B8AA85394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9676" y="154688"/>
              <a:ext cx="399621" cy="295406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xmlns="" id="{DB950486-CD52-4D14-8751-72748C9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685" y="3483031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3CEA73ED-6DD9-436E-8331-62298AA92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03" y="1003271"/>
              <a:ext cx="246319" cy="346529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23ACBE7A-7EAD-448B-811F-F3E2BF6A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837" y="3424941"/>
              <a:ext cx="447644" cy="313936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xmlns="" id="{421E62C5-536C-4EC0-8F39-777195575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0625" y="691038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xmlns="" id="{562770C3-443E-4F7B-A834-45279E957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0427" y="3848979"/>
              <a:ext cx="323301" cy="361227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7" name="Oval 1">
              <a:extLst>
                <a:ext uri="{FF2B5EF4-FFF2-40B4-BE49-F238E27FC236}">
                  <a16:creationId xmlns:a16="http://schemas.microsoft.com/office/drawing/2014/main" xmlns="" id="{31A8B2D0-E705-465C-A6BE-A44DF6C3A862}"/>
                </a:ext>
              </a:extLst>
            </p:cNvPr>
            <p:cNvSpPr/>
            <p:nvPr/>
          </p:nvSpPr>
          <p:spPr>
            <a:xfrm>
              <a:off x="10609797" y="5398062"/>
              <a:ext cx="328264" cy="352994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Oval 6">
              <a:extLst>
                <a:ext uri="{FF2B5EF4-FFF2-40B4-BE49-F238E27FC236}">
                  <a16:creationId xmlns:a16="http://schemas.microsoft.com/office/drawing/2014/main" xmlns="" id="{CF6C31BF-3A90-438E-ADF0-EF4E524C02F2}"/>
                </a:ext>
              </a:extLst>
            </p:cNvPr>
            <p:cNvSpPr/>
            <p:nvPr/>
          </p:nvSpPr>
          <p:spPr>
            <a:xfrm>
              <a:off x="5774977" y="5368331"/>
              <a:ext cx="306515" cy="337505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xmlns="" id="{652D8BFE-7D4A-4FD0-A58D-FF98015B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641" y="2402084"/>
              <a:ext cx="250608" cy="325258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xmlns="" id="{A36FC5C7-E572-4138-B474-CB973039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126" y="6125569"/>
              <a:ext cx="356453" cy="365022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xmlns="" id="{435F224E-80DE-45DD-B7EB-EF15FA7DA40A}"/>
                </a:ext>
              </a:extLst>
            </p:cNvPr>
            <p:cNvSpPr/>
            <p:nvPr/>
          </p:nvSpPr>
          <p:spPr>
            <a:xfrm>
              <a:off x="11783563" y="3198294"/>
              <a:ext cx="321662" cy="319701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2" name="Round Same Side Corner Rectangle 41">
              <a:extLst>
                <a:ext uri="{FF2B5EF4-FFF2-40B4-BE49-F238E27FC236}">
                  <a16:creationId xmlns:a16="http://schemas.microsoft.com/office/drawing/2014/main" xmlns="" id="{8D7E3A14-59AF-4A79-BFC3-CEBB2E4FB143}"/>
                </a:ext>
              </a:extLst>
            </p:cNvPr>
            <p:cNvSpPr/>
            <p:nvPr/>
          </p:nvSpPr>
          <p:spPr>
            <a:xfrm rot="18900000">
              <a:off x="10307175" y="1017805"/>
              <a:ext cx="376907" cy="374976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3" name="Donut 1">
              <a:extLst>
                <a:ext uri="{FF2B5EF4-FFF2-40B4-BE49-F238E27FC236}">
                  <a16:creationId xmlns:a16="http://schemas.microsoft.com/office/drawing/2014/main" xmlns="" id="{29F83BF0-C0EC-4E8C-B207-F8FB97ECE9B1}"/>
                </a:ext>
              </a:extLst>
            </p:cNvPr>
            <p:cNvSpPr/>
            <p:nvPr/>
          </p:nvSpPr>
          <p:spPr>
            <a:xfrm>
              <a:off x="6457504" y="4564903"/>
              <a:ext cx="303144" cy="295506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xmlns="" id="{53F22241-2F3A-401E-AFB9-B5AC4516EF75}"/>
                </a:ext>
              </a:extLst>
            </p:cNvPr>
            <p:cNvSpPr/>
            <p:nvPr/>
          </p:nvSpPr>
          <p:spPr>
            <a:xfrm>
              <a:off x="7048615" y="1311028"/>
              <a:ext cx="203339" cy="320191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5" name="Oval 3">
              <a:extLst>
                <a:ext uri="{FF2B5EF4-FFF2-40B4-BE49-F238E27FC236}">
                  <a16:creationId xmlns:a16="http://schemas.microsoft.com/office/drawing/2014/main" xmlns="" id="{81394171-77CF-4D38-A27F-4540428E6D4C}"/>
                </a:ext>
              </a:extLst>
            </p:cNvPr>
            <p:cNvSpPr/>
            <p:nvPr/>
          </p:nvSpPr>
          <p:spPr>
            <a:xfrm>
              <a:off x="10758640" y="1904136"/>
              <a:ext cx="352275" cy="352275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66" name="Group 51">
              <a:extLst>
                <a:ext uri="{FF2B5EF4-FFF2-40B4-BE49-F238E27FC236}">
                  <a16:creationId xmlns:a16="http://schemas.microsoft.com/office/drawing/2014/main" xmlns="" id="{3FF5A6CF-F10B-43E4-9D52-5C70DD71CBEF}"/>
                </a:ext>
              </a:extLst>
            </p:cNvPr>
            <p:cNvGrpSpPr/>
            <p:nvPr/>
          </p:nvGrpSpPr>
          <p:grpSpPr>
            <a:xfrm>
              <a:off x="5748414" y="4577914"/>
              <a:ext cx="401429" cy="232241"/>
              <a:chOff x="2574555" y="3959226"/>
              <a:chExt cx="3941661" cy="2280393"/>
            </a:xfrm>
            <a:solidFill>
              <a:schemeClr val="bg1">
                <a:alpha val="40000"/>
              </a:schemeClr>
            </a:solidFill>
          </p:grpSpPr>
          <p:sp>
            <p:nvSpPr>
              <p:cNvPr id="67" name="Donut 81">
                <a:extLst>
                  <a:ext uri="{FF2B5EF4-FFF2-40B4-BE49-F238E27FC236}">
                    <a16:creationId xmlns:a16="http://schemas.microsoft.com/office/drawing/2014/main" xmlns="" id="{9F8792C0-185A-4D5F-992C-304209372EE7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Donut 82">
                <a:extLst>
                  <a:ext uri="{FF2B5EF4-FFF2-40B4-BE49-F238E27FC236}">
                    <a16:creationId xmlns:a16="http://schemas.microsoft.com/office/drawing/2014/main" xmlns="" id="{D516DA40-9D93-4CEF-9484-254850E95F0B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ounded Rectangle 83">
                <a:extLst>
                  <a:ext uri="{FF2B5EF4-FFF2-40B4-BE49-F238E27FC236}">
                    <a16:creationId xmlns:a16="http://schemas.microsoft.com/office/drawing/2014/main" xmlns="" id="{0F4A1D2D-1ED2-4CC8-913D-144681B6C754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0" name="Rounded Rectangle 84">
                <a:extLst>
                  <a:ext uri="{FF2B5EF4-FFF2-40B4-BE49-F238E27FC236}">
                    <a16:creationId xmlns:a16="http://schemas.microsoft.com/office/drawing/2014/main" xmlns="" id="{0AD843CE-872F-4D2F-B076-3CBCD5CD6674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Rounded Rectangle 85">
                <a:extLst>
                  <a:ext uri="{FF2B5EF4-FFF2-40B4-BE49-F238E27FC236}">
                    <a16:creationId xmlns:a16="http://schemas.microsoft.com/office/drawing/2014/main" xmlns="" id="{62DA36F1-6124-41F9-B2E7-C5639A0E7E23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Rounded Rectangle 86">
                <a:extLst>
                  <a:ext uri="{FF2B5EF4-FFF2-40B4-BE49-F238E27FC236}">
                    <a16:creationId xmlns:a16="http://schemas.microsoft.com/office/drawing/2014/main" xmlns="" id="{F189C91C-4584-4260-A3CA-5DAAB3D093B8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Rounded Rectangle 87">
                <a:extLst>
                  <a:ext uri="{FF2B5EF4-FFF2-40B4-BE49-F238E27FC236}">
                    <a16:creationId xmlns:a16="http://schemas.microsoft.com/office/drawing/2014/main" xmlns="" id="{9567E93A-E476-4455-A763-1F0CF760E616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Rounded Rectangle 16">
                <a:extLst>
                  <a:ext uri="{FF2B5EF4-FFF2-40B4-BE49-F238E27FC236}">
                    <a16:creationId xmlns:a16="http://schemas.microsoft.com/office/drawing/2014/main" xmlns="" id="{D5C7B1EC-4FFE-403A-94BB-8BF6C5622ED0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60">
                <a:extLst>
                  <a:ext uri="{FF2B5EF4-FFF2-40B4-BE49-F238E27FC236}">
                    <a16:creationId xmlns:a16="http://schemas.microsoft.com/office/drawing/2014/main" xmlns="" id="{1C06E0CA-EEC6-4F1E-BDEE-291A44D0913F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Rounded Rectangle 19">
                <a:extLst>
                  <a:ext uri="{FF2B5EF4-FFF2-40B4-BE49-F238E27FC236}">
                    <a16:creationId xmlns:a16="http://schemas.microsoft.com/office/drawing/2014/main" xmlns="" id="{0111B74F-7208-4594-B693-4D88AF96BD55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xmlns="" id="{D1D7D3FA-B87E-448D-99A7-CE70E6E3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934" y="1525673"/>
              <a:ext cx="258056" cy="35282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78" name="Oval 1">
              <a:extLst>
                <a:ext uri="{FF2B5EF4-FFF2-40B4-BE49-F238E27FC236}">
                  <a16:creationId xmlns:a16="http://schemas.microsoft.com/office/drawing/2014/main" xmlns="" id="{4B138912-A59A-4C31-A487-24FE333E19F1}"/>
                </a:ext>
              </a:extLst>
            </p:cNvPr>
            <p:cNvSpPr/>
            <p:nvPr/>
          </p:nvSpPr>
          <p:spPr>
            <a:xfrm>
              <a:off x="8373665" y="602219"/>
              <a:ext cx="342296" cy="342295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9" name="Donut 3">
              <a:extLst>
                <a:ext uri="{FF2B5EF4-FFF2-40B4-BE49-F238E27FC236}">
                  <a16:creationId xmlns:a16="http://schemas.microsoft.com/office/drawing/2014/main" xmlns="" id="{A81EB1AF-83C2-42B5-B6BB-451D69684992}"/>
                </a:ext>
              </a:extLst>
            </p:cNvPr>
            <p:cNvSpPr/>
            <p:nvPr/>
          </p:nvSpPr>
          <p:spPr>
            <a:xfrm rot="2542585">
              <a:off x="10085046" y="6173868"/>
              <a:ext cx="214889" cy="409323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80" name="Rounded Rectangle 8">
              <a:extLst>
                <a:ext uri="{FF2B5EF4-FFF2-40B4-BE49-F238E27FC236}">
                  <a16:creationId xmlns:a16="http://schemas.microsoft.com/office/drawing/2014/main" xmlns="" id="{9AC3A9A8-93BF-4A70-BCB3-89A34C8C3A14}"/>
                </a:ext>
              </a:extLst>
            </p:cNvPr>
            <p:cNvSpPr/>
            <p:nvPr/>
          </p:nvSpPr>
          <p:spPr>
            <a:xfrm>
              <a:off x="5318933" y="3416531"/>
              <a:ext cx="302313" cy="228108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Heart 3">
              <a:extLst>
                <a:ext uri="{FF2B5EF4-FFF2-40B4-BE49-F238E27FC236}">
                  <a16:creationId xmlns:a16="http://schemas.microsoft.com/office/drawing/2014/main" xmlns="" id="{32987128-419D-442D-8650-0B73A016B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6328" y="936972"/>
              <a:ext cx="302279" cy="27355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ound Same Side Corner Rectangle 5">
              <a:extLst>
                <a:ext uri="{FF2B5EF4-FFF2-40B4-BE49-F238E27FC236}">
                  <a16:creationId xmlns:a16="http://schemas.microsoft.com/office/drawing/2014/main" xmlns="" id="{CD6ECC31-4A48-4D35-93E8-7FC0AF12E0AC}"/>
                </a:ext>
              </a:extLst>
            </p:cNvPr>
            <p:cNvSpPr/>
            <p:nvPr/>
          </p:nvSpPr>
          <p:spPr>
            <a:xfrm>
              <a:off x="9871330" y="103857"/>
              <a:ext cx="352384" cy="247386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3" name="Parallelogram 8">
              <a:extLst>
                <a:ext uri="{FF2B5EF4-FFF2-40B4-BE49-F238E27FC236}">
                  <a16:creationId xmlns:a16="http://schemas.microsoft.com/office/drawing/2014/main" xmlns="" id="{BB6A5491-F2E6-464E-B45C-AE2256767382}"/>
                </a:ext>
              </a:extLst>
            </p:cNvPr>
            <p:cNvSpPr/>
            <p:nvPr/>
          </p:nvSpPr>
          <p:spPr>
            <a:xfrm>
              <a:off x="6469630" y="2392536"/>
              <a:ext cx="381319" cy="232595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xmlns="" id="{0A4F74A7-259B-4B3C-B49C-26171816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242" y="4951149"/>
              <a:ext cx="314404" cy="313890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85" name="Oval 12287">
              <a:extLst>
                <a:ext uri="{FF2B5EF4-FFF2-40B4-BE49-F238E27FC236}">
                  <a16:creationId xmlns:a16="http://schemas.microsoft.com/office/drawing/2014/main" xmlns="" id="{0001BD52-63D9-4E6B-8F2C-DD5966B4247C}"/>
                </a:ext>
              </a:extLst>
            </p:cNvPr>
            <p:cNvSpPr/>
            <p:nvPr/>
          </p:nvSpPr>
          <p:spPr>
            <a:xfrm>
              <a:off x="11534032" y="2131856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xmlns="" id="{A2330421-9967-4C7B-835D-48908DAD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069" y="1490329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xmlns="" id="{428A8046-A062-4007-9F02-27709BFE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4400" y="6043154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xmlns="" id="{4137E82B-F402-4161-981D-CD291800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149" y="1015781"/>
              <a:ext cx="330453" cy="336783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xmlns="" id="{F7838442-DC64-42F7-BC22-150995912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44" y="1260919"/>
              <a:ext cx="340880" cy="172713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90" name="Group 75">
              <a:extLst>
                <a:ext uri="{FF2B5EF4-FFF2-40B4-BE49-F238E27FC236}">
                  <a16:creationId xmlns:a16="http://schemas.microsoft.com/office/drawing/2014/main" xmlns="" id="{D090B380-A9DF-4206-B472-E8A9E96288EB}"/>
                </a:ext>
              </a:extLst>
            </p:cNvPr>
            <p:cNvGrpSpPr/>
            <p:nvPr/>
          </p:nvGrpSpPr>
          <p:grpSpPr>
            <a:xfrm>
              <a:off x="7253534" y="2052638"/>
              <a:ext cx="373602" cy="381448"/>
              <a:chOff x="2062550" y="1001048"/>
              <a:chExt cx="5068291" cy="5174720"/>
            </a:xfrm>
            <a:solidFill>
              <a:schemeClr val="bg1">
                <a:alpha val="40000"/>
              </a:schemeClr>
            </a:solidFill>
          </p:grpSpPr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xmlns="" id="{A4E3BEC0-E91C-451E-9DF9-A21C9699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92" name="Freeform 27">
                <a:extLst>
                  <a:ext uri="{FF2B5EF4-FFF2-40B4-BE49-F238E27FC236}">
                    <a16:creationId xmlns:a16="http://schemas.microsoft.com/office/drawing/2014/main" xmlns="" id="{50D1CE43-E5BA-4C84-8CEB-CC19509F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93" name="Freeform 45">
                <a:extLst>
                  <a:ext uri="{FF2B5EF4-FFF2-40B4-BE49-F238E27FC236}">
                    <a16:creationId xmlns:a16="http://schemas.microsoft.com/office/drawing/2014/main" xmlns="" id="{C4529203-054F-4401-AC90-401DAF91E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94" name="Freeform 18">
                <a:extLst>
                  <a:ext uri="{FF2B5EF4-FFF2-40B4-BE49-F238E27FC236}">
                    <a16:creationId xmlns:a16="http://schemas.microsoft.com/office/drawing/2014/main" xmlns="" id="{A6860916-421B-4AE9-ACED-BEBBA7F59E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xmlns="" id="{B0A29F04-856E-47DA-BE97-36BB5021C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</p:grpSp>
        <p:sp>
          <p:nvSpPr>
            <p:cNvPr id="96" name="Freeform 36">
              <a:extLst>
                <a:ext uri="{FF2B5EF4-FFF2-40B4-BE49-F238E27FC236}">
                  <a16:creationId xmlns:a16="http://schemas.microsoft.com/office/drawing/2014/main" xmlns="" id="{53AEA272-E1AB-4A1F-8B1D-81183DA0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8015" y="5517559"/>
              <a:ext cx="312769" cy="337229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97" name="Oval 19">
              <a:extLst>
                <a:ext uri="{FF2B5EF4-FFF2-40B4-BE49-F238E27FC236}">
                  <a16:creationId xmlns:a16="http://schemas.microsoft.com/office/drawing/2014/main" xmlns="" id="{E9CFB870-AA76-4AE8-9464-C4E5358CCF13}"/>
                </a:ext>
              </a:extLst>
            </p:cNvPr>
            <p:cNvSpPr/>
            <p:nvPr/>
          </p:nvSpPr>
          <p:spPr>
            <a:xfrm rot="7840081">
              <a:off x="7388589" y="357113"/>
              <a:ext cx="302849" cy="258340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12287">
              <a:extLst>
                <a:ext uri="{FF2B5EF4-FFF2-40B4-BE49-F238E27FC236}">
                  <a16:creationId xmlns:a16="http://schemas.microsoft.com/office/drawing/2014/main" xmlns="" id="{8EFC90EE-3658-4F22-A7BE-48F713FF92C1}"/>
                </a:ext>
              </a:extLst>
            </p:cNvPr>
            <p:cNvSpPr/>
            <p:nvPr/>
          </p:nvSpPr>
          <p:spPr>
            <a:xfrm>
              <a:off x="7463557" y="5108094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9" name="Parallelogram 8">
              <a:extLst>
                <a:ext uri="{FF2B5EF4-FFF2-40B4-BE49-F238E27FC236}">
                  <a16:creationId xmlns:a16="http://schemas.microsoft.com/office/drawing/2014/main" xmlns="" id="{BAC9D37A-D27E-48E7-B544-EDF7E1F1AFFA}"/>
                </a:ext>
              </a:extLst>
            </p:cNvPr>
            <p:cNvSpPr/>
            <p:nvPr/>
          </p:nvSpPr>
          <p:spPr>
            <a:xfrm>
              <a:off x="11361206" y="6256765"/>
              <a:ext cx="315238" cy="19228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359412"/>
            <a:ext cx="48577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контр-адмирал;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изобретатель, пионер авиации;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проектировщик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строитель первого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России 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одного из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первых в мире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натурных самолетов;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Хивинской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экспедиции;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экспедиции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Японию.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214428"/>
            <a:ext cx="2543175" cy="3086101"/>
          </a:xfrm>
          <a:prstGeom prst="heptagon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01" name="Прямоугольник 100"/>
          <p:cNvSpPr/>
          <p:nvPr/>
        </p:nvSpPr>
        <p:spPr>
          <a:xfrm>
            <a:off x="785786" y="12858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 Федорович Можайский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(1825-1890)</a:t>
            </a: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379149-572C-40A3-A37D-0AEC9933A200}"/>
              </a:ext>
            </a:extLst>
          </p:cNvPr>
          <p:cNvGrpSpPr/>
          <p:nvPr/>
        </p:nvGrpSpPr>
        <p:grpSpPr>
          <a:xfrm rot="20328779" flipH="1">
            <a:off x="753772" y="2344747"/>
            <a:ext cx="4256348" cy="1804867"/>
            <a:chOff x="2855642" y="1729428"/>
            <a:chExt cx="6480725" cy="2748096"/>
          </a:xfrm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2CA60154-8119-47A9-AEC1-D9F4DC54063E}"/>
                </a:ext>
              </a:extLst>
            </p:cNvPr>
            <p:cNvSpPr/>
            <p:nvPr/>
          </p:nvSpPr>
          <p:spPr>
            <a:xfrm>
              <a:off x="4716696" y="2405690"/>
              <a:ext cx="2774385" cy="1882403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33633848-575C-4649-B608-ADBE6156C904}"/>
                </a:ext>
              </a:extLst>
            </p:cNvPr>
            <p:cNvSpPr/>
            <p:nvPr/>
          </p:nvSpPr>
          <p:spPr>
            <a:xfrm>
              <a:off x="4716696" y="2771860"/>
              <a:ext cx="2774385" cy="905985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7D5AD825-C6ED-412E-9AD8-1752352C7F2B}"/>
                </a:ext>
              </a:extLst>
            </p:cNvPr>
            <p:cNvSpPr/>
            <p:nvPr/>
          </p:nvSpPr>
          <p:spPr>
            <a:xfrm>
              <a:off x="2855642" y="1729428"/>
              <a:ext cx="6480725" cy="1657211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22" name="Straight Connector 13">
              <a:extLst>
                <a:ext uri="{FF2B5EF4-FFF2-40B4-BE49-F238E27FC236}">
                  <a16:creationId xmlns:a16="http://schemas.microsoft.com/office/drawing/2014/main" xmlns="" id="{098041F7-EF12-4235-8F7A-E50660E91C07}"/>
                </a:ext>
              </a:extLst>
            </p:cNvPr>
            <p:cNvCxnSpPr/>
            <p:nvPr/>
          </p:nvCxnSpPr>
          <p:spPr>
            <a:xfrm>
              <a:off x="6204740" y="2292443"/>
              <a:ext cx="1693282" cy="5695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14">
              <a:extLst>
                <a:ext uri="{FF2B5EF4-FFF2-40B4-BE49-F238E27FC236}">
                  <a16:creationId xmlns:a16="http://schemas.microsoft.com/office/drawing/2014/main" xmlns="" id="{CE46E61B-F685-4DCF-BA97-2A3C4F3EC31D}"/>
                </a:ext>
              </a:extLst>
            </p:cNvPr>
            <p:cNvCxnSpPr>
              <a:cxnSpLocks/>
            </p:cNvCxnSpPr>
            <p:nvPr/>
          </p:nvCxnSpPr>
          <p:spPr>
            <a:xfrm rot="20328779">
              <a:off x="8042336" y="2813373"/>
              <a:ext cx="2503" cy="8723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4" name="Isosceles Triangle 15">
              <a:extLst>
                <a:ext uri="{FF2B5EF4-FFF2-40B4-BE49-F238E27FC236}">
                  <a16:creationId xmlns:a16="http://schemas.microsoft.com/office/drawing/2014/main" xmlns="" id="{C374473E-5B80-4901-8656-6860ABE6150C}"/>
                </a:ext>
              </a:extLst>
            </p:cNvPr>
            <p:cNvSpPr/>
            <p:nvPr/>
          </p:nvSpPr>
          <p:spPr>
            <a:xfrm rot="20328779">
              <a:off x="8108405" y="3624285"/>
              <a:ext cx="491605" cy="853239"/>
            </a:xfrm>
            <a:prstGeom prst="triangl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xmlns="" id="{A6173891-AF67-48A5-8CF7-5BFB9BE6A454}"/>
                </a:ext>
              </a:extLst>
            </p:cNvPr>
            <p:cNvSpPr/>
            <p:nvPr/>
          </p:nvSpPr>
          <p:spPr>
            <a:xfrm>
              <a:off x="8106546" y="3611027"/>
              <a:ext cx="251999" cy="25199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7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397715"/>
            <a:ext cx="9144000" cy="1745785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428742"/>
            <a:ext cx="4051805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 Александрович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Фридман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(1888-1925)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500312"/>
            <a:ext cx="5357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модели нестационарной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Вселенной;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оказал в исследованиях,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стационарной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Вселенной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Эйнштейна является частным случаем,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соответственно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опровергая тезис о том, что общая теория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относительности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требует конечности пространства.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Aleksandr Fridm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142990"/>
            <a:ext cx="2325271" cy="3466135"/>
          </a:xfrm>
          <a:prstGeom prst="parallelogram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4">
            <a:extLst>
              <a:ext uri="{FF2B5EF4-FFF2-40B4-BE49-F238E27FC236}">
                <a16:creationId xmlns:a16="http://schemas.microsoft.com/office/drawing/2014/main" xmlns="" id="{A81F57B9-4515-4DD0-87B6-068F659DFC0C}"/>
              </a:ext>
            </a:extLst>
          </p:cNvPr>
          <p:cNvGrpSpPr/>
          <p:nvPr/>
        </p:nvGrpSpPr>
        <p:grpSpPr>
          <a:xfrm>
            <a:off x="285720" y="1142990"/>
            <a:ext cx="1407310" cy="1676931"/>
            <a:chOff x="4737812" y="2390015"/>
            <a:chExt cx="3159394" cy="3764690"/>
          </a:xfrm>
          <a:noFill/>
        </p:grpSpPr>
        <p:grpSp>
          <p:nvGrpSpPr>
            <p:cNvPr id="24" name="Group 121">
              <a:extLst>
                <a:ext uri="{FF2B5EF4-FFF2-40B4-BE49-F238E27FC236}">
                  <a16:creationId xmlns:a16="http://schemas.microsoft.com/office/drawing/2014/main" xmlns="" id="{6AFB42B0-E69F-4EB4-BFB3-885628F4225B}"/>
                </a:ext>
              </a:extLst>
            </p:cNvPr>
            <p:cNvGrpSpPr/>
            <p:nvPr/>
          </p:nvGrpSpPr>
          <p:grpSpPr>
            <a:xfrm rot="19800000">
              <a:off x="5964234" y="4473736"/>
              <a:ext cx="1932972" cy="1680969"/>
              <a:chOff x="2084105" y="5383623"/>
              <a:chExt cx="815482" cy="891098"/>
            </a:xfrm>
            <a:grpFill/>
          </p:grpSpPr>
          <p:sp>
            <p:nvSpPr>
              <p:cNvPr id="29" name="Rectangle 8">
                <a:extLst>
                  <a:ext uri="{FF2B5EF4-FFF2-40B4-BE49-F238E27FC236}">
                    <a16:creationId xmlns:a16="http://schemas.microsoft.com/office/drawing/2014/main" xmlns="" id="{1891EA6C-D40F-4EED-A941-D562B382DE61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815482" cy="891098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ectangle 8">
                <a:extLst>
                  <a:ext uri="{FF2B5EF4-FFF2-40B4-BE49-F238E27FC236}">
                    <a16:creationId xmlns:a16="http://schemas.microsoft.com/office/drawing/2014/main" xmlns="" id="{374AE1EC-E005-4BE8-BF6F-C8748A7A4AFF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614896" cy="884728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Rectangle 8">
                <a:extLst>
                  <a:ext uri="{FF2B5EF4-FFF2-40B4-BE49-F238E27FC236}">
                    <a16:creationId xmlns:a16="http://schemas.microsoft.com/office/drawing/2014/main" xmlns="" id="{52FA58BC-2026-4728-8270-2ACB04BDFE29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408037" cy="88599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Rectangle 8">
                <a:extLst>
                  <a:ext uri="{FF2B5EF4-FFF2-40B4-BE49-F238E27FC236}">
                    <a16:creationId xmlns:a16="http://schemas.microsoft.com/office/drawing/2014/main" xmlns="" id="{E6E5D002-AAF9-4365-B7B2-FD17BC9B41FE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405505" cy="886992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xmlns="" id="{861230F8-EE62-4C18-AF1B-64375A68A169}"/>
                  </a:ext>
                </a:extLst>
              </p:cNvPr>
              <p:cNvSpPr/>
              <p:nvPr/>
            </p:nvSpPr>
            <p:spPr>
              <a:xfrm>
                <a:off x="2397817" y="6070896"/>
                <a:ext cx="184225" cy="20249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xmlns="" id="{F2D12CA4-B578-49D1-AAB1-D3E6D3672E61}"/>
                </a:ext>
              </a:extLst>
            </p:cNvPr>
            <p:cNvSpPr/>
            <p:nvPr/>
          </p:nvSpPr>
          <p:spPr>
            <a:xfrm rot="14400000">
              <a:off x="5606012" y="4024339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" name="Rounded Rectangle 1">
              <a:extLst>
                <a:ext uri="{FF2B5EF4-FFF2-40B4-BE49-F238E27FC236}">
                  <a16:creationId xmlns:a16="http://schemas.microsoft.com/office/drawing/2014/main" xmlns="" id="{6711A572-9A6A-4369-BCF3-93A23EE9EB70}"/>
                </a:ext>
              </a:extLst>
            </p:cNvPr>
            <p:cNvSpPr/>
            <p:nvPr/>
          </p:nvSpPr>
          <p:spPr>
            <a:xfrm rot="4400993">
              <a:off x="5833816" y="2266987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" name="Rounded Rectangle 1">
              <a:extLst>
                <a:ext uri="{FF2B5EF4-FFF2-40B4-BE49-F238E27FC236}">
                  <a16:creationId xmlns:a16="http://schemas.microsoft.com/office/drawing/2014/main" xmlns="" id="{2ADCD65F-0149-4ACE-BB4B-294A1CD1F25E}"/>
                </a:ext>
              </a:extLst>
            </p:cNvPr>
            <p:cNvSpPr/>
            <p:nvPr/>
          </p:nvSpPr>
          <p:spPr>
            <a:xfrm rot="9000000">
              <a:off x="6316872" y="3487189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3383BEBA-DA6F-4137-A022-65092AF384D6}"/>
                </a:ext>
              </a:extLst>
            </p:cNvPr>
            <p:cNvSpPr/>
            <p:nvPr/>
          </p:nvSpPr>
          <p:spPr>
            <a:xfrm rot="18596325">
              <a:off x="4851990" y="3080834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="" xmlns:a16="http://schemas.microsoft.com/office/drawing/2014/main" id="{E313F46D-DDC1-43BD-A0BE-CD4C0418B14D}"/>
              </a:ext>
            </a:extLst>
          </p:cNvPr>
          <p:cNvGrpSpPr/>
          <p:nvPr/>
        </p:nvGrpSpPr>
        <p:grpSpPr>
          <a:xfrm rot="20925955">
            <a:off x="1083323" y="2143953"/>
            <a:ext cx="5342121" cy="2032652"/>
            <a:chOff x="6715125" y="3133725"/>
            <a:chExt cx="2886075" cy="1098138"/>
          </a:xfrm>
        </p:grpSpPr>
        <p:sp>
          <p:nvSpPr>
            <p:cNvPr id="18" name="Freeform 59">
              <a:extLst>
                <a:ext uri="{FF2B5EF4-FFF2-40B4-BE49-F238E27FC236}">
                  <a16:creationId xmlns="" xmlns:a16="http://schemas.microsoft.com/office/drawing/2014/main" id="{2D0151D8-C371-4CBF-BF34-079D90A80A89}"/>
                </a:ext>
              </a:extLst>
            </p:cNvPr>
            <p:cNvSpPr/>
            <p:nvPr/>
          </p:nvSpPr>
          <p:spPr>
            <a:xfrm>
              <a:off x="6715125" y="3133725"/>
              <a:ext cx="2886075" cy="1066800"/>
            </a:xfrm>
            <a:custGeom>
              <a:avLst/>
              <a:gdLst>
                <a:gd name="connsiteX0" fmla="*/ 0 w 2886075"/>
                <a:gd name="connsiteY0" fmla="*/ 1066800 h 1066800"/>
                <a:gd name="connsiteX1" fmla="*/ 561975 w 2886075"/>
                <a:gd name="connsiteY1" fmla="*/ 571500 h 1066800"/>
                <a:gd name="connsiteX2" fmla="*/ 981075 w 2886075"/>
                <a:gd name="connsiteY2" fmla="*/ 1047750 h 1066800"/>
                <a:gd name="connsiteX3" fmla="*/ 1504950 w 2886075"/>
                <a:gd name="connsiteY3" fmla="*/ 295275 h 1066800"/>
                <a:gd name="connsiteX4" fmla="*/ 1838325 w 2886075"/>
                <a:gd name="connsiteY4" fmla="*/ 695325 h 1066800"/>
                <a:gd name="connsiteX5" fmla="*/ 2886075 w 2886075"/>
                <a:gd name="connsiteY5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075" h="1066800">
                  <a:moveTo>
                    <a:pt x="0" y="1066800"/>
                  </a:moveTo>
                  <a:lnTo>
                    <a:pt x="561975" y="571500"/>
                  </a:lnTo>
                  <a:lnTo>
                    <a:pt x="981075" y="1047750"/>
                  </a:lnTo>
                  <a:lnTo>
                    <a:pt x="1504950" y="295275"/>
                  </a:lnTo>
                  <a:lnTo>
                    <a:pt x="1838325" y="695325"/>
                  </a:lnTo>
                  <a:lnTo>
                    <a:pt x="2886075" y="0"/>
                  </a:lnTo>
                </a:path>
              </a:pathLst>
            </a:cu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Oval 6">
              <a:extLst>
                <a:ext uri="{FF2B5EF4-FFF2-40B4-BE49-F238E27FC236}">
                  <a16:creationId xmlns="" xmlns:a16="http://schemas.microsoft.com/office/drawing/2014/main" id="{1C0DE99E-ED16-4529-9E44-00054B74485D}"/>
                </a:ext>
              </a:extLst>
            </p:cNvPr>
            <p:cNvSpPr/>
            <p:nvPr/>
          </p:nvSpPr>
          <p:spPr>
            <a:xfrm>
              <a:off x="7179700" y="3644816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Oval 7">
              <a:extLst>
                <a:ext uri="{FF2B5EF4-FFF2-40B4-BE49-F238E27FC236}">
                  <a16:creationId xmlns="" xmlns:a16="http://schemas.microsoft.com/office/drawing/2014/main" id="{88AC348F-E3EA-434A-BD45-A1236DDE5368}"/>
                </a:ext>
              </a:extLst>
            </p:cNvPr>
            <p:cNvSpPr/>
            <p:nvPr/>
          </p:nvSpPr>
          <p:spPr>
            <a:xfrm>
              <a:off x="7633915" y="4087847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Oval 8">
              <a:extLst>
                <a:ext uri="{FF2B5EF4-FFF2-40B4-BE49-F238E27FC236}">
                  <a16:creationId xmlns="" xmlns:a16="http://schemas.microsoft.com/office/drawing/2014/main" id="{0DC5E37D-9539-4442-B5AC-EA515276E465}"/>
                </a:ext>
              </a:extLst>
            </p:cNvPr>
            <p:cNvSpPr/>
            <p:nvPr/>
          </p:nvSpPr>
          <p:spPr>
            <a:xfrm>
              <a:off x="8153399" y="3387877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" name="Oval 9">
              <a:extLst>
                <a:ext uri="{FF2B5EF4-FFF2-40B4-BE49-F238E27FC236}">
                  <a16:creationId xmlns="" xmlns:a16="http://schemas.microsoft.com/office/drawing/2014/main" id="{8D0EE18F-97BE-405D-8F3F-CD97299B3FCA}"/>
                </a:ext>
              </a:extLst>
            </p:cNvPr>
            <p:cNvSpPr/>
            <p:nvPr/>
          </p:nvSpPr>
          <p:spPr>
            <a:xfrm>
              <a:off x="8520283" y="3746093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571750"/>
            <a:ext cx="46434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оветский физик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основоположник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микрооптики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ткрыл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Вавилова – Черенкова;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номинирован на Нобелевскую премию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раза (в 1957 и 1958 гг.).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Картинки по запросу Сергей Иванович Вавил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008429"/>
            <a:ext cx="2857520" cy="3805697"/>
          </a:xfrm>
          <a:prstGeom prst="chord">
            <a:avLst>
              <a:gd name="adj1" fmla="val 20334449"/>
              <a:gd name="adj2" fmla="val 16510929"/>
            </a:avLst>
          </a:prstGeom>
          <a:noFill/>
          <a:ln w="19050">
            <a:solidFill>
              <a:srgbClr val="0070C0"/>
            </a:solidFill>
          </a:ln>
        </p:spPr>
      </p:pic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928662" y="12858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Сергей Иванович Вавилов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(1891-1951)</a:t>
            </a: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altLang="ko-KR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img3.eadaily.com/r650x450/o/28e/398e486f69607bd5cd09b50dc4b42.jpg"/>
          <p:cNvPicPr>
            <a:picLocks noChangeAspect="1" noChangeArrowheads="1"/>
          </p:cNvPicPr>
          <p:nvPr/>
        </p:nvPicPr>
        <p:blipFill>
          <a:blip r:embed="rId2"/>
          <a:srcRect l="67496"/>
          <a:stretch>
            <a:fillRect/>
          </a:stretch>
        </p:blipFill>
        <p:spPr bwMode="auto">
          <a:xfrm>
            <a:off x="5500662" y="1000114"/>
            <a:ext cx="2500330" cy="3988153"/>
          </a:xfrm>
          <a:prstGeom prst="rect">
            <a:avLst/>
          </a:prstGeom>
          <a:noFill/>
        </p:spPr>
      </p:pic>
      <p:pic>
        <p:nvPicPr>
          <p:cNvPr id="5" name="Picture 6" descr="https://img3.eadaily.com/r650x450/o/28e/398e486f69607bd5cd09b50dc4b42.jpg"/>
          <p:cNvPicPr>
            <a:picLocks noChangeAspect="1" noChangeArrowheads="1"/>
          </p:cNvPicPr>
          <p:nvPr/>
        </p:nvPicPr>
        <p:blipFill>
          <a:blip r:embed="rId2"/>
          <a:srcRect t="12359" r="33788" b="21726"/>
          <a:stretch>
            <a:fillRect/>
          </a:stretch>
        </p:blipFill>
        <p:spPr bwMode="auto">
          <a:xfrm>
            <a:off x="928630" y="1000114"/>
            <a:ext cx="4429156" cy="2286016"/>
          </a:xfrm>
          <a:prstGeom prst="rect">
            <a:avLst/>
          </a:prstGeom>
          <a:noFill/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E4ED530A-0713-4581-8893-A9F85EACFE43}"/>
              </a:ext>
            </a:extLst>
          </p:cNvPr>
          <p:cNvSpPr/>
          <p:nvPr/>
        </p:nvSpPr>
        <p:spPr>
          <a:xfrm>
            <a:off x="928630" y="3357568"/>
            <a:ext cx="4429156" cy="165625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58599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 февраля 1724 года (28 января по старому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стилю) Указом правительствующего Сената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распоряжению Петра I в России была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основана Академия наук.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70744" y="1142990"/>
            <a:ext cx="786612" cy="786612"/>
            <a:chOff x="1070744" y="1142990"/>
            <a:chExt cx="786612" cy="78661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 rot="16200000">
            <a:off x="1070744" y="4143386"/>
            <a:ext cx="786612" cy="786612"/>
            <a:chOff x="1070744" y="1142990"/>
            <a:chExt cx="786612" cy="78661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 rot="5400000">
            <a:off x="7142974" y="1071552"/>
            <a:ext cx="786612" cy="786612"/>
            <a:chOff x="1070744" y="1142990"/>
            <a:chExt cx="786612" cy="78661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10800000">
            <a:off x="7143769" y="4143386"/>
            <a:ext cx="786612" cy="786612"/>
            <a:chOff x="1070744" y="1142990"/>
            <a:chExt cx="786612" cy="7866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7">
            <a:extLst>
              <a:ext uri="{FF2B5EF4-FFF2-40B4-BE49-F238E27FC236}">
                <a16:creationId xmlns:a16="http://schemas.microsoft.com/office/drawing/2014/main" xmlns="" id="{F2379149-572C-40A3-A37D-0AEC9933A200}"/>
              </a:ext>
            </a:extLst>
          </p:cNvPr>
          <p:cNvGrpSpPr/>
          <p:nvPr/>
        </p:nvGrpSpPr>
        <p:grpSpPr>
          <a:xfrm rot="20328779" flipH="1">
            <a:off x="753772" y="2344747"/>
            <a:ext cx="4256348" cy="1804867"/>
            <a:chOff x="2855642" y="1729428"/>
            <a:chExt cx="6480725" cy="2748096"/>
          </a:xfrm>
        </p:grpSpPr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xmlns="" id="{2CA60154-8119-47A9-AEC1-D9F4DC54063E}"/>
                </a:ext>
              </a:extLst>
            </p:cNvPr>
            <p:cNvSpPr/>
            <p:nvPr/>
          </p:nvSpPr>
          <p:spPr>
            <a:xfrm>
              <a:off x="4716696" y="2405690"/>
              <a:ext cx="2774385" cy="1882403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xmlns="" id="{33633848-575C-4649-B608-ADBE6156C904}"/>
                </a:ext>
              </a:extLst>
            </p:cNvPr>
            <p:cNvSpPr/>
            <p:nvPr/>
          </p:nvSpPr>
          <p:spPr>
            <a:xfrm>
              <a:off x="4716696" y="2771860"/>
              <a:ext cx="2774385" cy="905985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7D5AD825-C6ED-412E-9AD8-1752352C7F2B}"/>
                </a:ext>
              </a:extLst>
            </p:cNvPr>
            <p:cNvSpPr/>
            <p:nvPr/>
          </p:nvSpPr>
          <p:spPr>
            <a:xfrm>
              <a:off x="2855642" y="1729428"/>
              <a:ext cx="6480725" cy="1657211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31" name="Straight Connector 13">
              <a:extLst>
                <a:ext uri="{FF2B5EF4-FFF2-40B4-BE49-F238E27FC236}">
                  <a16:creationId xmlns:a16="http://schemas.microsoft.com/office/drawing/2014/main" xmlns="" id="{098041F7-EF12-4235-8F7A-E50660E91C07}"/>
                </a:ext>
              </a:extLst>
            </p:cNvPr>
            <p:cNvCxnSpPr/>
            <p:nvPr/>
          </p:nvCxnSpPr>
          <p:spPr>
            <a:xfrm>
              <a:off x="6204740" y="2292443"/>
              <a:ext cx="1693282" cy="5695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2" name="Straight Connector 14">
              <a:extLst>
                <a:ext uri="{FF2B5EF4-FFF2-40B4-BE49-F238E27FC236}">
                  <a16:creationId xmlns:a16="http://schemas.microsoft.com/office/drawing/2014/main" xmlns="" id="{CE46E61B-F685-4DCF-BA97-2A3C4F3EC31D}"/>
                </a:ext>
              </a:extLst>
            </p:cNvPr>
            <p:cNvCxnSpPr>
              <a:cxnSpLocks/>
            </p:cNvCxnSpPr>
            <p:nvPr/>
          </p:nvCxnSpPr>
          <p:spPr>
            <a:xfrm rot="20328779">
              <a:off x="8042336" y="2813373"/>
              <a:ext cx="2503" cy="8723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33" name="Isosceles Triangle 15">
              <a:extLst>
                <a:ext uri="{FF2B5EF4-FFF2-40B4-BE49-F238E27FC236}">
                  <a16:creationId xmlns:a16="http://schemas.microsoft.com/office/drawing/2014/main" xmlns="" id="{C374473E-5B80-4901-8656-6860ABE6150C}"/>
                </a:ext>
              </a:extLst>
            </p:cNvPr>
            <p:cNvSpPr/>
            <p:nvPr/>
          </p:nvSpPr>
          <p:spPr>
            <a:xfrm rot="20328779">
              <a:off x="8108405" y="3624285"/>
              <a:ext cx="491605" cy="853239"/>
            </a:xfrm>
            <a:prstGeom prst="triangl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" name="Oval 16">
              <a:extLst>
                <a:ext uri="{FF2B5EF4-FFF2-40B4-BE49-F238E27FC236}">
                  <a16:creationId xmlns:a16="http://schemas.microsoft.com/office/drawing/2014/main" xmlns="" id="{A6173891-AF67-48A5-8CF7-5BFB9BE6A454}"/>
                </a:ext>
              </a:extLst>
            </p:cNvPr>
            <p:cNvSpPr/>
            <p:nvPr/>
          </p:nvSpPr>
          <p:spPr>
            <a:xfrm>
              <a:off x="8106546" y="3611027"/>
              <a:ext cx="251999" cy="25199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285866"/>
            <a:ext cx="4290355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Сергей Павлович Королёв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(1907-1966)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Картинки по запросу Сергей Павлович Королё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000114"/>
            <a:ext cx="2857520" cy="3770339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2714626"/>
            <a:ext cx="4857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оветский ученый, конструктор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основоположник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космонавтики; 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 руководством был осуществлён запуск 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первого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искусственного спутника Земли и первого 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космонавта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планеты Юрия Гагарина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grpSp>
        <p:nvGrpSpPr>
          <p:cNvPr id="17" name="Group 36">
            <a:extLst>
              <a:ext uri="{FF2B5EF4-FFF2-40B4-BE49-F238E27FC236}">
                <a16:creationId xmlns:a16="http://schemas.microsoft.com/office/drawing/2014/main" xmlns="" id="{29955716-198F-48F8-BD8D-11764B2622EE}"/>
              </a:ext>
            </a:extLst>
          </p:cNvPr>
          <p:cNvGrpSpPr/>
          <p:nvPr/>
        </p:nvGrpSpPr>
        <p:grpSpPr>
          <a:xfrm rot="2700000">
            <a:off x="4908186" y="3709007"/>
            <a:ext cx="1330389" cy="1299885"/>
            <a:chOff x="5090840" y="2579702"/>
            <a:chExt cx="2387934" cy="2333182"/>
          </a:xfrm>
        </p:grpSpPr>
        <p:sp>
          <p:nvSpPr>
            <p:cNvPr id="18" name="Freeform: Shape 37">
              <a:extLst>
                <a:ext uri="{FF2B5EF4-FFF2-40B4-BE49-F238E27FC236}">
                  <a16:creationId xmlns:a16="http://schemas.microsoft.com/office/drawing/2014/main" xmlns="" id="{71EE17C4-58F9-4631-8B2D-0E5D428C9D37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8">
              <a:extLst>
                <a:ext uri="{FF2B5EF4-FFF2-40B4-BE49-F238E27FC236}">
                  <a16:creationId xmlns:a16="http://schemas.microsoft.com/office/drawing/2014/main" xmlns="" id="{BAD5A343-1087-4499-AB90-CC89C93A904B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9">
              <a:extLst>
                <a:ext uri="{FF2B5EF4-FFF2-40B4-BE49-F238E27FC236}">
                  <a16:creationId xmlns:a16="http://schemas.microsoft.com/office/drawing/2014/main" xmlns="" id="{69A3228D-CDE5-4F3E-9B87-DAF8508DB212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40">
              <a:extLst>
                <a:ext uri="{FF2B5EF4-FFF2-40B4-BE49-F238E27FC236}">
                  <a16:creationId xmlns:a16="http://schemas.microsoft.com/office/drawing/2014/main" xmlns="" id="{F4220917-BF6C-4948-9BCF-DB2B97348D7D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 36">
            <a:extLst>
              <a:ext uri="{FF2B5EF4-FFF2-40B4-BE49-F238E27FC236}">
                <a16:creationId xmlns:a16="http://schemas.microsoft.com/office/drawing/2014/main" xmlns="" id="{29955716-198F-48F8-BD8D-11764B2622EE}"/>
              </a:ext>
            </a:extLst>
          </p:cNvPr>
          <p:cNvGrpSpPr/>
          <p:nvPr/>
        </p:nvGrpSpPr>
        <p:grpSpPr>
          <a:xfrm rot="2700000">
            <a:off x="417148" y="1289639"/>
            <a:ext cx="1330389" cy="1299885"/>
            <a:chOff x="5090840" y="2579702"/>
            <a:chExt cx="2387934" cy="2333182"/>
          </a:xfrm>
        </p:grpSpPr>
        <p:sp>
          <p:nvSpPr>
            <p:cNvPr id="23" name="Freeform: Shape 37">
              <a:extLst>
                <a:ext uri="{FF2B5EF4-FFF2-40B4-BE49-F238E27FC236}">
                  <a16:creationId xmlns:a16="http://schemas.microsoft.com/office/drawing/2014/main" xmlns="" id="{71EE17C4-58F9-4631-8B2D-0E5D428C9D37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8">
              <a:extLst>
                <a:ext uri="{FF2B5EF4-FFF2-40B4-BE49-F238E27FC236}">
                  <a16:creationId xmlns:a16="http://schemas.microsoft.com/office/drawing/2014/main" xmlns="" id="{BAD5A343-1087-4499-AB90-CC89C93A904B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9">
              <a:extLst>
                <a:ext uri="{FF2B5EF4-FFF2-40B4-BE49-F238E27FC236}">
                  <a16:creationId xmlns:a16="http://schemas.microsoft.com/office/drawing/2014/main" xmlns="" id="{69A3228D-CDE5-4F3E-9B87-DAF8508DB212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0">
              <a:extLst>
                <a:ext uri="{FF2B5EF4-FFF2-40B4-BE49-F238E27FC236}">
                  <a16:creationId xmlns:a16="http://schemas.microsoft.com/office/drawing/2014/main" xmlns="" id="{F4220917-BF6C-4948-9BCF-DB2B97348D7D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4">
            <a:extLst>
              <a:ext uri="{FF2B5EF4-FFF2-40B4-BE49-F238E27FC236}">
                <a16:creationId xmlns:a16="http://schemas.microsoft.com/office/drawing/2014/main" xmlns="" id="{A81F57B9-4515-4DD0-87B6-068F659DFC0C}"/>
              </a:ext>
            </a:extLst>
          </p:cNvPr>
          <p:cNvGrpSpPr/>
          <p:nvPr/>
        </p:nvGrpSpPr>
        <p:grpSpPr>
          <a:xfrm>
            <a:off x="1571604" y="1571618"/>
            <a:ext cx="2458033" cy="2928958"/>
            <a:chOff x="4737812" y="2390015"/>
            <a:chExt cx="3159394" cy="3764690"/>
          </a:xfrm>
          <a:noFill/>
        </p:grpSpPr>
        <p:grpSp>
          <p:nvGrpSpPr>
            <p:cNvPr id="18" name="Group 121">
              <a:extLst>
                <a:ext uri="{FF2B5EF4-FFF2-40B4-BE49-F238E27FC236}">
                  <a16:creationId xmlns:a16="http://schemas.microsoft.com/office/drawing/2014/main" xmlns="" id="{6AFB42B0-E69F-4EB4-BFB3-885628F4225B}"/>
                </a:ext>
              </a:extLst>
            </p:cNvPr>
            <p:cNvGrpSpPr/>
            <p:nvPr/>
          </p:nvGrpSpPr>
          <p:grpSpPr>
            <a:xfrm rot="19800000">
              <a:off x="5964234" y="4473736"/>
              <a:ext cx="1932972" cy="1680969"/>
              <a:chOff x="2084105" y="5383623"/>
              <a:chExt cx="815482" cy="891098"/>
            </a:xfrm>
            <a:grpFill/>
          </p:grpSpPr>
          <p:sp>
            <p:nvSpPr>
              <p:cNvPr id="23" name="Rectangle 8">
                <a:extLst>
                  <a:ext uri="{FF2B5EF4-FFF2-40B4-BE49-F238E27FC236}">
                    <a16:creationId xmlns:a16="http://schemas.microsoft.com/office/drawing/2014/main" xmlns="" id="{1891EA6C-D40F-4EED-A941-D562B382DE61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815482" cy="891098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Rectangle 8">
                <a:extLst>
                  <a:ext uri="{FF2B5EF4-FFF2-40B4-BE49-F238E27FC236}">
                    <a16:creationId xmlns:a16="http://schemas.microsoft.com/office/drawing/2014/main" xmlns="" id="{374AE1EC-E005-4BE8-BF6F-C8748A7A4AFF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614896" cy="884728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Rectangle 8">
                <a:extLst>
                  <a:ext uri="{FF2B5EF4-FFF2-40B4-BE49-F238E27FC236}">
                    <a16:creationId xmlns:a16="http://schemas.microsoft.com/office/drawing/2014/main" xmlns="" id="{52FA58BC-2026-4728-8270-2ACB04BDFE29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408037" cy="88599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8">
                <a:extLst>
                  <a:ext uri="{FF2B5EF4-FFF2-40B4-BE49-F238E27FC236}">
                    <a16:creationId xmlns:a16="http://schemas.microsoft.com/office/drawing/2014/main" xmlns="" id="{E6E5D002-AAF9-4365-B7B2-FD17BC9B41FE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405505" cy="886992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xmlns="" id="{861230F8-EE62-4C18-AF1B-64375A68A169}"/>
                  </a:ext>
                </a:extLst>
              </p:cNvPr>
              <p:cNvSpPr/>
              <p:nvPr/>
            </p:nvSpPr>
            <p:spPr>
              <a:xfrm>
                <a:off x="2397817" y="6070896"/>
                <a:ext cx="184225" cy="20249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xmlns="" id="{F2D12CA4-B578-49D1-AAB1-D3E6D3672E61}"/>
                </a:ext>
              </a:extLst>
            </p:cNvPr>
            <p:cNvSpPr/>
            <p:nvPr/>
          </p:nvSpPr>
          <p:spPr>
            <a:xfrm rot="14400000">
              <a:off x="5606012" y="4024339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Rounded Rectangle 1">
              <a:extLst>
                <a:ext uri="{FF2B5EF4-FFF2-40B4-BE49-F238E27FC236}">
                  <a16:creationId xmlns:a16="http://schemas.microsoft.com/office/drawing/2014/main" xmlns="" id="{6711A572-9A6A-4369-BCF3-93A23EE9EB70}"/>
                </a:ext>
              </a:extLst>
            </p:cNvPr>
            <p:cNvSpPr/>
            <p:nvPr/>
          </p:nvSpPr>
          <p:spPr>
            <a:xfrm rot="4400993">
              <a:off x="5833816" y="2266987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xmlns="" id="{2ADCD65F-0149-4ACE-BB4B-294A1CD1F25E}"/>
                </a:ext>
              </a:extLst>
            </p:cNvPr>
            <p:cNvSpPr/>
            <p:nvPr/>
          </p:nvSpPr>
          <p:spPr>
            <a:xfrm rot="9000000">
              <a:off x="6316872" y="3487189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3383BEBA-DA6F-4137-A022-65092AF384D6}"/>
                </a:ext>
              </a:extLst>
            </p:cNvPr>
            <p:cNvSpPr/>
            <p:nvPr/>
          </p:nvSpPr>
          <p:spPr>
            <a:xfrm rot="18596325">
              <a:off x="4851990" y="3080834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grp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357436"/>
            <a:ext cx="55721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русский учёный-энциклопедист: химик,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физикохимик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метролог, экономист, технолог, геолог, метеоролог,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нефтяник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педагог, преподаватель, воздухоплаватель,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приборостроитель;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Санкт-Петербургского университета;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член-корреспондент Императорской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Санкт-Петербургской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Академии наук;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открыл периодический закон химических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элементов;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классического труда «Основы химии».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IMendeleevCa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142990"/>
            <a:ext cx="2476500" cy="3476626"/>
          </a:xfrm>
          <a:prstGeom prst="flowChartMagneticTape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928662" y="1357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Дмитрий Иванович Менделеев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(1834-1907)</a:t>
            </a: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9">
            <a:extLst>
              <a:ext uri="{FF2B5EF4-FFF2-40B4-BE49-F238E27FC236}">
                <a16:creationId xmlns:a16="http://schemas.microsoft.com/office/drawing/2014/main" xmlns="" id="{6B3FD4BA-EABD-4F0A-891A-E83B3AFFE3D7}"/>
              </a:ext>
            </a:extLst>
          </p:cNvPr>
          <p:cNvGrpSpPr/>
          <p:nvPr/>
        </p:nvGrpSpPr>
        <p:grpSpPr>
          <a:xfrm rot="17683639">
            <a:off x="2005945" y="1410113"/>
            <a:ext cx="2369513" cy="3889547"/>
            <a:chOff x="1589533" y="1116515"/>
            <a:chExt cx="3026615" cy="4968176"/>
          </a:xfrm>
          <a:noFill/>
          <a:effectLst/>
        </p:grpSpPr>
        <p:sp>
          <p:nvSpPr>
            <p:cNvPr id="19" name="Oval 17">
              <a:extLst>
                <a:ext uri="{FF2B5EF4-FFF2-40B4-BE49-F238E27FC236}">
                  <a16:creationId xmlns:a16="http://schemas.microsoft.com/office/drawing/2014/main" xmlns="" id="{5A4E0624-0874-4F49-AD62-B66AA32D0E7E}"/>
                </a:ext>
              </a:extLst>
            </p:cNvPr>
            <p:cNvSpPr/>
            <p:nvPr/>
          </p:nvSpPr>
          <p:spPr>
            <a:xfrm>
              <a:off x="2132802" y="2924944"/>
              <a:ext cx="1926584" cy="1846330"/>
            </a:xfrm>
            <a:custGeom>
              <a:avLst/>
              <a:gdLst/>
              <a:ahLst/>
              <a:cxnLst/>
              <a:rect l="l" t="t" r="r" b="b"/>
              <a:pathLst>
                <a:path w="1926584" h="1846330">
                  <a:moveTo>
                    <a:pt x="1089951" y="1842682"/>
                  </a:moveTo>
                  <a:lnTo>
                    <a:pt x="1097532" y="1846330"/>
                  </a:lnTo>
                  <a:lnTo>
                    <a:pt x="1093652" y="1846330"/>
                  </a:lnTo>
                  <a:cubicBezTo>
                    <a:pt x="1092687" y="1844762"/>
                    <a:pt x="1091322" y="1843713"/>
                    <a:pt x="1089951" y="1842682"/>
                  </a:cubicBezTo>
                  <a:close/>
                  <a:moveTo>
                    <a:pt x="465856" y="1495303"/>
                  </a:moveTo>
                  <a:lnTo>
                    <a:pt x="1467054" y="1495303"/>
                  </a:lnTo>
                  <a:lnTo>
                    <a:pt x="1233836" y="1811603"/>
                  </a:lnTo>
                  <a:lnTo>
                    <a:pt x="699074" y="1811603"/>
                  </a:lnTo>
                  <a:close/>
                  <a:moveTo>
                    <a:pt x="0" y="0"/>
                  </a:moveTo>
                  <a:lnTo>
                    <a:pt x="706150" y="0"/>
                  </a:lnTo>
                  <a:cubicBezTo>
                    <a:pt x="688007" y="36121"/>
                    <a:pt x="678316" y="76955"/>
                    <a:pt x="678316" y="120053"/>
                  </a:cubicBezTo>
                  <a:cubicBezTo>
                    <a:pt x="678316" y="275422"/>
                    <a:pt x="804268" y="401374"/>
                    <a:pt x="959637" y="401374"/>
                  </a:cubicBezTo>
                  <a:cubicBezTo>
                    <a:pt x="1115006" y="401374"/>
                    <a:pt x="1240958" y="275422"/>
                    <a:pt x="1240958" y="120053"/>
                  </a:cubicBezTo>
                  <a:cubicBezTo>
                    <a:pt x="1240958" y="76955"/>
                    <a:pt x="1231267" y="36121"/>
                    <a:pt x="1213124" y="0"/>
                  </a:cubicBezTo>
                  <a:lnTo>
                    <a:pt x="1926584" y="0"/>
                  </a:lnTo>
                  <a:cubicBezTo>
                    <a:pt x="1925444" y="144359"/>
                    <a:pt x="1883779" y="344931"/>
                    <a:pt x="1823215" y="551899"/>
                  </a:cubicBezTo>
                  <a:cubicBezTo>
                    <a:pt x="1795312" y="517144"/>
                    <a:pt x="1757916" y="489629"/>
                    <a:pt x="1713591" y="472119"/>
                  </a:cubicBezTo>
                  <a:cubicBezTo>
                    <a:pt x="1569089" y="415034"/>
                    <a:pt x="1405670" y="485901"/>
                    <a:pt x="1348585" y="630403"/>
                  </a:cubicBezTo>
                  <a:cubicBezTo>
                    <a:pt x="1291501" y="774905"/>
                    <a:pt x="1362367" y="938324"/>
                    <a:pt x="1506869" y="995409"/>
                  </a:cubicBezTo>
                  <a:cubicBezTo>
                    <a:pt x="1554590" y="1014260"/>
                    <a:pt x="1604374" y="1019158"/>
                    <a:pt x="1651530" y="1010859"/>
                  </a:cubicBezTo>
                  <a:lnTo>
                    <a:pt x="1566591" y="1237129"/>
                  </a:lnTo>
                  <a:cubicBezTo>
                    <a:pt x="1534342" y="1304822"/>
                    <a:pt x="1503291" y="1361947"/>
                    <a:pt x="1475612" y="1404265"/>
                  </a:cubicBezTo>
                  <a:lnTo>
                    <a:pt x="450971" y="1404265"/>
                  </a:lnTo>
                  <a:cubicBezTo>
                    <a:pt x="423328" y="1362000"/>
                    <a:pt x="392320" y="1304965"/>
                    <a:pt x="360116" y="1237384"/>
                  </a:cubicBezTo>
                  <a:lnTo>
                    <a:pt x="271026" y="1000106"/>
                  </a:lnTo>
                  <a:cubicBezTo>
                    <a:pt x="328356" y="1014395"/>
                    <a:pt x="390560" y="1009724"/>
                    <a:pt x="448647" y="983756"/>
                  </a:cubicBezTo>
                  <a:cubicBezTo>
                    <a:pt x="590487" y="920346"/>
                    <a:pt x="654067" y="753956"/>
                    <a:pt x="590657" y="612116"/>
                  </a:cubicBezTo>
                  <a:cubicBezTo>
                    <a:pt x="527246" y="470276"/>
                    <a:pt x="360857" y="406696"/>
                    <a:pt x="219017" y="470106"/>
                  </a:cubicBezTo>
                  <a:cubicBezTo>
                    <a:pt x="172166" y="491051"/>
                    <a:pt x="133853" y="523232"/>
                    <a:pt x="106817" y="562760"/>
                  </a:cubicBezTo>
                  <a:lnTo>
                    <a:pt x="105084" y="558146"/>
                  </a:lnTo>
                  <a:cubicBezTo>
                    <a:pt x="43643" y="348954"/>
                    <a:pt x="1152" y="14580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xmlns="" id="{75088D5A-560B-433E-A5E7-07FCE2E5E5F6}"/>
                </a:ext>
              </a:extLst>
            </p:cNvPr>
            <p:cNvSpPr/>
            <p:nvPr/>
          </p:nvSpPr>
          <p:spPr>
            <a:xfrm>
              <a:off x="2569504" y="4788517"/>
              <a:ext cx="1269711" cy="1296174"/>
            </a:xfrm>
            <a:custGeom>
              <a:avLst/>
              <a:gdLst/>
              <a:ahLst/>
              <a:cxnLst/>
              <a:rect l="l" t="t" r="r" b="b"/>
              <a:pathLst>
                <a:path w="1020942" h="1042219">
                  <a:moveTo>
                    <a:pt x="598154" y="0"/>
                  </a:moveTo>
                  <a:lnTo>
                    <a:pt x="602034" y="0"/>
                  </a:lnTo>
                  <a:cubicBezTo>
                    <a:pt x="732545" y="48130"/>
                    <a:pt x="851964" y="153955"/>
                    <a:pt x="948095" y="335846"/>
                  </a:cubicBezTo>
                  <a:cubicBezTo>
                    <a:pt x="978843" y="400651"/>
                    <a:pt x="1074165" y="613050"/>
                    <a:pt x="981303" y="723974"/>
                  </a:cubicBezTo>
                  <a:cubicBezTo>
                    <a:pt x="873097" y="539136"/>
                    <a:pt x="886508" y="512529"/>
                    <a:pt x="761589" y="478328"/>
                  </a:cubicBezTo>
                  <a:cubicBezTo>
                    <a:pt x="754102" y="579795"/>
                    <a:pt x="721375" y="679980"/>
                    <a:pt x="714168" y="719738"/>
                  </a:cubicBezTo>
                  <a:cubicBezTo>
                    <a:pt x="628200" y="910870"/>
                    <a:pt x="649237" y="899056"/>
                    <a:pt x="469174" y="1042219"/>
                  </a:cubicBezTo>
                  <a:cubicBezTo>
                    <a:pt x="470908" y="800421"/>
                    <a:pt x="373014" y="748650"/>
                    <a:pt x="282500" y="696880"/>
                  </a:cubicBezTo>
                  <a:cubicBezTo>
                    <a:pt x="223160" y="674502"/>
                    <a:pt x="189098" y="616202"/>
                    <a:pt x="179009" y="547569"/>
                  </a:cubicBezTo>
                  <a:cubicBezTo>
                    <a:pt x="129468" y="579663"/>
                    <a:pt x="78120" y="590821"/>
                    <a:pt x="28383" y="622928"/>
                  </a:cubicBezTo>
                  <a:cubicBezTo>
                    <a:pt x="28383" y="549752"/>
                    <a:pt x="-45416" y="410156"/>
                    <a:pt x="44988" y="257647"/>
                  </a:cubicBezTo>
                  <a:cubicBezTo>
                    <a:pt x="86462" y="192778"/>
                    <a:pt x="162388" y="97808"/>
                    <a:pt x="252225" y="34529"/>
                  </a:cubicBezTo>
                  <a:lnTo>
                    <a:pt x="215398" y="84251"/>
                  </a:lnTo>
                  <a:cubicBezTo>
                    <a:pt x="167064" y="165792"/>
                    <a:pt x="206521" y="240427"/>
                    <a:pt x="206521" y="279552"/>
                  </a:cubicBezTo>
                  <a:cubicBezTo>
                    <a:pt x="233112" y="262386"/>
                    <a:pt x="260566" y="256420"/>
                    <a:pt x="287054" y="239261"/>
                  </a:cubicBezTo>
                  <a:cubicBezTo>
                    <a:pt x="292448" y="275956"/>
                    <a:pt x="310660" y="307127"/>
                    <a:pt x="342388" y="319091"/>
                  </a:cubicBezTo>
                  <a:cubicBezTo>
                    <a:pt x="390781" y="346770"/>
                    <a:pt x="443121" y="374450"/>
                    <a:pt x="442194" y="503730"/>
                  </a:cubicBezTo>
                  <a:cubicBezTo>
                    <a:pt x="538467" y="427187"/>
                    <a:pt x="527219" y="433503"/>
                    <a:pt x="573183" y="331312"/>
                  </a:cubicBezTo>
                  <a:cubicBezTo>
                    <a:pt x="577036" y="310054"/>
                    <a:pt x="594533" y="256491"/>
                    <a:pt x="598537" y="202239"/>
                  </a:cubicBezTo>
                  <a:cubicBezTo>
                    <a:pt x="665326" y="220526"/>
                    <a:pt x="658156" y="234752"/>
                    <a:pt x="716010" y="333576"/>
                  </a:cubicBezTo>
                  <a:cubicBezTo>
                    <a:pt x="765659" y="274270"/>
                    <a:pt x="714694" y="160709"/>
                    <a:pt x="698255" y="126060"/>
                  </a:cubicBezTo>
                  <a:cubicBezTo>
                    <a:pt x="669077" y="70854"/>
                    <a:pt x="635888" y="28754"/>
                    <a:pt x="598154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1" name="Oval 17">
              <a:extLst>
                <a:ext uri="{FF2B5EF4-FFF2-40B4-BE49-F238E27FC236}">
                  <a16:creationId xmlns:a16="http://schemas.microsoft.com/office/drawing/2014/main" xmlns="" id="{DEBB7765-5035-44E7-8E00-A1AB652E85E6}"/>
                </a:ext>
              </a:extLst>
            </p:cNvPr>
            <p:cNvSpPr/>
            <p:nvPr/>
          </p:nvSpPr>
          <p:spPr>
            <a:xfrm>
              <a:off x="2131996" y="1116515"/>
              <a:ext cx="1928194" cy="2147820"/>
            </a:xfrm>
            <a:custGeom>
              <a:avLst/>
              <a:gdLst/>
              <a:ahLst/>
              <a:cxnLst/>
              <a:rect l="l" t="t" r="r" b="b"/>
              <a:pathLst>
                <a:path w="1928194" h="2147820">
                  <a:moveTo>
                    <a:pt x="967261" y="833968"/>
                  </a:moveTo>
                  <a:cubicBezTo>
                    <a:pt x="1092352" y="833968"/>
                    <a:pt x="1193758" y="935374"/>
                    <a:pt x="1193758" y="1060466"/>
                  </a:cubicBezTo>
                  <a:cubicBezTo>
                    <a:pt x="1193758" y="1185557"/>
                    <a:pt x="1092352" y="1286963"/>
                    <a:pt x="967261" y="1286963"/>
                  </a:cubicBezTo>
                  <a:cubicBezTo>
                    <a:pt x="842169" y="1286963"/>
                    <a:pt x="740763" y="1185557"/>
                    <a:pt x="740763" y="1060466"/>
                  </a:cubicBezTo>
                  <a:cubicBezTo>
                    <a:pt x="740763" y="935374"/>
                    <a:pt x="842169" y="833968"/>
                    <a:pt x="967261" y="833968"/>
                  </a:cubicBezTo>
                  <a:close/>
                  <a:moveTo>
                    <a:pt x="967261" y="676961"/>
                  </a:moveTo>
                  <a:cubicBezTo>
                    <a:pt x="755457" y="676961"/>
                    <a:pt x="583756" y="848662"/>
                    <a:pt x="583756" y="1060466"/>
                  </a:cubicBezTo>
                  <a:cubicBezTo>
                    <a:pt x="583756" y="1272269"/>
                    <a:pt x="755457" y="1443970"/>
                    <a:pt x="967261" y="1443970"/>
                  </a:cubicBezTo>
                  <a:cubicBezTo>
                    <a:pt x="1179064" y="1443970"/>
                    <a:pt x="1350765" y="1272269"/>
                    <a:pt x="1350765" y="1060466"/>
                  </a:cubicBezTo>
                  <a:cubicBezTo>
                    <a:pt x="1350765" y="848662"/>
                    <a:pt x="1179064" y="676961"/>
                    <a:pt x="967261" y="676961"/>
                  </a:cubicBezTo>
                  <a:close/>
                  <a:moveTo>
                    <a:pt x="950055" y="2168"/>
                  </a:moveTo>
                  <a:cubicBezTo>
                    <a:pt x="1242977" y="152649"/>
                    <a:pt x="1536140" y="521630"/>
                    <a:pt x="1696441" y="779728"/>
                  </a:cubicBezTo>
                  <a:cubicBezTo>
                    <a:pt x="1833936" y="1038333"/>
                    <a:pt x="1933792" y="1407364"/>
                    <a:pt x="1927951" y="1727638"/>
                  </a:cubicBezTo>
                  <a:lnTo>
                    <a:pt x="1927390" y="1736421"/>
                  </a:lnTo>
                  <a:lnTo>
                    <a:pt x="1077865" y="1736421"/>
                  </a:lnTo>
                  <a:lnTo>
                    <a:pt x="1077865" y="1773357"/>
                  </a:lnTo>
                  <a:cubicBezTo>
                    <a:pt x="1131585" y="1808489"/>
                    <a:pt x="1165002" y="1869686"/>
                    <a:pt x="1165002" y="1938688"/>
                  </a:cubicBezTo>
                  <a:cubicBezTo>
                    <a:pt x="1165002" y="2054189"/>
                    <a:pt x="1071372" y="2147820"/>
                    <a:pt x="955874" y="2147820"/>
                  </a:cubicBezTo>
                  <a:cubicBezTo>
                    <a:pt x="840375" y="2147820"/>
                    <a:pt x="746746" y="2054189"/>
                    <a:pt x="746746" y="1938688"/>
                  </a:cubicBezTo>
                  <a:cubicBezTo>
                    <a:pt x="746746" y="1869686"/>
                    <a:pt x="780162" y="1808489"/>
                    <a:pt x="833882" y="1773357"/>
                  </a:cubicBezTo>
                  <a:lnTo>
                    <a:pt x="833882" y="1736421"/>
                  </a:lnTo>
                  <a:lnTo>
                    <a:pt x="806" y="1736421"/>
                  </a:lnTo>
                  <a:cubicBezTo>
                    <a:pt x="261" y="1733474"/>
                    <a:pt x="244" y="1730544"/>
                    <a:pt x="244" y="1727638"/>
                  </a:cubicBezTo>
                  <a:cubicBezTo>
                    <a:pt x="-5597" y="1407364"/>
                    <a:pt x="94259" y="1038333"/>
                    <a:pt x="231753" y="779728"/>
                  </a:cubicBezTo>
                  <a:cubicBezTo>
                    <a:pt x="391561" y="522427"/>
                    <a:pt x="638473" y="114130"/>
                    <a:pt x="950055" y="2168"/>
                  </a:cubicBezTo>
                  <a:close/>
                  <a:moveTo>
                    <a:pt x="954612" y="0"/>
                  </a:moveTo>
                  <a:cubicBezTo>
                    <a:pt x="953033" y="554"/>
                    <a:pt x="951456" y="1115"/>
                    <a:pt x="950055" y="2168"/>
                  </a:cubicBezTo>
                  <a:lnTo>
                    <a:pt x="948393" y="117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xmlns="" id="{F0CAAA51-C7A8-45BC-ACFA-3AD35444D9FF}"/>
                </a:ext>
              </a:extLst>
            </p:cNvPr>
            <p:cNvSpPr/>
            <p:nvPr/>
          </p:nvSpPr>
          <p:spPr>
            <a:xfrm>
              <a:off x="3519472" y="3388517"/>
              <a:ext cx="1096676" cy="977554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xmlns="" id="{EBF9B94F-675C-4557-A9CC-D0409DE615BA}"/>
                </a:ext>
              </a:extLst>
            </p:cNvPr>
            <p:cNvSpPr/>
            <p:nvPr/>
          </p:nvSpPr>
          <p:spPr>
            <a:xfrm flipH="1">
              <a:off x="1589533" y="3388516"/>
              <a:ext cx="1096675" cy="977555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17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397715"/>
            <a:ext cx="9144000" cy="1745785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8011" y="1000114"/>
            <a:ext cx="3624055" cy="5847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Давидович Ландау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(1908-1968)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Картинки по запросу Лев Давидович Ланда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429388" y="1357304"/>
            <a:ext cx="2143140" cy="3034110"/>
          </a:xfrm>
          <a:prstGeom prst="homePlate">
            <a:avLst>
              <a:gd name="adj" fmla="val 32075"/>
            </a:avLst>
          </a:prstGeom>
          <a:noFill/>
          <a:ln w="28575"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1714494"/>
            <a:ext cx="56436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ауреат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Нобелевской премии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физике 1962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года; 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основатель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советской школы физики (квантовая физика,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физика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сверхнизких температур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иностранный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Лондонского королевского общества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1960), Национальной академии наук США (1960), Датской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королевской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академии наук (1951), Королевской академии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Нидерландов (1956), Американской академии искусств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(1960), Академии наук «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Леопольдина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(1964),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Французского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физического общества и Лондонского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физического обществ.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F2379149-572C-40A3-A37D-0AEC9933A200}"/>
              </a:ext>
            </a:extLst>
          </p:cNvPr>
          <p:cNvGrpSpPr/>
          <p:nvPr/>
        </p:nvGrpSpPr>
        <p:grpSpPr>
          <a:xfrm rot="20328779" flipH="1">
            <a:off x="753772" y="2344747"/>
            <a:ext cx="4256348" cy="1804867"/>
            <a:chOff x="2855642" y="1729428"/>
            <a:chExt cx="6480725" cy="2748096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xmlns="" id="{2CA60154-8119-47A9-AEC1-D9F4DC54063E}"/>
                </a:ext>
              </a:extLst>
            </p:cNvPr>
            <p:cNvSpPr/>
            <p:nvPr/>
          </p:nvSpPr>
          <p:spPr>
            <a:xfrm>
              <a:off x="4716696" y="2405690"/>
              <a:ext cx="2774385" cy="1882403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33633848-575C-4649-B608-ADBE6156C904}"/>
                </a:ext>
              </a:extLst>
            </p:cNvPr>
            <p:cNvSpPr/>
            <p:nvPr/>
          </p:nvSpPr>
          <p:spPr>
            <a:xfrm>
              <a:off x="4716696" y="2771860"/>
              <a:ext cx="2774385" cy="905985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7D5AD825-C6ED-412E-9AD8-1752352C7F2B}"/>
                </a:ext>
              </a:extLst>
            </p:cNvPr>
            <p:cNvSpPr/>
            <p:nvPr/>
          </p:nvSpPr>
          <p:spPr>
            <a:xfrm>
              <a:off x="2855642" y="1729428"/>
              <a:ext cx="6480725" cy="1657211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21" name="Straight Connector 13">
              <a:extLst>
                <a:ext uri="{FF2B5EF4-FFF2-40B4-BE49-F238E27FC236}">
                  <a16:creationId xmlns:a16="http://schemas.microsoft.com/office/drawing/2014/main" xmlns="" id="{098041F7-EF12-4235-8F7A-E50660E91C07}"/>
                </a:ext>
              </a:extLst>
            </p:cNvPr>
            <p:cNvCxnSpPr/>
            <p:nvPr/>
          </p:nvCxnSpPr>
          <p:spPr>
            <a:xfrm>
              <a:off x="6204740" y="2292443"/>
              <a:ext cx="1693282" cy="5695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14">
              <a:extLst>
                <a:ext uri="{FF2B5EF4-FFF2-40B4-BE49-F238E27FC236}">
                  <a16:creationId xmlns:a16="http://schemas.microsoft.com/office/drawing/2014/main" xmlns="" id="{CE46E61B-F685-4DCF-BA97-2A3C4F3EC31D}"/>
                </a:ext>
              </a:extLst>
            </p:cNvPr>
            <p:cNvCxnSpPr>
              <a:cxnSpLocks/>
            </p:cNvCxnSpPr>
            <p:nvPr/>
          </p:nvCxnSpPr>
          <p:spPr>
            <a:xfrm rot="20328779">
              <a:off x="8042336" y="2813373"/>
              <a:ext cx="2503" cy="8723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3" name="Isosceles Triangle 15">
              <a:extLst>
                <a:ext uri="{FF2B5EF4-FFF2-40B4-BE49-F238E27FC236}">
                  <a16:creationId xmlns:a16="http://schemas.microsoft.com/office/drawing/2014/main" xmlns="" id="{C374473E-5B80-4901-8656-6860ABE6150C}"/>
                </a:ext>
              </a:extLst>
            </p:cNvPr>
            <p:cNvSpPr/>
            <p:nvPr/>
          </p:nvSpPr>
          <p:spPr>
            <a:xfrm rot="20328779">
              <a:off x="8108405" y="3624285"/>
              <a:ext cx="491605" cy="853239"/>
            </a:xfrm>
            <a:prstGeom prst="triangl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xmlns="" id="{A6173891-AF67-48A5-8CF7-5BFB9BE6A454}"/>
                </a:ext>
              </a:extLst>
            </p:cNvPr>
            <p:cNvSpPr/>
            <p:nvPr/>
          </p:nvSpPr>
          <p:spPr>
            <a:xfrm>
              <a:off x="8106546" y="3611027"/>
              <a:ext cx="251999" cy="25199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9" y="2786064"/>
            <a:ext cx="50720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выдающийся русский физиолог;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учения о высшей нервной деятельности;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русский ученый, получивший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Нобелевскую премию.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1428742"/>
            <a:ext cx="3500462" cy="5847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 Петрович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Павлов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(1849-1936)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857884" y="1357304"/>
            <a:ext cx="2857500" cy="2857500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25" name="Group 80">
            <a:extLst>
              <a:ext uri="{FF2B5EF4-FFF2-40B4-BE49-F238E27FC236}">
                <a16:creationId xmlns:a16="http://schemas.microsoft.com/office/drawing/2014/main" xmlns="" id="{F5B116FA-DF78-4D5C-9B8B-918D6794E3E9}"/>
              </a:ext>
            </a:extLst>
          </p:cNvPr>
          <p:cNvGrpSpPr/>
          <p:nvPr/>
        </p:nvGrpSpPr>
        <p:grpSpPr>
          <a:xfrm>
            <a:off x="214282" y="1142991"/>
            <a:ext cx="1071570" cy="942126"/>
            <a:chOff x="3983887" y="4061275"/>
            <a:chExt cx="2122406" cy="1866023"/>
          </a:xfrm>
        </p:grpSpPr>
        <p:grpSp>
          <p:nvGrpSpPr>
            <p:cNvPr id="26" name="Group 81">
              <a:extLst>
                <a:ext uri="{FF2B5EF4-FFF2-40B4-BE49-F238E27FC236}">
                  <a16:creationId xmlns:a16="http://schemas.microsoft.com/office/drawing/2014/main" xmlns="" id="{7EDC652D-2B8B-4877-9A03-732ED8E4C0DE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xmlns="" id="{990D8054-1B0D-42C1-A98D-46C3EA45486E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0" name="Rectangle 22">
                <a:extLst>
                  <a:ext uri="{FF2B5EF4-FFF2-40B4-BE49-F238E27FC236}">
                    <a16:creationId xmlns:a16="http://schemas.microsoft.com/office/drawing/2014/main" xmlns="" id="{DE12ABC0-6F33-4A67-B3FF-8D68FEF03810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7" name="Group 82">
              <a:extLst>
                <a:ext uri="{FF2B5EF4-FFF2-40B4-BE49-F238E27FC236}">
                  <a16:creationId xmlns:a16="http://schemas.microsoft.com/office/drawing/2014/main" xmlns="" id="{B82C7CF0-F921-4714-AF84-56BEAA41CC5A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xmlns="" id="{CC447F76-DA58-4828-9FC2-4295F9485F5A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xmlns="" id="{B6760C22-509E-4905-9135-C81CB4208E4F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8" name="Group 83">
              <a:extLst>
                <a:ext uri="{FF2B5EF4-FFF2-40B4-BE49-F238E27FC236}">
                  <a16:creationId xmlns:a16="http://schemas.microsoft.com/office/drawing/2014/main" xmlns="" id="{6E44D967-D7D5-499A-8F4C-FB70C082F537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Freeform 21">
                <a:extLst>
                  <a:ext uri="{FF2B5EF4-FFF2-40B4-BE49-F238E27FC236}">
                    <a16:creationId xmlns:a16="http://schemas.microsoft.com/office/drawing/2014/main" xmlns="" id="{E50D6C3A-48E0-4281-B031-3F990C2CAEE9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6" name="Rectangle 22">
                <a:extLst>
                  <a:ext uri="{FF2B5EF4-FFF2-40B4-BE49-F238E27FC236}">
                    <a16:creationId xmlns:a16="http://schemas.microsoft.com/office/drawing/2014/main" xmlns="" id="{ADF0C84A-8F21-4267-B82E-C4B0F00F467A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84">
              <a:extLst>
                <a:ext uri="{FF2B5EF4-FFF2-40B4-BE49-F238E27FC236}">
                  <a16:creationId xmlns:a16="http://schemas.microsoft.com/office/drawing/2014/main" xmlns="" id="{0C415919-433D-4380-BB02-440DD31D614D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xmlns="" id="{857E28F4-93B5-4AB3-B643-BCB9583B0AA4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xmlns="" id="{A36523D8-E1CA-487A-8CBD-428DBA0C5D72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0" name="Group 85">
              <a:extLst>
                <a:ext uri="{FF2B5EF4-FFF2-40B4-BE49-F238E27FC236}">
                  <a16:creationId xmlns:a16="http://schemas.microsoft.com/office/drawing/2014/main" xmlns="" id="{A4689C4B-4307-4373-84A5-09EF6ADDAECA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xmlns="" id="{DE515BEB-EC2E-4833-A06D-A53CD19358C0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xmlns="" id="{68D258A4-5BD8-4ADD-965A-1201E02D3B2E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41" name="Group 80">
            <a:extLst>
              <a:ext uri="{FF2B5EF4-FFF2-40B4-BE49-F238E27FC236}">
                <a16:creationId xmlns:a16="http://schemas.microsoft.com/office/drawing/2014/main" xmlns="" id="{F5B116FA-DF78-4D5C-9B8B-918D6794E3E9}"/>
              </a:ext>
            </a:extLst>
          </p:cNvPr>
          <p:cNvGrpSpPr/>
          <p:nvPr/>
        </p:nvGrpSpPr>
        <p:grpSpPr>
          <a:xfrm>
            <a:off x="5143504" y="3552222"/>
            <a:ext cx="1500198" cy="1318976"/>
            <a:chOff x="3983887" y="4061275"/>
            <a:chExt cx="2122406" cy="1866023"/>
          </a:xfrm>
        </p:grpSpPr>
        <p:grpSp>
          <p:nvGrpSpPr>
            <p:cNvPr id="42" name="Group 81">
              <a:extLst>
                <a:ext uri="{FF2B5EF4-FFF2-40B4-BE49-F238E27FC236}">
                  <a16:creationId xmlns:a16="http://schemas.microsoft.com/office/drawing/2014/main" xmlns="" id="{7EDC652D-2B8B-4877-9A03-732ED8E4C0DE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xmlns="" id="{990D8054-1B0D-42C1-A98D-46C3EA45486E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56" name="Rectangle 22">
                <a:extLst>
                  <a:ext uri="{FF2B5EF4-FFF2-40B4-BE49-F238E27FC236}">
                    <a16:creationId xmlns:a16="http://schemas.microsoft.com/office/drawing/2014/main" xmlns="" id="{DE12ABC0-6F33-4A67-B3FF-8D68FEF03810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" name="Group 82">
              <a:extLst>
                <a:ext uri="{FF2B5EF4-FFF2-40B4-BE49-F238E27FC236}">
                  <a16:creationId xmlns:a16="http://schemas.microsoft.com/office/drawing/2014/main" xmlns="" id="{B82C7CF0-F921-4714-AF84-56BEAA41CC5A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xmlns="" id="{CC447F76-DA58-4828-9FC2-4295F9485F5A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" name="Freeform 19">
                <a:extLst>
                  <a:ext uri="{FF2B5EF4-FFF2-40B4-BE49-F238E27FC236}">
                    <a16:creationId xmlns:a16="http://schemas.microsoft.com/office/drawing/2014/main" xmlns="" id="{B6760C22-509E-4905-9135-C81CB4208E4F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4" name="Group 83">
              <a:extLst>
                <a:ext uri="{FF2B5EF4-FFF2-40B4-BE49-F238E27FC236}">
                  <a16:creationId xmlns:a16="http://schemas.microsoft.com/office/drawing/2014/main" xmlns="" id="{6E44D967-D7D5-499A-8F4C-FB70C082F537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21">
                <a:extLst>
                  <a:ext uri="{FF2B5EF4-FFF2-40B4-BE49-F238E27FC236}">
                    <a16:creationId xmlns:a16="http://schemas.microsoft.com/office/drawing/2014/main" xmlns="" id="{E50D6C3A-48E0-4281-B031-3F990C2CAEE9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52" name="Rectangle 22">
                <a:extLst>
                  <a:ext uri="{FF2B5EF4-FFF2-40B4-BE49-F238E27FC236}">
                    <a16:creationId xmlns:a16="http://schemas.microsoft.com/office/drawing/2014/main" xmlns="" id="{ADF0C84A-8F21-4267-B82E-C4B0F00F467A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84">
              <a:extLst>
                <a:ext uri="{FF2B5EF4-FFF2-40B4-BE49-F238E27FC236}">
                  <a16:creationId xmlns:a16="http://schemas.microsoft.com/office/drawing/2014/main" xmlns="" id="{0C415919-433D-4380-BB02-440DD31D614D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xmlns="" id="{857E28F4-93B5-4AB3-B643-BCB9583B0AA4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50" name="Rectangle 22">
                <a:extLst>
                  <a:ext uri="{FF2B5EF4-FFF2-40B4-BE49-F238E27FC236}">
                    <a16:creationId xmlns:a16="http://schemas.microsoft.com/office/drawing/2014/main" xmlns="" id="{A36523D8-E1CA-487A-8CBD-428DBA0C5D72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6" name="Group 85">
              <a:extLst>
                <a:ext uri="{FF2B5EF4-FFF2-40B4-BE49-F238E27FC236}">
                  <a16:creationId xmlns:a16="http://schemas.microsoft.com/office/drawing/2014/main" xmlns="" id="{A4689C4B-4307-4373-84A5-09EF6ADDAECA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xmlns="" id="{DE515BEB-EC2E-4833-A06D-A53CD19358C0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xmlns="" id="{68D258A4-5BD8-4ADD-965A-1201E02D3B2E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31" y="3288213"/>
            <a:ext cx="1643074" cy="1783867"/>
            <a:chOff x="7315097" y="1776769"/>
            <a:chExt cx="4192239" cy="4551467"/>
          </a:xfrm>
          <a:solidFill>
            <a:schemeClr val="bg1">
              <a:lumMod val="95000"/>
            </a:schemeClr>
          </a:solidFill>
        </p:grpSpPr>
        <p:grpSp>
          <p:nvGrpSpPr>
            <p:cNvPr id="25" name="Group 16388">
              <a:extLst>
                <a:ext uri="{FF2B5EF4-FFF2-40B4-BE49-F238E27FC236}">
                  <a16:creationId xmlns="" xmlns:a16="http://schemas.microsoft.com/office/drawing/2014/main" id="{253DD250-5F2C-4F5B-9A6D-9765968E5AD9}"/>
                </a:ext>
              </a:extLst>
            </p:cNvPr>
            <p:cNvGrpSpPr/>
            <p:nvPr/>
          </p:nvGrpSpPr>
          <p:grpSpPr>
            <a:xfrm flipH="1">
              <a:off x="7682462" y="2857786"/>
              <a:ext cx="1725195" cy="3399320"/>
              <a:chOff x="4362111" y="2245352"/>
              <a:chExt cx="1526744" cy="3008292"/>
            </a:xfrm>
            <a:grpFill/>
          </p:grpSpPr>
          <p:grpSp>
            <p:nvGrpSpPr>
              <p:cNvPr id="99" name="Group 16387">
                <a:extLst>
                  <a:ext uri="{FF2B5EF4-FFF2-40B4-BE49-F238E27FC236}">
                    <a16:creationId xmlns="" xmlns:a16="http://schemas.microsoft.com/office/drawing/2014/main" id="{EFAAC5FE-AD07-4264-8F59-011CFC2383D3}"/>
                  </a:ext>
                </a:extLst>
              </p:cNvPr>
              <p:cNvGrpSpPr/>
              <p:nvPr/>
            </p:nvGrpSpPr>
            <p:grpSpPr>
              <a:xfrm rot="5400000">
                <a:off x="3917845" y="4305320"/>
                <a:ext cx="1392590" cy="504058"/>
                <a:chOff x="4572003" y="3491986"/>
                <a:chExt cx="1989414" cy="720077"/>
              </a:xfrm>
              <a:grpFill/>
            </p:grpSpPr>
            <p:sp>
              <p:nvSpPr>
                <p:cNvPr id="116" name="Block Arc 16384">
                  <a:extLst>
                    <a:ext uri="{FF2B5EF4-FFF2-40B4-BE49-F238E27FC236}">
                      <a16:creationId xmlns="" xmlns:a16="http://schemas.microsoft.com/office/drawing/2014/main" id="{BF1D8874-F1E7-4386-81D1-3F1FF85807FD}"/>
                    </a:ext>
                  </a:extLst>
                </p:cNvPr>
                <p:cNvSpPr/>
                <p:nvPr/>
              </p:nvSpPr>
              <p:spPr>
                <a:xfrm>
                  <a:off x="4572003" y="3491986"/>
                  <a:ext cx="720080" cy="720077"/>
                </a:xfrm>
                <a:prstGeom prst="blockArc">
                  <a:avLst>
                    <a:gd name="adj1" fmla="val 5390096"/>
                    <a:gd name="adj2" fmla="val 10756098"/>
                    <a:gd name="adj3" fmla="val 16405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7" name="Rectangle 16386">
                  <a:extLst>
                    <a:ext uri="{FF2B5EF4-FFF2-40B4-BE49-F238E27FC236}">
                      <a16:creationId xmlns="" xmlns:a16="http://schemas.microsoft.com/office/drawing/2014/main" id="{CBEA41DB-070A-41E2-B336-43582460EC53}"/>
                    </a:ext>
                  </a:extLst>
                </p:cNvPr>
                <p:cNvSpPr/>
                <p:nvPr/>
              </p:nvSpPr>
              <p:spPr>
                <a:xfrm>
                  <a:off x="4915704" y="4093761"/>
                  <a:ext cx="1645713" cy="11829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100" name="Group 38">
                <a:extLst>
                  <a:ext uri="{FF2B5EF4-FFF2-40B4-BE49-F238E27FC236}">
                    <a16:creationId xmlns="" xmlns:a16="http://schemas.microsoft.com/office/drawing/2014/main" id="{24BE5C64-118C-4133-9E7B-72F54988F937}"/>
                  </a:ext>
                </a:extLst>
              </p:cNvPr>
              <p:cNvGrpSpPr/>
              <p:nvPr/>
            </p:nvGrpSpPr>
            <p:grpSpPr>
              <a:xfrm>
                <a:off x="4934247" y="2289861"/>
                <a:ext cx="504056" cy="1260056"/>
                <a:chOff x="4390223" y="2132969"/>
                <a:chExt cx="720080" cy="1800087"/>
              </a:xfrm>
              <a:grpFill/>
            </p:grpSpPr>
            <p:sp>
              <p:nvSpPr>
                <p:cNvPr id="113" name="Block Arc 39">
                  <a:extLst>
                    <a:ext uri="{FF2B5EF4-FFF2-40B4-BE49-F238E27FC236}">
                      <a16:creationId xmlns="" xmlns:a16="http://schemas.microsoft.com/office/drawing/2014/main" id="{1B8A1233-8323-4169-B467-2F6E82F42157}"/>
                    </a:ext>
                  </a:extLst>
                </p:cNvPr>
                <p:cNvSpPr/>
                <p:nvPr/>
              </p:nvSpPr>
              <p:spPr>
                <a:xfrm>
                  <a:off x="4390223" y="3212976"/>
                  <a:ext cx="720080" cy="720080"/>
                </a:xfrm>
                <a:prstGeom prst="blockArc">
                  <a:avLst>
                    <a:gd name="adj1" fmla="val 5390096"/>
                    <a:gd name="adj2" fmla="val 10914688"/>
                    <a:gd name="adj3" fmla="val 16901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Rectangle 40">
                  <a:extLst>
                    <a:ext uri="{FF2B5EF4-FFF2-40B4-BE49-F238E27FC236}">
                      <a16:creationId xmlns="" xmlns:a16="http://schemas.microsoft.com/office/drawing/2014/main" id="{2ED29FB7-075C-48FA-831C-FB031F25C135}"/>
                    </a:ext>
                  </a:extLst>
                </p:cNvPr>
                <p:cNvSpPr/>
                <p:nvPr/>
              </p:nvSpPr>
              <p:spPr>
                <a:xfrm>
                  <a:off x="4730367" y="3814763"/>
                  <a:ext cx="33962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5" name="Rectangle 41">
                  <a:extLst>
                    <a:ext uri="{FF2B5EF4-FFF2-40B4-BE49-F238E27FC236}">
                      <a16:creationId xmlns="" xmlns:a16="http://schemas.microsoft.com/office/drawing/2014/main" id="{1B6E58E1-0AAF-4E1E-99BC-FA21E39672F5}"/>
                    </a:ext>
                  </a:extLst>
                </p:cNvPr>
                <p:cNvSpPr/>
                <p:nvPr/>
              </p:nvSpPr>
              <p:spPr>
                <a:xfrm rot="16200000">
                  <a:off x="3729367" y="2793825"/>
                  <a:ext cx="1440006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01" name="Group 43">
                <a:extLst>
                  <a:ext uri="{FF2B5EF4-FFF2-40B4-BE49-F238E27FC236}">
                    <a16:creationId xmlns="" xmlns:a16="http://schemas.microsoft.com/office/drawing/2014/main" id="{FE35E3A4-1615-4E78-9FA4-73B3BC439CCE}"/>
                  </a:ext>
                </a:extLst>
              </p:cNvPr>
              <p:cNvGrpSpPr/>
              <p:nvPr/>
            </p:nvGrpSpPr>
            <p:grpSpPr>
              <a:xfrm flipH="1">
                <a:off x="4591514" y="3112921"/>
                <a:ext cx="851712" cy="830935"/>
                <a:chOff x="4571999" y="2746017"/>
                <a:chExt cx="1216731" cy="1187053"/>
              </a:xfrm>
              <a:grpFill/>
            </p:grpSpPr>
            <p:sp>
              <p:nvSpPr>
                <p:cNvPr id="110" name="Block Arc 44">
                  <a:extLst>
                    <a:ext uri="{FF2B5EF4-FFF2-40B4-BE49-F238E27FC236}">
                      <a16:creationId xmlns="" xmlns:a16="http://schemas.microsoft.com/office/drawing/2014/main" id="{C395D9F9-AED6-49E0-88AB-4E72929FB957}"/>
                    </a:ext>
                  </a:extLst>
                </p:cNvPr>
                <p:cNvSpPr/>
                <p:nvPr/>
              </p:nvSpPr>
              <p:spPr>
                <a:xfrm>
                  <a:off x="4572000" y="3212990"/>
                  <a:ext cx="720080" cy="720080"/>
                </a:xfrm>
                <a:prstGeom prst="blockArc">
                  <a:avLst>
                    <a:gd name="adj1" fmla="val 5390096"/>
                    <a:gd name="adj2" fmla="val 10914699"/>
                    <a:gd name="adj3" fmla="val 16901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1" name="Rectangle 45">
                  <a:extLst>
                    <a:ext uri="{FF2B5EF4-FFF2-40B4-BE49-F238E27FC236}">
                      <a16:creationId xmlns="" xmlns:a16="http://schemas.microsoft.com/office/drawing/2014/main" id="{70FF8CE9-D163-4620-A32D-FA2A91B3AF66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57"/>
                  <a:ext cx="873027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2" name="Rectangle 46">
                  <a:extLst>
                    <a:ext uri="{FF2B5EF4-FFF2-40B4-BE49-F238E27FC236}">
                      <a16:creationId xmlns="" xmlns:a16="http://schemas.microsoft.com/office/drawing/2014/main" id="{EDEE808D-9962-47B3-94D4-EC8D1A907478}"/>
                    </a:ext>
                  </a:extLst>
                </p:cNvPr>
                <p:cNvSpPr/>
                <p:nvPr/>
              </p:nvSpPr>
              <p:spPr>
                <a:xfrm rot="5400000">
                  <a:off x="4217672" y="3100344"/>
                  <a:ext cx="826947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02" name="Group 47">
                <a:extLst>
                  <a:ext uri="{FF2B5EF4-FFF2-40B4-BE49-F238E27FC236}">
                    <a16:creationId xmlns="" xmlns:a16="http://schemas.microsoft.com/office/drawing/2014/main" id="{07987BA9-1CA9-4103-A829-48F5201BF1B8}"/>
                  </a:ext>
                </a:extLst>
              </p:cNvPr>
              <p:cNvGrpSpPr/>
              <p:nvPr/>
            </p:nvGrpSpPr>
            <p:grpSpPr>
              <a:xfrm flipH="1">
                <a:off x="5384799" y="2828071"/>
                <a:ext cx="504056" cy="504057"/>
                <a:chOff x="4419813" y="3212976"/>
                <a:chExt cx="720080" cy="720080"/>
              </a:xfrm>
              <a:grpFill/>
            </p:grpSpPr>
            <p:sp>
              <p:nvSpPr>
                <p:cNvPr id="107" name="Block Arc 48">
                  <a:extLst>
                    <a:ext uri="{FF2B5EF4-FFF2-40B4-BE49-F238E27FC236}">
                      <a16:creationId xmlns="" xmlns:a16="http://schemas.microsoft.com/office/drawing/2014/main" id="{723A0B20-023D-4A23-802F-4FB975C2C1D4}"/>
                    </a:ext>
                  </a:extLst>
                </p:cNvPr>
                <p:cNvSpPr/>
                <p:nvPr/>
              </p:nvSpPr>
              <p:spPr>
                <a:xfrm>
                  <a:off x="4419813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Rectangle 49">
                  <a:extLst>
                    <a:ext uri="{FF2B5EF4-FFF2-40B4-BE49-F238E27FC236}">
                      <a16:creationId xmlns="" xmlns:a16="http://schemas.microsoft.com/office/drawing/2014/main" id="{0C05BA4E-28F6-472D-9E7F-B0302018AAA5}"/>
                    </a:ext>
                  </a:extLst>
                </p:cNvPr>
                <p:cNvSpPr/>
                <p:nvPr/>
              </p:nvSpPr>
              <p:spPr>
                <a:xfrm rot="10800000">
                  <a:off x="4751837" y="3814762"/>
                  <a:ext cx="31815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9" name="Rectangle 50">
                  <a:extLst>
                    <a:ext uri="{FF2B5EF4-FFF2-40B4-BE49-F238E27FC236}">
                      <a16:creationId xmlns="" xmlns:a16="http://schemas.microsoft.com/office/drawing/2014/main" id="{C1D9E3C8-0E1E-45F2-86F1-A46F65E2EFC9}"/>
                    </a:ext>
                  </a:extLst>
                </p:cNvPr>
                <p:cNvSpPr/>
                <p:nvPr/>
              </p:nvSpPr>
              <p:spPr>
                <a:xfrm rot="5400000">
                  <a:off x="4334968" y="3369826"/>
                  <a:ext cx="28799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03" name="Group 52">
                <a:extLst>
                  <a:ext uri="{FF2B5EF4-FFF2-40B4-BE49-F238E27FC236}">
                    <a16:creationId xmlns="" xmlns:a16="http://schemas.microsoft.com/office/drawing/2014/main" id="{0949B951-CABE-46CF-AE36-84CE79A6B5FA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104" name="Block Arc 53">
                  <a:extLst>
                    <a:ext uri="{FF2B5EF4-FFF2-40B4-BE49-F238E27FC236}">
                      <a16:creationId xmlns="" xmlns:a16="http://schemas.microsoft.com/office/drawing/2014/main" id="{E9F8EDB4-59F7-41E9-8835-8E9746886AC9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tangle 54">
                  <a:extLst>
                    <a:ext uri="{FF2B5EF4-FFF2-40B4-BE49-F238E27FC236}">
                      <a16:creationId xmlns="" xmlns:a16="http://schemas.microsoft.com/office/drawing/2014/main" id="{38634B07-BA1E-4F2C-9957-01CB6573CBB0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2"/>
                  <a:ext cx="281453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6" name="Rectangle 55">
                  <a:extLst>
                    <a:ext uri="{FF2B5EF4-FFF2-40B4-BE49-F238E27FC236}">
                      <a16:creationId xmlns="" xmlns:a16="http://schemas.microsoft.com/office/drawing/2014/main" id="{695E52E3-7744-4E45-A8CD-7389BF15B3BD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6" name="Group 22">
              <a:extLst>
                <a:ext uri="{FF2B5EF4-FFF2-40B4-BE49-F238E27FC236}">
                  <a16:creationId xmlns="" xmlns:a16="http://schemas.microsoft.com/office/drawing/2014/main" id="{411237EC-02E6-4345-A710-414FC4861B64}"/>
                </a:ext>
              </a:extLst>
            </p:cNvPr>
            <p:cNvGrpSpPr/>
            <p:nvPr/>
          </p:nvGrpSpPr>
          <p:grpSpPr>
            <a:xfrm>
              <a:off x="9588693" y="2776403"/>
              <a:ext cx="1725195" cy="3480698"/>
              <a:chOff x="4362111" y="2173330"/>
              <a:chExt cx="1526744" cy="3080314"/>
            </a:xfrm>
            <a:grpFill/>
          </p:grpSpPr>
          <p:grpSp>
            <p:nvGrpSpPr>
              <p:cNvPr id="76" name="Group 23">
                <a:extLst>
                  <a:ext uri="{FF2B5EF4-FFF2-40B4-BE49-F238E27FC236}">
                    <a16:creationId xmlns="" xmlns:a16="http://schemas.microsoft.com/office/drawing/2014/main" id="{5A67B99D-0EC7-4627-B53C-C55E8DA7D1B1}"/>
                  </a:ext>
                </a:extLst>
              </p:cNvPr>
              <p:cNvGrpSpPr/>
              <p:nvPr/>
            </p:nvGrpSpPr>
            <p:grpSpPr>
              <a:xfrm rot="5400000">
                <a:off x="3917845" y="4305320"/>
                <a:ext cx="1392590" cy="504058"/>
                <a:chOff x="4572003" y="3491986"/>
                <a:chExt cx="1989414" cy="720077"/>
              </a:xfrm>
              <a:grpFill/>
            </p:grpSpPr>
            <p:sp>
              <p:nvSpPr>
                <p:cNvPr id="97" name="Block Arc 44">
                  <a:extLst>
                    <a:ext uri="{FF2B5EF4-FFF2-40B4-BE49-F238E27FC236}">
                      <a16:creationId xmlns="" xmlns:a16="http://schemas.microsoft.com/office/drawing/2014/main" id="{3ACDF580-2BE9-403F-BF1D-8F02C619DE3D}"/>
                    </a:ext>
                  </a:extLst>
                </p:cNvPr>
                <p:cNvSpPr/>
                <p:nvPr/>
              </p:nvSpPr>
              <p:spPr>
                <a:xfrm>
                  <a:off x="4572003" y="3491986"/>
                  <a:ext cx="720080" cy="720077"/>
                </a:xfrm>
                <a:prstGeom prst="blockArc">
                  <a:avLst>
                    <a:gd name="adj1" fmla="val 5390096"/>
                    <a:gd name="adj2" fmla="val 10756098"/>
                    <a:gd name="adj3" fmla="val 16405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Rectangle 45">
                  <a:extLst>
                    <a:ext uri="{FF2B5EF4-FFF2-40B4-BE49-F238E27FC236}">
                      <a16:creationId xmlns="" xmlns:a16="http://schemas.microsoft.com/office/drawing/2014/main" id="{456F6462-6D12-4DDB-BC02-D36B8EEFC0A7}"/>
                    </a:ext>
                  </a:extLst>
                </p:cNvPr>
                <p:cNvSpPr/>
                <p:nvPr/>
              </p:nvSpPr>
              <p:spPr>
                <a:xfrm>
                  <a:off x="4915704" y="4093761"/>
                  <a:ext cx="1645713" cy="11829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7" name="Group 24">
                <a:extLst>
                  <a:ext uri="{FF2B5EF4-FFF2-40B4-BE49-F238E27FC236}">
                    <a16:creationId xmlns="" xmlns:a16="http://schemas.microsoft.com/office/drawing/2014/main" id="{FDD24D2E-6CF2-436C-9459-14956AEB68EE}"/>
                  </a:ext>
                </a:extLst>
              </p:cNvPr>
              <p:cNvGrpSpPr/>
              <p:nvPr/>
            </p:nvGrpSpPr>
            <p:grpSpPr>
              <a:xfrm>
                <a:off x="4934247" y="2289861"/>
                <a:ext cx="504056" cy="1260056"/>
                <a:chOff x="4390223" y="2132969"/>
                <a:chExt cx="720080" cy="1800087"/>
              </a:xfrm>
              <a:grpFill/>
            </p:grpSpPr>
            <p:sp>
              <p:nvSpPr>
                <p:cNvPr id="94" name="Block Arc 41">
                  <a:extLst>
                    <a:ext uri="{FF2B5EF4-FFF2-40B4-BE49-F238E27FC236}">
                      <a16:creationId xmlns="" xmlns:a16="http://schemas.microsoft.com/office/drawing/2014/main" id="{F8C63213-1866-4FDB-9D44-FB5F9251E376}"/>
                    </a:ext>
                  </a:extLst>
                </p:cNvPr>
                <p:cNvSpPr/>
                <p:nvPr/>
              </p:nvSpPr>
              <p:spPr>
                <a:xfrm>
                  <a:off x="4390223" y="3212976"/>
                  <a:ext cx="720080" cy="720080"/>
                </a:xfrm>
                <a:prstGeom prst="blockArc">
                  <a:avLst>
                    <a:gd name="adj1" fmla="val 5390096"/>
                    <a:gd name="adj2" fmla="val 10914688"/>
                    <a:gd name="adj3" fmla="val 16901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Rectangle 42">
                  <a:extLst>
                    <a:ext uri="{FF2B5EF4-FFF2-40B4-BE49-F238E27FC236}">
                      <a16:creationId xmlns="" xmlns:a16="http://schemas.microsoft.com/office/drawing/2014/main" id="{8E5BC02C-CF07-491B-A84E-C74FB870E05E}"/>
                    </a:ext>
                  </a:extLst>
                </p:cNvPr>
                <p:cNvSpPr/>
                <p:nvPr/>
              </p:nvSpPr>
              <p:spPr>
                <a:xfrm>
                  <a:off x="4730367" y="3814763"/>
                  <a:ext cx="33962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6" name="Rectangle 43">
                  <a:extLst>
                    <a:ext uri="{FF2B5EF4-FFF2-40B4-BE49-F238E27FC236}">
                      <a16:creationId xmlns="" xmlns:a16="http://schemas.microsoft.com/office/drawing/2014/main" id="{1A621791-739A-4034-9EA2-18A8110728FF}"/>
                    </a:ext>
                  </a:extLst>
                </p:cNvPr>
                <p:cNvSpPr/>
                <p:nvPr/>
              </p:nvSpPr>
              <p:spPr>
                <a:xfrm rot="16200000">
                  <a:off x="3729367" y="2793825"/>
                  <a:ext cx="1440006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8" name="Group 25">
                <a:extLst>
                  <a:ext uri="{FF2B5EF4-FFF2-40B4-BE49-F238E27FC236}">
                    <a16:creationId xmlns="" xmlns:a16="http://schemas.microsoft.com/office/drawing/2014/main" id="{0BD7BD66-32DB-4AFC-97A4-04CF796D2DAE}"/>
                  </a:ext>
                </a:extLst>
              </p:cNvPr>
              <p:cNvGrpSpPr/>
              <p:nvPr/>
            </p:nvGrpSpPr>
            <p:grpSpPr>
              <a:xfrm flipH="1">
                <a:off x="4591514" y="3112921"/>
                <a:ext cx="851712" cy="830935"/>
                <a:chOff x="4571999" y="2746017"/>
                <a:chExt cx="1216731" cy="1187053"/>
              </a:xfrm>
              <a:grpFill/>
            </p:grpSpPr>
            <p:sp>
              <p:nvSpPr>
                <p:cNvPr id="91" name="Block Arc 38">
                  <a:extLst>
                    <a:ext uri="{FF2B5EF4-FFF2-40B4-BE49-F238E27FC236}">
                      <a16:creationId xmlns="" xmlns:a16="http://schemas.microsoft.com/office/drawing/2014/main" id="{12C9F8DF-070F-4708-9E77-64749FA7C838}"/>
                    </a:ext>
                  </a:extLst>
                </p:cNvPr>
                <p:cNvSpPr/>
                <p:nvPr/>
              </p:nvSpPr>
              <p:spPr>
                <a:xfrm>
                  <a:off x="4572000" y="3212990"/>
                  <a:ext cx="720080" cy="720080"/>
                </a:xfrm>
                <a:prstGeom prst="blockArc">
                  <a:avLst>
                    <a:gd name="adj1" fmla="val 5390096"/>
                    <a:gd name="adj2" fmla="val 10914699"/>
                    <a:gd name="adj3" fmla="val 16901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Rectangle 39">
                  <a:extLst>
                    <a:ext uri="{FF2B5EF4-FFF2-40B4-BE49-F238E27FC236}">
                      <a16:creationId xmlns="" xmlns:a16="http://schemas.microsoft.com/office/drawing/2014/main" id="{545E387C-3EE8-4B6B-839A-DCEC13AA3978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57"/>
                  <a:ext cx="873027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3" name="Rectangle 40">
                  <a:extLst>
                    <a:ext uri="{FF2B5EF4-FFF2-40B4-BE49-F238E27FC236}">
                      <a16:creationId xmlns="" xmlns:a16="http://schemas.microsoft.com/office/drawing/2014/main" id="{5A8DD3D9-1685-4234-B99E-FF22F175C8CF}"/>
                    </a:ext>
                  </a:extLst>
                </p:cNvPr>
                <p:cNvSpPr/>
                <p:nvPr/>
              </p:nvSpPr>
              <p:spPr>
                <a:xfrm rot="5400000">
                  <a:off x="4217672" y="3100344"/>
                  <a:ext cx="826947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79" name="Group 26">
                <a:extLst>
                  <a:ext uri="{FF2B5EF4-FFF2-40B4-BE49-F238E27FC236}">
                    <a16:creationId xmlns="" xmlns:a16="http://schemas.microsoft.com/office/drawing/2014/main" id="{7AA8088F-59C4-4F2D-9008-4B59AFE7E150}"/>
                  </a:ext>
                </a:extLst>
              </p:cNvPr>
              <p:cNvGrpSpPr/>
              <p:nvPr/>
            </p:nvGrpSpPr>
            <p:grpSpPr>
              <a:xfrm flipH="1">
                <a:off x="5384799" y="2828071"/>
                <a:ext cx="504056" cy="504057"/>
                <a:chOff x="4419813" y="3212976"/>
                <a:chExt cx="720080" cy="720080"/>
              </a:xfrm>
              <a:grpFill/>
            </p:grpSpPr>
            <p:sp>
              <p:nvSpPr>
                <p:cNvPr id="88" name="Block Arc 35">
                  <a:extLst>
                    <a:ext uri="{FF2B5EF4-FFF2-40B4-BE49-F238E27FC236}">
                      <a16:creationId xmlns="" xmlns:a16="http://schemas.microsoft.com/office/drawing/2014/main" id="{30A1A5BF-5045-4E52-A73F-6B51270A161D}"/>
                    </a:ext>
                  </a:extLst>
                </p:cNvPr>
                <p:cNvSpPr/>
                <p:nvPr/>
              </p:nvSpPr>
              <p:spPr>
                <a:xfrm>
                  <a:off x="4419813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" name="Rectangle 36">
                  <a:extLst>
                    <a:ext uri="{FF2B5EF4-FFF2-40B4-BE49-F238E27FC236}">
                      <a16:creationId xmlns="" xmlns:a16="http://schemas.microsoft.com/office/drawing/2014/main" id="{B001E926-FED9-4A1D-AE83-3508FF9B0908}"/>
                    </a:ext>
                  </a:extLst>
                </p:cNvPr>
                <p:cNvSpPr/>
                <p:nvPr/>
              </p:nvSpPr>
              <p:spPr>
                <a:xfrm rot="10800000">
                  <a:off x="4751837" y="3814762"/>
                  <a:ext cx="31815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0" name="Rectangle 37">
                  <a:extLst>
                    <a:ext uri="{FF2B5EF4-FFF2-40B4-BE49-F238E27FC236}">
                      <a16:creationId xmlns="" xmlns:a16="http://schemas.microsoft.com/office/drawing/2014/main" id="{4865DCB1-AEF8-4C77-856A-59A42092AF73}"/>
                    </a:ext>
                  </a:extLst>
                </p:cNvPr>
                <p:cNvSpPr/>
                <p:nvPr/>
              </p:nvSpPr>
              <p:spPr>
                <a:xfrm rot="5400000">
                  <a:off x="4334968" y="3369826"/>
                  <a:ext cx="28799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80" name="Group 27">
                <a:extLst>
                  <a:ext uri="{FF2B5EF4-FFF2-40B4-BE49-F238E27FC236}">
                    <a16:creationId xmlns="" xmlns:a16="http://schemas.microsoft.com/office/drawing/2014/main" id="{269088E6-78B8-494B-918F-780CBED65C98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85" name="Block Arc 32">
                  <a:extLst>
                    <a:ext uri="{FF2B5EF4-FFF2-40B4-BE49-F238E27FC236}">
                      <a16:creationId xmlns="" xmlns:a16="http://schemas.microsoft.com/office/drawing/2014/main" id="{376D1AF4-54AD-4710-970F-7BA918EECD6A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Rectangle 33">
                  <a:extLst>
                    <a:ext uri="{FF2B5EF4-FFF2-40B4-BE49-F238E27FC236}">
                      <a16:creationId xmlns="" xmlns:a16="http://schemas.microsoft.com/office/drawing/2014/main" id="{927686FF-93C6-41A0-A17E-F759AB791266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2"/>
                  <a:ext cx="281453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7" name="Rectangle 34">
                  <a:extLst>
                    <a:ext uri="{FF2B5EF4-FFF2-40B4-BE49-F238E27FC236}">
                      <a16:creationId xmlns="" xmlns:a16="http://schemas.microsoft.com/office/drawing/2014/main" id="{4B91FE98-8B3C-49D4-B817-BC53F7D4D9FA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81" name="Group 28">
                <a:extLst>
                  <a:ext uri="{FF2B5EF4-FFF2-40B4-BE49-F238E27FC236}">
                    <a16:creationId xmlns="" xmlns:a16="http://schemas.microsoft.com/office/drawing/2014/main" id="{48063510-0CB4-4AD8-92CD-3B711C52DAC6}"/>
                  </a:ext>
                </a:extLst>
              </p:cNvPr>
              <p:cNvGrpSpPr/>
              <p:nvPr/>
            </p:nvGrpSpPr>
            <p:grpSpPr>
              <a:xfrm>
                <a:off x="4540436" y="2173330"/>
                <a:ext cx="504056" cy="504057"/>
                <a:chOff x="4238036" y="3212976"/>
                <a:chExt cx="720080" cy="720080"/>
              </a:xfrm>
              <a:grpFill/>
            </p:grpSpPr>
            <p:sp>
              <p:nvSpPr>
                <p:cNvPr id="82" name="Block Arc 29">
                  <a:extLst>
                    <a:ext uri="{FF2B5EF4-FFF2-40B4-BE49-F238E27FC236}">
                      <a16:creationId xmlns="" xmlns:a16="http://schemas.microsoft.com/office/drawing/2014/main" id="{FBD61D51-D6DA-4704-8DD1-07E6E8D92603}"/>
                    </a:ext>
                  </a:extLst>
                </p:cNvPr>
                <p:cNvSpPr/>
                <p:nvPr/>
              </p:nvSpPr>
              <p:spPr>
                <a:xfrm>
                  <a:off x="4238036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Rectangle 30">
                  <a:extLst>
                    <a:ext uri="{FF2B5EF4-FFF2-40B4-BE49-F238E27FC236}">
                      <a16:creationId xmlns="" xmlns:a16="http://schemas.microsoft.com/office/drawing/2014/main" id="{3A275FB4-0D0D-4926-8148-BDE62508C3EA}"/>
                    </a:ext>
                  </a:extLst>
                </p:cNvPr>
                <p:cNvSpPr/>
                <p:nvPr/>
              </p:nvSpPr>
              <p:spPr>
                <a:xfrm rot="10800000">
                  <a:off x="4580840" y="3814762"/>
                  <a:ext cx="30737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84" name="Rectangle 31">
                  <a:extLst>
                    <a:ext uri="{FF2B5EF4-FFF2-40B4-BE49-F238E27FC236}">
                      <a16:creationId xmlns="" xmlns:a16="http://schemas.microsoft.com/office/drawing/2014/main" id="{4F5C658A-C689-4C95-BBED-22ADB9921E27}"/>
                    </a:ext>
                  </a:extLst>
                </p:cNvPr>
                <p:cNvSpPr/>
                <p:nvPr/>
              </p:nvSpPr>
              <p:spPr>
                <a:xfrm rot="5400000">
                  <a:off x="4153191" y="3369826"/>
                  <a:ext cx="28799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7" name="Group 46">
              <a:extLst>
                <a:ext uri="{FF2B5EF4-FFF2-40B4-BE49-F238E27FC236}">
                  <a16:creationId xmlns="" xmlns:a16="http://schemas.microsoft.com/office/drawing/2014/main" id="{859459E3-56AA-4E18-9F14-0E83E7CA2A92}"/>
                </a:ext>
              </a:extLst>
            </p:cNvPr>
            <p:cNvGrpSpPr/>
            <p:nvPr/>
          </p:nvGrpSpPr>
          <p:grpSpPr>
            <a:xfrm flipH="1">
              <a:off x="8854875" y="2167458"/>
              <a:ext cx="894196" cy="4020143"/>
              <a:chOff x="4774212" y="2173330"/>
              <a:chExt cx="791336" cy="3557702"/>
            </a:xfrm>
            <a:grpFill/>
          </p:grpSpPr>
          <p:grpSp>
            <p:nvGrpSpPr>
              <p:cNvPr id="58" name="Group 47">
                <a:extLst>
                  <a:ext uri="{FF2B5EF4-FFF2-40B4-BE49-F238E27FC236}">
                    <a16:creationId xmlns="" xmlns:a16="http://schemas.microsoft.com/office/drawing/2014/main" id="{E88D6BB9-A8DA-4596-BA4D-71A66540ACE7}"/>
                  </a:ext>
                </a:extLst>
              </p:cNvPr>
              <p:cNvGrpSpPr/>
              <p:nvPr/>
            </p:nvGrpSpPr>
            <p:grpSpPr>
              <a:xfrm rot="5400000">
                <a:off x="4269404" y="4542719"/>
                <a:ext cx="1872566" cy="504060"/>
                <a:chOff x="4568320" y="2646948"/>
                <a:chExt cx="2675098" cy="720082"/>
              </a:xfrm>
              <a:grpFill/>
            </p:grpSpPr>
            <p:sp>
              <p:nvSpPr>
                <p:cNvPr id="74" name="Block Arc 63">
                  <a:extLst>
                    <a:ext uri="{FF2B5EF4-FFF2-40B4-BE49-F238E27FC236}">
                      <a16:creationId xmlns="" xmlns:a16="http://schemas.microsoft.com/office/drawing/2014/main" id="{332C67B1-9FD7-4465-8B35-B57B071DE600}"/>
                    </a:ext>
                  </a:extLst>
                </p:cNvPr>
                <p:cNvSpPr/>
                <p:nvPr/>
              </p:nvSpPr>
              <p:spPr>
                <a:xfrm>
                  <a:off x="4568320" y="2646948"/>
                  <a:ext cx="720081" cy="720077"/>
                </a:xfrm>
                <a:prstGeom prst="blockArc">
                  <a:avLst>
                    <a:gd name="adj1" fmla="val 5390096"/>
                    <a:gd name="adj2" fmla="val 10808525"/>
                    <a:gd name="adj3" fmla="val 16919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Rectangle 64">
                  <a:extLst>
                    <a:ext uri="{FF2B5EF4-FFF2-40B4-BE49-F238E27FC236}">
                      <a16:creationId xmlns="" xmlns:a16="http://schemas.microsoft.com/office/drawing/2014/main" id="{5802CD24-932B-4684-BF51-FBD13396366F}"/>
                    </a:ext>
                  </a:extLst>
                </p:cNvPr>
                <p:cNvSpPr/>
                <p:nvPr/>
              </p:nvSpPr>
              <p:spPr>
                <a:xfrm>
                  <a:off x="4904835" y="3248738"/>
                  <a:ext cx="2338583" cy="11829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9" name="Group 48">
                <a:extLst>
                  <a:ext uri="{FF2B5EF4-FFF2-40B4-BE49-F238E27FC236}">
                    <a16:creationId xmlns="" xmlns:a16="http://schemas.microsoft.com/office/drawing/2014/main" id="{A5F82556-1F3A-4B4C-8D78-15DAC328224C}"/>
                  </a:ext>
                </a:extLst>
              </p:cNvPr>
              <p:cNvGrpSpPr/>
              <p:nvPr/>
            </p:nvGrpSpPr>
            <p:grpSpPr>
              <a:xfrm>
                <a:off x="5061492" y="2289861"/>
                <a:ext cx="504056" cy="1260056"/>
                <a:chOff x="4572000" y="2132969"/>
                <a:chExt cx="720080" cy="1800087"/>
              </a:xfrm>
              <a:grpFill/>
            </p:grpSpPr>
            <p:sp>
              <p:nvSpPr>
                <p:cNvPr id="71" name="Block Arc 60">
                  <a:extLst>
                    <a:ext uri="{FF2B5EF4-FFF2-40B4-BE49-F238E27FC236}">
                      <a16:creationId xmlns="" xmlns:a16="http://schemas.microsoft.com/office/drawing/2014/main" id="{42F36AD3-1A60-43F7-9AFC-AE84F5C7D50E}"/>
                    </a:ext>
                  </a:extLst>
                </p:cNvPr>
                <p:cNvSpPr/>
                <p:nvPr/>
              </p:nvSpPr>
              <p:spPr>
                <a:xfrm>
                  <a:off x="4572000" y="3212976"/>
                  <a:ext cx="720080" cy="720080"/>
                </a:xfrm>
                <a:prstGeom prst="blockArc">
                  <a:avLst>
                    <a:gd name="adj1" fmla="val 5390096"/>
                    <a:gd name="adj2" fmla="val 10861596"/>
                    <a:gd name="adj3" fmla="val 16914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Rectangle 61">
                  <a:extLst>
                    <a:ext uri="{FF2B5EF4-FFF2-40B4-BE49-F238E27FC236}">
                      <a16:creationId xmlns="" xmlns:a16="http://schemas.microsoft.com/office/drawing/2014/main" id="{BA988EDF-4A2C-4680-BEDF-AF285D0857DE}"/>
                    </a:ext>
                  </a:extLst>
                </p:cNvPr>
                <p:cNvSpPr/>
                <p:nvPr/>
              </p:nvSpPr>
              <p:spPr>
                <a:xfrm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3" name="Rectangle 62">
                  <a:extLst>
                    <a:ext uri="{FF2B5EF4-FFF2-40B4-BE49-F238E27FC236}">
                      <a16:creationId xmlns="" xmlns:a16="http://schemas.microsoft.com/office/drawing/2014/main" id="{2B48D27C-ABC9-450D-A4A1-99DDE51A1E97}"/>
                    </a:ext>
                  </a:extLst>
                </p:cNvPr>
                <p:cNvSpPr/>
                <p:nvPr/>
              </p:nvSpPr>
              <p:spPr>
                <a:xfrm rot="16200000">
                  <a:off x="3911144" y="2793825"/>
                  <a:ext cx="1440005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0" name="Group 49">
                <a:extLst>
                  <a:ext uri="{FF2B5EF4-FFF2-40B4-BE49-F238E27FC236}">
                    <a16:creationId xmlns="" xmlns:a16="http://schemas.microsoft.com/office/drawing/2014/main" id="{DAB6EEB6-DCF9-4104-94A5-267A513CC8FC}"/>
                  </a:ext>
                </a:extLst>
              </p:cNvPr>
              <p:cNvGrpSpPr/>
              <p:nvPr/>
            </p:nvGrpSpPr>
            <p:grpSpPr>
              <a:xfrm flipH="1">
                <a:off x="4939171" y="3007784"/>
                <a:ext cx="504056" cy="936063"/>
                <a:chOff x="4572000" y="2595820"/>
                <a:chExt cx="720080" cy="1337236"/>
              </a:xfrm>
              <a:grpFill/>
            </p:grpSpPr>
            <p:sp>
              <p:nvSpPr>
                <p:cNvPr id="69" name="Block Arc 58">
                  <a:extLst>
                    <a:ext uri="{FF2B5EF4-FFF2-40B4-BE49-F238E27FC236}">
                      <a16:creationId xmlns="" xmlns:a16="http://schemas.microsoft.com/office/drawing/2014/main" id="{380CF2CC-711B-432D-99F2-CF25AB7C7BDC}"/>
                    </a:ext>
                  </a:extLst>
                </p:cNvPr>
                <p:cNvSpPr/>
                <p:nvPr/>
              </p:nvSpPr>
              <p:spPr>
                <a:xfrm>
                  <a:off x="4572000" y="3212976"/>
                  <a:ext cx="720080" cy="720080"/>
                </a:xfrm>
                <a:prstGeom prst="blockArc">
                  <a:avLst>
                    <a:gd name="adj1" fmla="val 5492085"/>
                    <a:gd name="adj2" fmla="val 10967718"/>
                    <a:gd name="adj3" fmla="val 1688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59">
                  <a:extLst>
                    <a:ext uri="{FF2B5EF4-FFF2-40B4-BE49-F238E27FC236}">
                      <a16:creationId xmlns="" xmlns:a16="http://schemas.microsoft.com/office/drawing/2014/main" id="{548D1B2E-9D93-48CC-805B-CBFC6BCB9FC5}"/>
                    </a:ext>
                  </a:extLst>
                </p:cNvPr>
                <p:cNvSpPr/>
                <p:nvPr/>
              </p:nvSpPr>
              <p:spPr>
                <a:xfrm rot="5400000">
                  <a:off x="4142575" y="3025246"/>
                  <a:ext cx="977145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1" name="Group 50">
                <a:extLst>
                  <a:ext uri="{FF2B5EF4-FFF2-40B4-BE49-F238E27FC236}">
                    <a16:creationId xmlns="" xmlns:a16="http://schemas.microsoft.com/office/drawing/2014/main" id="{82639B2E-13C7-4CCE-B9E8-EE0B8C8CA70D}"/>
                  </a:ext>
                </a:extLst>
              </p:cNvPr>
              <p:cNvGrpSpPr/>
              <p:nvPr/>
            </p:nvGrpSpPr>
            <p:grpSpPr>
              <a:xfrm flipH="1">
                <a:off x="4950607" y="2245352"/>
                <a:ext cx="504056" cy="684063"/>
                <a:chOff x="4571999" y="2955823"/>
                <a:chExt cx="720080" cy="977233"/>
              </a:xfrm>
              <a:grpFill/>
            </p:grpSpPr>
            <p:sp>
              <p:nvSpPr>
                <p:cNvPr id="66" name="Block Arc 55">
                  <a:extLst>
                    <a:ext uri="{FF2B5EF4-FFF2-40B4-BE49-F238E27FC236}">
                      <a16:creationId xmlns="" xmlns:a16="http://schemas.microsoft.com/office/drawing/2014/main" id="{284ABB7C-B654-4FAE-929C-E17EADAB389D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tangle 56">
                  <a:extLst>
                    <a:ext uri="{FF2B5EF4-FFF2-40B4-BE49-F238E27FC236}">
                      <a16:creationId xmlns="" xmlns:a16="http://schemas.microsoft.com/office/drawing/2014/main" id="{26259B80-C316-4CA3-898C-EDB71F5A36D9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8" name="Rectangle 57">
                  <a:extLst>
                    <a:ext uri="{FF2B5EF4-FFF2-40B4-BE49-F238E27FC236}">
                      <a16:creationId xmlns="" xmlns:a16="http://schemas.microsoft.com/office/drawing/2014/main" id="{F6655D78-36D1-4179-9B18-E7EBD53582B8}"/>
                    </a:ext>
                  </a:extLst>
                </p:cNvPr>
                <p:cNvSpPr/>
                <p:nvPr/>
              </p:nvSpPr>
              <p:spPr>
                <a:xfrm rot="5400000">
                  <a:off x="4322578" y="3205248"/>
                  <a:ext cx="617143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2" name="Group 51">
                <a:extLst>
                  <a:ext uri="{FF2B5EF4-FFF2-40B4-BE49-F238E27FC236}">
                    <a16:creationId xmlns="" xmlns:a16="http://schemas.microsoft.com/office/drawing/2014/main" id="{A0975A53-B28F-47A7-9669-5674D352873B}"/>
                  </a:ext>
                </a:extLst>
              </p:cNvPr>
              <p:cNvGrpSpPr/>
              <p:nvPr/>
            </p:nvGrpSpPr>
            <p:grpSpPr>
              <a:xfrm>
                <a:off x="4774212" y="2173330"/>
                <a:ext cx="504056" cy="504057"/>
                <a:chOff x="4571999" y="3212976"/>
                <a:chExt cx="720080" cy="720080"/>
              </a:xfrm>
              <a:grpFill/>
            </p:grpSpPr>
            <p:sp>
              <p:nvSpPr>
                <p:cNvPr id="63" name="Block Arc 52">
                  <a:extLst>
                    <a:ext uri="{FF2B5EF4-FFF2-40B4-BE49-F238E27FC236}">
                      <a16:creationId xmlns="" xmlns:a16="http://schemas.microsoft.com/office/drawing/2014/main" id="{FFC13870-23C6-4AA2-91A4-33E7C74E9D8E}"/>
                    </a:ext>
                  </a:extLst>
                </p:cNvPr>
                <p:cNvSpPr/>
                <p:nvPr/>
              </p:nvSpPr>
              <p:spPr>
                <a:xfrm>
                  <a:off x="4571999" y="3212976"/>
                  <a:ext cx="720080" cy="720080"/>
                </a:xfrm>
                <a:prstGeom prst="blockArc">
                  <a:avLst>
                    <a:gd name="adj1" fmla="val 5390096"/>
                    <a:gd name="adj2" fmla="val 10912946"/>
                    <a:gd name="adj3" fmla="val 16390"/>
                  </a:avLst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53">
                  <a:extLst>
                    <a:ext uri="{FF2B5EF4-FFF2-40B4-BE49-F238E27FC236}">
                      <a16:creationId xmlns="" xmlns:a16="http://schemas.microsoft.com/office/drawing/2014/main" id="{4FE6FC80-CB84-4095-9FC3-B7C047175524}"/>
                    </a:ext>
                  </a:extLst>
                </p:cNvPr>
                <p:cNvSpPr/>
                <p:nvPr/>
              </p:nvSpPr>
              <p:spPr>
                <a:xfrm rot="10800000">
                  <a:off x="4915703" y="3814763"/>
                  <a:ext cx="154286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5" name="Rectangle 54">
                  <a:extLst>
                    <a:ext uri="{FF2B5EF4-FFF2-40B4-BE49-F238E27FC236}">
                      <a16:creationId xmlns="" xmlns:a16="http://schemas.microsoft.com/office/drawing/2014/main" id="{FE51FF06-F69E-48AB-AFAA-91DF99A7A55D}"/>
                    </a:ext>
                  </a:extLst>
                </p:cNvPr>
                <p:cNvSpPr/>
                <p:nvPr/>
              </p:nvSpPr>
              <p:spPr>
                <a:xfrm rot="5400000">
                  <a:off x="4487153" y="3369826"/>
                  <a:ext cx="287991" cy="118293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28" name="Freeform 5">
              <a:extLst>
                <a:ext uri="{FF2B5EF4-FFF2-40B4-BE49-F238E27FC236}">
                  <a16:creationId xmlns="" xmlns:a16="http://schemas.microsoft.com/office/drawing/2014/main" id="{205C06FD-2F9F-42E7-A5C4-A3591AA9CD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21186" y="5181346"/>
              <a:ext cx="2128669" cy="1146890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3">
              <a:extLst>
                <a:ext uri="{FF2B5EF4-FFF2-40B4-BE49-F238E27FC236}">
                  <a16:creationId xmlns="" xmlns:a16="http://schemas.microsoft.com/office/drawing/2014/main" id="{3D82A073-B04C-4C40-9614-97B6A7388C5F}"/>
                </a:ext>
              </a:extLst>
            </p:cNvPr>
            <p:cNvSpPr/>
            <p:nvPr/>
          </p:nvSpPr>
          <p:spPr>
            <a:xfrm>
              <a:off x="7581530" y="2386137"/>
              <a:ext cx="314203" cy="302811"/>
            </a:xfrm>
            <a:custGeom>
              <a:avLst/>
              <a:gdLst/>
              <a:ahLst/>
              <a:cxnLst/>
              <a:rect l="l" t="t" r="r" b="b"/>
              <a:pathLst>
                <a:path w="3960000" h="3816424">
                  <a:moveTo>
                    <a:pt x="1632916" y="1505594"/>
                  </a:moveTo>
                  <a:lnTo>
                    <a:pt x="2327086" y="1908213"/>
                  </a:lnTo>
                  <a:lnTo>
                    <a:pt x="1632916" y="2310831"/>
                  </a:lnTo>
                  <a:close/>
                  <a:moveTo>
                    <a:pt x="1098809" y="972108"/>
                  </a:moveTo>
                  <a:cubicBezTo>
                    <a:pt x="829868" y="972108"/>
                    <a:pt x="611848" y="1190128"/>
                    <a:pt x="611848" y="1459069"/>
                  </a:cubicBezTo>
                  <a:lnTo>
                    <a:pt x="611848" y="2357355"/>
                  </a:lnTo>
                  <a:cubicBezTo>
                    <a:pt x="611848" y="2626296"/>
                    <a:pt x="829868" y="2844316"/>
                    <a:pt x="1098809" y="2844316"/>
                  </a:cubicBezTo>
                  <a:lnTo>
                    <a:pt x="2861191" y="2844316"/>
                  </a:lnTo>
                  <a:cubicBezTo>
                    <a:pt x="3130132" y="2844316"/>
                    <a:pt x="3348152" y="2626296"/>
                    <a:pt x="3348152" y="2357355"/>
                  </a:cubicBezTo>
                  <a:lnTo>
                    <a:pt x="3348152" y="1459069"/>
                  </a:lnTo>
                  <a:cubicBezTo>
                    <a:pt x="3348152" y="1190128"/>
                    <a:pt x="3130132" y="972108"/>
                    <a:pt x="2861191" y="972108"/>
                  </a:cubicBezTo>
                  <a:close/>
                  <a:moveTo>
                    <a:pt x="747408" y="0"/>
                  </a:moveTo>
                  <a:lnTo>
                    <a:pt x="3212592" y="0"/>
                  </a:lnTo>
                  <a:cubicBezTo>
                    <a:pt x="3625374" y="0"/>
                    <a:pt x="3960000" y="334626"/>
                    <a:pt x="3960000" y="747408"/>
                  </a:cubicBezTo>
                  <a:lnTo>
                    <a:pt x="3960000" y="3069016"/>
                  </a:lnTo>
                  <a:cubicBezTo>
                    <a:pt x="3960000" y="3481798"/>
                    <a:pt x="3625374" y="3816424"/>
                    <a:pt x="3212592" y="3816424"/>
                  </a:cubicBezTo>
                  <a:lnTo>
                    <a:pt x="747408" y="3816424"/>
                  </a:lnTo>
                  <a:cubicBezTo>
                    <a:pt x="334626" y="3816424"/>
                    <a:pt x="0" y="3481798"/>
                    <a:pt x="0" y="3069016"/>
                  </a:cubicBezTo>
                  <a:lnTo>
                    <a:pt x="0" y="747408"/>
                  </a:lnTo>
                  <a:cubicBezTo>
                    <a:pt x="0" y="334626"/>
                    <a:pt x="334626" y="0"/>
                    <a:pt x="74740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1">
              <a:extLst>
                <a:ext uri="{FF2B5EF4-FFF2-40B4-BE49-F238E27FC236}">
                  <a16:creationId xmlns="" xmlns:a16="http://schemas.microsoft.com/office/drawing/2014/main" id="{902B075C-CA73-458D-8961-0D290DD1B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2974" y="1891891"/>
              <a:ext cx="314168" cy="245622"/>
            </a:xfrm>
            <a:custGeom>
              <a:avLst/>
              <a:gdLst/>
              <a:ahLst/>
              <a:cxnLst/>
              <a:rect l="l" t="t" r="r" b="b"/>
              <a:pathLst>
                <a:path w="3960440" h="3096344">
                  <a:moveTo>
                    <a:pt x="2420728" y="924699"/>
                  </a:moveTo>
                  <a:lnTo>
                    <a:pt x="3404007" y="2376264"/>
                  </a:lnTo>
                  <a:lnTo>
                    <a:pt x="2464506" y="2376264"/>
                  </a:lnTo>
                  <a:lnTo>
                    <a:pt x="1437447" y="2376264"/>
                  </a:lnTo>
                  <a:lnTo>
                    <a:pt x="690242" y="2376264"/>
                  </a:lnTo>
                  <a:lnTo>
                    <a:pt x="1577375" y="1374065"/>
                  </a:lnTo>
                  <a:lnTo>
                    <a:pt x="1882688" y="1718980"/>
                  </a:lnTo>
                  <a:close/>
                  <a:moveTo>
                    <a:pt x="1093974" y="613224"/>
                  </a:moveTo>
                  <a:cubicBezTo>
                    <a:pt x="1292819" y="613224"/>
                    <a:pt x="1454014" y="774419"/>
                    <a:pt x="1454014" y="973264"/>
                  </a:cubicBezTo>
                  <a:cubicBezTo>
                    <a:pt x="1454014" y="1172109"/>
                    <a:pt x="1292819" y="1333304"/>
                    <a:pt x="1093974" y="1333304"/>
                  </a:cubicBezTo>
                  <a:cubicBezTo>
                    <a:pt x="895129" y="1333304"/>
                    <a:pt x="733934" y="1172109"/>
                    <a:pt x="733934" y="973264"/>
                  </a:cubicBezTo>
                  <a:cubicBezTo>
                    <a:pt x="733934" y="774419"/>
                    <a:pt x="895129" y="613224"/>
                    <a:pt x="1093974" y="613224"/>
                  </a:cubicBezTo>
                  <a:close/>
                  <a:moveTo>
                    <a:pt x="396044" y="396044"/>
                  </a:moveTo>
                  <a:lnTo>
                    <a:pt x="396044" y="2700300"/>
                  </a:lnTo>
                  <a:lnTo>
                    <a:pt x="3564396" y="2700300"/>
                  </a:lnTo>
                  <a:lnTo>
                    <a:pt x="3564396" y="396044"/>
                  </a:lnTo>
                  <a:close/>
                  <a:moveTo>
                    <a:pt x="0" y="0"/>
                  </a:moveTo>
                  <a:lnTo>
                    <a:pt x="3960440" y="0"/>
                  </a:lnTo>
                  <a:lnTo>
                    <a:pt x="3960440" y="3096344"/>
                  </a:lnTo>
                  <a:lnTo>
                    <a:pt x="0" y="3096344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="" xmlns:a16="http://schemas.microsoft.com/office/drawing/2014/main" id="{F3C0806A-9812-4E13-898F-7999422E1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2992" y="1776769"/>
              <a:ext cx="314168" cy="314133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64687" y="782779"/>
                  </a:moveTo>
                  <a:cubicBezTo>
                    <a:pt x="2512183" y="782779"/>
                    <a:pt x="2307488" y="987475"/>
                    <a:pt x="2307487" y="1239980"/>
                  </a:cubicBezTo>
                  <a:cubicBezTo>
                    <a:pt x="2307487" y="1241985"/>
                    <a:pt x="2307500" y="1243987"/>
                    <a:pt x="2308092" y="1245978"/>
                  </a:cubicBezTo>
                  <a:lnTo>
                    <a:pt x="1570677" y="1632536"/>
                  </a:lnTo>
                  <a:cubicBezTo>
                    <a:pt x="1488749" y="1552118"/>
                    <a:pt x="1376387" y="1502860"/>
                    <a:pt x="1252520" y="1502859"/>
                  </a:cubicBezTo>
                  <a:cubicBezTo>
                    <a:pt x="1000014" y="1502859"/>
                    <a:pt x="795319" y="1707555"/>
                    <a:pt x="795319" y="1960060"/>
                  </a:cubicBezTo>
                  <a:cubicBezTo>
                    <a:pt x="795319" y="2212565"/>
                    <a:pt x="1000014" y="2417260"/>
                    <a:pt x="1252520" y="2417260"/>
                  </a:cubicBezTo>
                  <a:cubicBezTo>
                    <a:pt x="1361432" y="2417260"/>
                    <a:pt x="1461449" y="2379178"/>
                    <a:pt x="1538674" y="2313987"/>
                  </a:cubicBezTo>
                  <a:lnTo>
                    <a:pt x="2308734" y="2717656"/>
                  </a:lnTo>
                  <a:cubicBezTo>
                    <a:pt x="2314220" y="2964461"/>
                    <a:pt x="2516327" y="3162492"/>
                    <a:pt x="2764688" y="3162492"/>
                  </a:cubicBezTo>
                  <a:cubicBezTo>
                    <a:pt x="3017192" y="3162492"/>
                    <a:pt x="3221888" y="2957797"/>
                    <a:pt x="3221887" y="2705292"/>
                  </a:cubicBezTo>
                  <a:cubicBezTo>
                    <a:pt x="3221887" y="2452786"/>
                    <a:pt x="3017192" y="2248092"/>
                    <a:pt x="2764688" y="2248092"/>
                  </a:cubicBezTo>
                  <a:cubicBezTo>
                    <a:pt x="2638870" y="2248092"/>
                    <a:pt x="2524924" y="2298913"/>
                    <a:pt x="2442337" y="2381228"/>
                  </a:cubicBezTo>
                  <a:lnTo>
                    <a:pt x="1706164" y="1995322"/>
                  </a:lnTo>
                  <a:lnTo>
                    <a:pt x="1709074" y="1966451"/>
                  </a:lnTo>
                  <a:lnTo>
                    <a:pt x="2455698" y="1575067"/>
                  </a:lnTo>
                  <a:cubicBezTo>
                    <a:pt x="2536225" y="1651261"/>
                    <a:pt x="2645094" y="1697180"/>
                    <a:pt x="2764687" y="1697179"/>
                  </a:cubicBezTo>
                  <a:cubicBezTo>
                    <a:pt x="3017193" y="1697180"/>
                    <a:pt x="3221887" y="1492485"/>
                    <a:pt x="3221888" y="1239980"/>
                  </a:cubicBezTo>
                  <a:cubicBezTo>
                    <a:pt x="3221887" y="987475"/>
                    <a:pt x="3017193" y="782779"/>
                    <a:pt x="2764687" y="782779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="" xmlns:a16="http://schemas.microsoft.com/office/drawing/2014/main" id="{432F0727-331C-467C-B430-7BAF8E0B0E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978" y="4190594"/>
              <a:ext cx="314168" cy="314133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Trapezoid 3">
              <a:extLst>
                <a:ext uri="{FF2B5EF4-FFF2-40B4-BE49-F238E27FC236}">
                  <a16:creationId xmlns="" xmlns:a16="http://schemas.microsoft.com/office/drawing/2014/main" id="{3EF5ED5D-EE2F-49B3-B271-4F224CA0F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580" y="2346207"/>
              <a:ext cx="308256" cy="314168"/>
            </a:xfrm>
            <a:custGeom>
              <a:avLst/>
              <a:gdLst/>
              <a:ahLst/>
              <a:cxnLst/>
              <a:rect l="l" t="t" r="r" b="b"/>
              <a:pathLst>
                <a:path w="3890855" h="3965475">
                  <a:moveTo>
                    <a:pt x="513635" y="2426125"/>
                  </a:moveTo>
                  <a:lnTo>
                    <a:pt x="1518439" y="2426125"/>
                  </a:lnTo>
                  <a:cubicBezTo>
                    <a:pt x="1550976" y="2510415"/>
                    <a:pt x="1581900" y="2596962"/>
                    <a:pt x="1610725" y="2683637"/>
                  </a:cubicBezTo>
                  <a:lnTo>
                    <a:pt x="901668" y="2683637"/>
                  </a:lnTo>
                  <a:lnTo>
                    <a:pt x="559881" y="3707964"/>
                  </a:lnTo>
                  <a:lnTo>
                    <a:pt x="1917114" y="3707964"/>
                  </a:lnTo>
                  <a:cubicBezTo>
                    <a:pt x="1925031" y="3729959"/>
                    <a:pt x="1931702" y="3744180"/>
                    <a:pt x="1936944" y="3749452"/>
                  </a:cubicBezTo>
                  <a:cubicBezTo>
                    <a:pt x="1940579" y="3743065"/>
                    <a:pt x="1945876" y="3728913"/>
                    <a:pt x="1952632" y="3707964"/>
                  </a:cubicBezTo>
                  <a:lnTo>
                    <a:pt x="3330974" y="3707964"/>
                  </a:lnTo>
                  <a:lnTo>
                    <a:pt x="2989187" y="2683637"/>
                  </a:lnTo>
                  <a:lnTo>
                    <a:pt x="2271337" y="2683637"/>
                  </a:lnTo>
                  <a:cubicBezTo>
                    <a:pt x="2301469" y="2597098"/>
                    <a:pt x="2333531" y="2510572"/>
                    <a:pt x="2366939" y="2426125"/>
                  </a:cubicBezTo>
                  <a:lnTo>
                    <a:pt x="3377220" y="2426125"/>
                  </a:lnTo>
                  <a:lnTo>
                    <a:pt x="3890855" y="3965475"/>
                  </a:lnTo>
                  <a:lnTo>
                    <a:pt x="0" y="3965475"/>
                  </a:lnTo>
                  <a:close/>
                  <a:moveTo>
                    <a:pt x="1936944" y="620869"/>
                  </a:moveTo>
                  <a:cubicBezTo>
                    <a:pt x="1782578" y="620869"/>
                    <a:pt x="1657440" y="746006"/>
                    <a:pt x="1657440" y="900372"/>
                  </a:cubicBezTo>
                  <a:cubicBezTo>
                    <a:pt x="1657440" y="1054738"/>
                    <a:pt x="1782578" y="1179876"/>
                    <a:pt x="1936944" y="1179876"/>
                  </a:cubicBezTo>
                  <a:cubicBezTo>
                    <a:pt x="2091310" y="1179876"/>
                    <a:pt x="2216447" y="1054738"/>
                    <a:pt x="2216447" y="900372"/>
                  </a:cubicBezTo>
                  <a:cubicBezTo>
                    <a:pt x="2216447" y="746006"/>
                    <a:pt x="2091310" y="620869"/>
                    <a:pt x="1936944" y="620869"/>
                  </a:cubicBezTo>
                  <a:close/>
                  <a:moveTo>
                    <a:pt x="1936944" y="0"/>
                  </a:moveTo>
                  <a:cubicBezTo>
                    <a:pt x="2169175" y="0"/>
                    <a:pt x="2401406" y="88593"/>
                    <a:pt x="2578592" y="265779"/>
                  </a:cubicBezTo>
                  <a:lnTo>
                    <a:pt x="2578592" y="265780"/>
                  </a:lnTo>
                  <a:cubicBezTo>
                    <a:pt x="2932964" y="620153"/>
                    <a:pt x="2888999" y="1155622"/>
                    <a:pt x="2578592" y="1549077"/>
                  </a:cubicBezTo>
                  <a:cubicBezTo>
                    <a:pt x="2248849" y="1967039"/>
                    <a:pt x="1976153" y="3125749"/>
                    <a:pt x="1936944" y="3194660"/>
                  </a:cubicBezTo>
                  <a:cubicBezTo>
                    <a:pt x="1883033" y="3140450"/>
                    <a:pt x="1647095" y="1944983"/>
                    <a:pt x="1295295" y="1549076"/>
                  </a:cubicBezTo>
                  <a:cubicBezTo>
                    <a:pt x="962406" y="1174450"/>
                    <a:pt x="940923" y="620152"/>
                    <a:pt x="1295295" y="265779"/>
                  </a:cubicBezTo>
                  <a:cubicBezTo>
                    <a:pt x="1472481" y="88593"/>
                    <a:pt x="1704713" y="0"/>
                    <a:pt x="193694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8">
              <a:extLst>
                <a:ext uri="{FF2B5EF4-FFF2-40B4-BE49-F238E27FC236}">
                  <a16:creationId xmlns="" xmlns:a16="http://schemas.microsoft.com/office/drawing/2014/main" id="{8B06D5BF-16D0-43E1-BCE8-7CA500E54549}"/>
                </a:ext>
              </a:extLst>
            </p:cNvPr>
            <p:cNvSpPr/>
            <p:nvPr/>
          </p:nvSpPr>
          <p:spPr>
            <a:xfrm>
              <a:off x="10151386" y="2324666"/>
              <a:ext cx="314168" cy="314168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23924" y="666561"/>
                  </a:moveTo>
                  <a:cubicBezTo>
                    <a:pt x="2712585" y="666561"/>
                    <a:pt x="2701603" y="668088"/>
                    <a:pt x="2691750" y="673056"/>
                  </a:cubicBezTo>
                  <a:lnTo>
                    <a:pt x="2656848" y="673413"/>
                  </a:lnTo>
                  <a:lnTo>
                    <a:pt x="1433848" y="933370"/>
                  </a:lnTo>
                  <a:cubicBezTo>
                    <a:pt x="1393875" y="941867"/>
                    <a:pt x="1362077" y="967781"/>
                    <a:pt x="1346376" y="1002337"/>
                  </a:cubicBezTo>
                  <a:cubicBezTo>
                    <a:pt x="1331078" y="1020672"/>
                    <a:pt x="1323217" y="1044404"/>
                    <a:pt x="1323217" y="1069971"/>
                  </a:cubicBezTo>
                  <a:lnTo>
                    <a:pt x="1323217" y="2547593"/>
                  </a:lnTo>
                  <a:cubicBezTo>
                    <a:pt x="1271037" y="2529901"/>
                    <a:pt x="1213870" y="2520528"/>
                    <a:pt x="1154017" y="2520528"/>
                  </a:cubicBezTo>
                  <a:cubicBezTo>
                    <a:pt x="901512" y="2520528"/>
                    <a:pt x="696817" y="2687354"/>
                    <a:pt x="696817" y="2893144"/>
                  </a:cubicBezTo>
                  <a:cubicBezTo>
                    <a:pt x="696817" y="3098934"/>
                    <a:pt x="901512" y="3265760"/>
                    <a:pt x="1154017" y="3265760"/>
                  </a:cubicBezTo>
                  <a:cubicBezTo>
                    <a:pt x="1406522" y="3265760"/>
                    <a:pt x="1611217" y="3098934"/>
                    <a:pt x="1611217" y="2893144"/>
                  </a:cubicBezTo>
                  <a:cubicBezTo>
                    <a:pt x="1611217" y="2882349"/>
                    <a:pt x="1610654" y="2871660"/>
                    <a:pt x="1607283" y="2861334"/>
                  </a:cubicBezTo>
                  <a:lnTo>
                    <a:pt x="1611217" y="2841845"/>
                  </a:lnTo>
                  <a:lnTo>
                    <a:pt x="1611217" y="1521342"/>
                  </a:lnTo>
                  <a:lnTo>
                    <a:pt x="2600320" y="1311101"/>
                  </a:lnTo>
                  <a:lnTo>
                    <a:pt x="2600320" y="2327965"/>
                  </a:lnTo>
                  <a:cubicBezTo>
                    <a:pt x="2547472" y="2309959"/>
                    <a:pt x="2489516" y="2300312"/>
                    <a:pt x="2428795" y="2300312"/>
                  </a:cubicBezTo>
                  <a:cubicBezTo>
                    <a:pt x="2176290" y="2300312"/>
                    <a:pt x="1971595" y="2467138"/>
                    <a:pt x="1971595" y="2672928"/>
                  </a:cubicBezTo>
                  <a:cubicBezTo>
                    <a:pt x="1971595" y="2878718"/>
                    <a:pt x="2176290" y="3045544"/>
                    <a:pt x="2428795" y="3045544"/>
                  </a:cubicBezTo>
                  <a:cubicBezTo>
                    <a:pt x="2675391" y="3045544"/>
                    <a:pt x="2876388" y="2886436"/>
                    <a:pt x="2884224" y="2687245"/>
                  </a:cubicBezTo>
                  <a:lnTo>
                    <a:pt x="2888320" y="2666957"/>
                  </a:lnTo>
                  <a:lnTo>
                    <a:pt x="2888320" y="790165"/>
                  </a:lnTo>
                  <a:cubicBezTo>
                    <a:pt x="2888320" y="721900"/>
                    <a:pt x="2832981" y="666561"/>
                    <a:pt x="2764716" y="666561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="" xmlns:a16="http://schemas.microsoft.com/office/drawing/2014/main" id="{0CDF7D28-F317-4697-A83B-D9BEDA29F2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2103" y="2815193"/>
              <a:ext cx="314168" cy="264123"/>
            </a:xfrm>
            <a:custGeom>
              <a:avLst/>
              <a:gdLst/>
              <a:ahLst/>
              <a:cxnLst/>
              <a:rect l="l" t="t" r="r" b="b"/>
              <a:pathLst>
                <a:path w="3985089" h="3350285">
                  <a:moveTo>
                    <a:pt x="1489879" y="1687056"/>
                  </a:moveTo>
                  <a:cubicBezTo>
                    <a:pt x="1413602" y="1687056"/>
                    <a:pt x="1351768" y="1748890"/>
                    <a:pt x="1351768" y="1825167"/>
                  </a:cubicBezTo>
                  <a:lnTo>
                    <a:pt x="1351768" y="1828965"/>
                  </a:lnTo>
                  <a:cubicBezTo>
                    <a:pt x="1351768" y="1905242"/>
                    <a:pt x="1413602" y="1967076"/>
                    <a:pt x="1489879" y="1967076"/>
                  </a:cubicBezTo>
                  <a:lnTo>
                    <a:pt x="1717713" y="1967076"/>
                  </a:lnTo>
                  <a:cubicBezTo>
                    <a:pt x="1793990" y="1967076"/>
                    <a:pt x="1855824" y="1905242"/>
                    <a:pt x="1855824" y="1828965"/>
                  </a:cubicBezTo>
                  <a:lnTo>
                    <a:pt x="1855824" y="1825167"/>
                  </a:lnTo>
                  <a:cubicBezTo>
                    <a:pt x="1855824" y="1748890"/>
                    <a:pt x="1793990" y="1687056"/>
                    <a:pt x="1717713" y="1687056"/>
                  </a:cubicBezTo>
                  <a:close/>
                  <a:moveTo>
                    <a:pt x="2281462" y="1675141"/>
                  </a:moveTo>
                  <a:cubicBezTo>
                    <a:pt x="2205185" y="1675141"/>
                    <a:pt x="2143351" y="1736975"/>
                    <a:pt x="2143351" y="1813252"/>
                  </a:cubicBezTo>
                  <a:lnTo>
                    <a:pt x="2143351" y="1817050"/>
                  </a:lnTo>
                  <a:cubicBezTo>
                    <a:pt x="2143351" y="1893327"/>
                    <a:pt x="2205185" y="1955161"/>
                    <a:pt x="2281462" y="1955161"/>
                  </a:cubicBezTo>
                  <a:lnTo>
                    <a:pt x="2509296" y="1955161"/>
                  </a:lnTo>
                  <a:cubicBezTo>
                    <a:pt x="2585573" y="1955161"/>
                    <a:pt x="2647407" y="1893327"/>
                    <a:pt x="2647407" y="1817050"/>
                  </a:cubicBezTo>
                  <a:lnTo>
                    <a:pt x="2647407" y="1813252"/>
                  </a:lnTo>
                  <a:cubicBezTo>
                    <a:pt x="2647407" y="1736975"/>
                    <a:pt x="2585573" y="1675141"/>
                    <a:pt x="2509296" y="1675141"/>
                  </a:cubicBezTo>
                  <a:close/>
                  <a:moveTo>
                    <a:pt x="2837535" y="1159396"/>
                  </a:moveTo>
                  <a:cubicBezTo>
                    <a:pt x="2731595" y="1159396"/>
                    <a:pt x="2645713" y="1245278"/>
                    <a:pt x="2645713" y="1351218"/>
                  </a:cubicBezTo>
                  <a:cubicBezTo>
                    <a:pt x="2645713" y="1457158"/>
                    <a:pt x="2731595" y="1543040"/>
                    <a:pt x="2837535" y="1543040"/>
                  </a:cubicBezTo>
                  <a:cubicBezTo>
                    <a:pt x="2943475" y="1543040"/>
                    <a:pt x="3029357" y="1457158"/>
                    <a:pt x="3029357" y="1351218"/>
                  </a:cubicBezTo>
                  <a:cubicBezTo>
                    <a:pt x="3029357" y="1245278"/>
                    <a:pt x="2943475" y="1159396"/>
                    <a:pt x="2837535" y="1159396"/>
                  </a:cubicBezTo>
                  <a:close/>
                  <a:moveTo>
                    <a:pt x="3235655" y="750352"/>
                  </a:moveTo>
                  <a:cubicBezTo>
                    <a:pt x="3129715" y="750352"/>
                    <a:pt x="3043833" y="836234"/>
                    <a:pt x="3043833" y="942174"/>
                  </a:cubicBezTo>
                  <a:cubicBezTo>
                    <a:pt x="3043833" y="1048114"/>
                    <a:pt x="3129715" y="1133996"/>
                    <a:pt x="3235655" y="1133996"/>
                  </a:cubicBezTo>
                  <a:cubicBezTo>
                    <a:pt x="3341595" y="1133996"/>
                    <a:pt x="3427477" y="1048114"/>
                    <a:pt x="3427477" y="942174"/>
                  </a:cubicBezTo>
                  <a:cubicBezTo>
                    <a:pt x="3427477" y="836234"/>
                    <a:pt x="3341595" y="750352"/>
                    <a:pt x="3235655" y="750352"/>
                  </a:cubicBezTo>
                  <a:close/>
                  <a:moveTo>
                    <a:pt x="2455585" y="750352"/>
                  </a:moveTo>
                  <a:cubicBezTo>
                    <a:pt x="2349645" y="750352"/>
                    <a:pt x="2263763" y="836234"/>
                    <a:pt x="2263763" y="942174"/>
                  </a:cubicBezTo>
                  <a:cubicBezTo>
                    <a:pt x="2263763" y="1048114"/>
                    <a:pt x="2349645" y="1133996"/>
                    <a:pt x="2455585" y="1133996"/>
                  </a:cubicBezTo>
                  <a:cubicBezTo>
                    <a:pt x="2561525" y="1133996"/>
                    <a:pt x="2647407" y="1048114"/>
                    <a:pt x="2647407" y="942174"/>
                  </a:cubicBezTo>
                  <a:cubicBezTo>
                    <a:pt x="2647407" y="836234"/>
                    <a:pt x="2561525" y="750352"/>
                    <a:pt x="2455585" y="750352"/>
                  </a:cubicBezTo>
                  <a:close/>
                  <a:moveTo>
                    <a:pt x="941776" y="640989"/>
                  </a:moveTo>
                  <a:lnTo>
                    <a:pt x="1181794" y="640989"/>
                  </a:lnTo>
                  <a:lnTo>
                    <a:pt x="1181794" y="881020"/>
                  </a:lnTo>
                  <a:lnTo>
                    <a:pt x="1421825" y="881020"/>
                  </a:lnTo>
                  <a:lnTo>
                    <a:pt x="1421825" y="1121038"/>
                  </a:lnTo>
                  <a:lnTo>
                    <a:pt x="1181794" y="1121038"/>
                  </a:lnTo>
                  <a:lnTo>
                    <a:pt x="1181794" y="1361069"/>
                  </a:lnTo>
                  <a:lnTo>
                    <a:pt x="941776" y="1361069"/>
                  </a:lnTo>
                  <a:lnTo>
                    <a:pt x="941776" y="1121038"/>
                  </a:lnTo>
                  <a:lnTo>
                    <a:pt x="701745" y="1121038"/>
                  </a:lnTo>
                  <a:lnTo>
                    <a:pt x="701745" y="881020"/>
                  </a:lnTo>
                  <a:lnTo>
                    <a:pt x="941776" y="881020"/>
                  </a:lnTo>
                  <a:close/>
                  <a:moveTo>
                    <a:pt x="1061785" y="459017"/>
                  </a:moveTo>
                  <a:cubicBezTo>
                    <a:pt x="762440" y="459017"/>
                    <a:pt x="519773" y="701684"/>
                    <a:pt x="519773" y="1001029"/>
                  </a:cubicBezTo>
                  <a:cubicBezTo>
                    <a:pt x="519773" y="1300374"/>
                    <a:pt x="762440" y="1543041"/>
                    <a:pt x="1061785" y="1543041"/>
                  </a:cubicBezTo>
                  <a:cubicBezTo>
                    <a:pt x="1361130" y="1543041"/>
                    <a:pt x="1603797" y="1300374"/>
                    <a:pt x="1603797" y="1001029"/>
                  </a:cubicBezTo>
                  <a:cubicBezTo>
                    <a:pt x="1603797" y="701684"/>
                    <a:pt x="1361130" y="459017"/>
                    <a:pt x="1061785" y="459017"/>
                  </a:cubicBezTo>
                  <a:close/>
                  <a:moveTo>
                    <a:pt x="2837535" y="359296"/>
                  </a:moveTo>
                  <a:cubicBezTo>
                    <a:pt x="2731595" y="359296"/>
                    <a:pt x="2645713" y="445178"/>
                    <a:pt x="2645713" y="551118"/>
                  </a:cubicBezTo>
                  <a:cubicBezTo>
                    <a:pt x="2645713" y="657058"/>
                    <a:pt x="2731595" y="742940"/>
                    <a:pt x="2837535" y="742940"/>
                  </a:cubicBezTo>
                  <a:cubicBezTo>
                    <a:pt x="2943475" y="742940"/>
                    <a:pt x="3029357" y="657058"/>
                    <a:pt x="3029357" y="551118"/>
                  </a:cubicBezTo>
                  <a:cubicBezTo>
                    <a:pt x="3029357" y="445178"/>
                    <a:pt x="2943475" y="359296"/>
                    <a:pt x="2837535" y="359296"/>
                  </a:cubicBezTo>
                  <a:close/>
                  <a:moveTo>
                    <a:pt x="927799" y="0"/>
                  </a:moveTo>
                  <a:lnTo>
                    <a:pt x="2978398" y="0"/>
                  </a:lnTo>
                  <a:cubicBezTo>
                    <a:pt x="3447374" y="0"/>
                    <a:pt x="3902811" y="418280"/>
                    <a:pt x="3926614" y="887256"/>
                  </a:cubicBezTo>
                  <a:cubicBezTo>
                    <a:pt x="4011721" y="1784310"/>
                    <a:pt x="4065643" y="3326870"/>
                    <a:pt x="3630620" y="3349891"/>
                  </a:cubicBezTo>
                  <a:cubicBezTo>
                    <a:pt x="3101375" y="3362701"/>
                    <a:pt x="2778421" y="2566209"/>
                    <a:pt x="2352321" y="2174369"/>
                  </a:cubicBezTo>
                  <a:lnTo>
                    <a:pt x="1572952" y="2174369"/>
                  </a:lnTo>
                  <a:cubicBezTo>
                    <a:pt x="1161652" y="2566210"/>
                    <a:pt x="901104" y="3370635"/>
                    <a:pt x="339051" y="3349892"/>
                  </a:cubicBezTo>
                  <a:cubicBezTo>
                    <a:pt x="-171518" y="3349299"/>
                    <a:pt x="45251" y="1463012"/>
                    <a:pt x="48163" y="849156"/>
                  </a:cubicBezTo>
                  <a:cubicBezTo>
                    <a:pt x="48163" y="380180"/>
                    <a:pt x="458823" y="0"/>
                    <a:pt x="92779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Oval 2">
              <a:extLst>
                <a:ext uri="{FF2B5EF4-FFF2-40B4-BE49-F238E27FC236}">
                  <a16:creationId xmlns="" xmlns:a16="http://schemas.microsoft.com/office/drawing/2014/main" id="{D12C9539-F428-4EF2-96C7-3C6C6DD1D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8510" y="1903547"/>
              <a:ext cx="314168" cy="242760"/>
            </a:xfrm>
            <a:custGeom>
              <a:avLst/>
              <a:gdLst/>
              <a:ahLst/>
              <a:cxnLst/>
              <a:rect l="l" t="t" r="r" b="b"/>
              <a:pathLst>
                <a:path w="3949160" h="3051548">
                  <a:moveTo>
                    <a:pt x="2339911" y="638678"/>
                  </a:moveTo>
                  <a:cubicBezTo>
                    <a:pt x="3228675" y="638678"/>
                    <a:pt x="3949160" y="1138384"/>
                    <a:pt x="3949160" y="1754802"/>
                  </a:cubicBezTo>
                  <a:cubicBezTo>
                    <a:pt x="3949160" y="2075792"/>
                    <a:pt x="3753790" y="2365135"/>
                    <a:pt x="3440317" y="2567662"/>
                  </a:cubicBezTo>
                  <a:lnTo>
                    <a:pt x="3655878" y="3051548"/>
                  </a:lnTo>
                  <a:lnTo>
                    <a:pt x="2882697" y="2804439"/>
                  </a:lnTo>
                  <a:cubicBezTo>
                    <a:pt x="2713357" y="2847946"/>
                    <a:pt x="2530504" y="2870926"/>
                    <a:pt x="2339911" y="2870926"/>
                  </a:cubicBezTo>
                  <a:cubicBezTo>
                    <a:pt x="1451147" y="2870926"/>
                    <a:pt x="730662" y="2371220"/>
                    <a:pt x="730662" y="1754802"/>
                  </a:cubicBezTo>
                  <a:cubicBezTo>
                    <a:pt x="730662" y="1138384"/>
                    <a:pt x="1451147" y="638678"/>
                    <a:pt x="2339911" y="638678"/>
                  </a:cubicBezTo>
                  <a:close/>
                  <a:moveTo>
                    <a:pt x="1609249" y="0"/>
                  </a:moveTo>
                  <a:cubicBezTo>
                    <a:pt x="2214487" y="0"/>
                    <a:pt x="2741687" y="231736"/>
                    <a:pt x="3015976" y="574644"/>
                  </a:cubicBezTo>
                  <a:cubicBezTo>
                    <a:pt x="2789246" y="488504"/>
                    <a:pt x="2533611" y="440957"/>
                    <a:pt x="2263344" y="440957"/>
                  </a:cubicBezTo>
                  <a:cubicBezTo>
                    <a:pt x="1318096" y="440957"/>
                    <a:pt x="551821" y="1022559"/>
                    <a:pt x="551821" y="1740001"/>
                  </a:cubicBezTo>
                  <a:cubicBezTo>
                    <a:pt x="551821" y="1819940"/>
                    <a:pt x="561334" y="1898193"/>
                    <a:pt x="580963" y="1973803"/>
                  </a:cubicBezTo>
                  <a:cubicBezTo>
                    <a:pt x="578579" y="1972737"/>
                    <a:pt x="677277" y="2155498"/>
                    <a:pt x="675039" y="2154187"/>
                  </a:cubicBezTo>
                  <a:lnTo>
                    <a:pt x="502119" y="2089690"/>
                  </a:lnTo>
                  <a:lnTo>
                    <a:pt x="213774" y="2502637"/>
                  </a:lnTo>
                  <a:cubicBezTo>
                    <a:pt x="162937" y="2145510"/>
                    <a:pt x="82414" y="1758692"/>
                    <a:pt x="31577" y="1383752"/>
                  </a:cubicBezTo>
                  <a:cubicBezTo>
                    <a:pt x="6733" y="1307252"/>
                    <a:pt x="0" y="1197870"/>
                    <a:pt x="0" y="1116124"/>
                  </a:cubicBezTo>
                  <a:cubicBezTo>
                    <a:pt x="0" y="499706"/>
                    <a:pt x="720485" y="0"/>
                    <a:pt x="160924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Block Arc 5">
              <a:extLst>
                <a:ext uri="{FF2B5EF4-FFF2-40B4-BE49-F238E27FC236}">
                  <a16:creationId xmlns="" xmlns:a16="http://schemas.microsoft.com/office/drawing/2014/main" id="{C52EF74C-6AA0-4E07-BB6A-63437D6F74B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33725" y="2960384"/>
              <a:ext cx="291341" cy="314168"/>
            </a:xfrm>
            <a:custGeom>
              <a:avLst/>
              <a:gdLst/>
              <a:ahLst/>
              <a:cxnLst/>
              <a:rect l="l" t="t" r="r" b="b"/>
              <a:pathLst>
                <a:path w="3672275" h="3963955">
                  <a:moveTo>
                    <a:pt x="984766" y="3417555"/>
                  </a:moveTo>
                  <a:cubicBezTo>
                    <a:pt x="932254" y="3417555"/>
                    <a:pt x="882982" y="3403623"/>
                    <a:pt x="841068" y="3378104"/>
                  </a:cubicBezTo>
                  <a:lnTo>
                    <a:pt x="840676" y="3378710"/>
                  </a:lnTo>
                  <a:lnTo>
                    <a:pt x="835545" y="3375094"/>
                  </a:lnTo>
                  <a:cubicBezTo>
                    <a:pt x="823791" y="3369308"/>
                    <a:pt x="813094" y="3361844"/>
                    <a:pt x="803763" y="3352697"/>
                  </a:cubicBezTo>
                  <a:cubicBezTo>
                    <a:pt x="147868" y="2908007"/>
                    <a:pt x="-148746" y="2089941"/>
                    <a:pt x="72539" y="1325492"/>
                  </a:cubicBezTo>
                  <a:cubicBezTo>
                    <a:pt x="298018" y="546553"/>
                    <a:pt x="1007805" y="7791"/>
                    <a:pt x="1818686" y="83"/>
                  </a:cubicBezTo>
                  <a:cubicBezTo>
                    <a:pt x="2629567" y="-7624"/>
                    <a:pt x="3349467" y="517549"/>
                    <a:pt x="3589711" y="1292061"/>
                  </a:cubicBezTo>
                  <a:cubicBezTo>
                    <a:pt x="3828334" y="2061344"/>
                    <a:pt x="3537615" y="2895621"/>
                    <a:pt x="2873980" y="3349798"/>
                  </a:cubicBezTo>
                  <a:cubicBezTo>
                    <a:pt x="2824845" y="3391084"/>
                    <a:pt x="2761401" y="3415171"/>
                    <a:pt x="2692355" y="3415171"/>
                  </a:cubicBezTo>
                  <a:cubicBezTo>
                    <a:pt x="2531252" y="3415171"/>
                    <a:pt x="2400652" y="3284038"/>
                    <a:pt x="2400652" y="3122277"/>
                  </a:cubicBezTo>
                  <a:cubicBezTo>
                    <a:pt x="2400652" y="3018609"/>
                    <a:pt x="2454292" y="2927520"/>
                    <a:pt x="2535552" y="2875976"/>
                  </a:cubicBezTo>
                  <a:lnTo>
                    <a:pt x="2534959" y="2875094"/>
                  </a:lnTo>
                  <a:cubicBezTo>
                    <a:pt x="2993902" y="2566441"/>
                    <a:pt x="3196002" y="1993261"/>
                    <a:pt x="3032146" y="1465012"/>
                  </a:cubicBezTo>
                  <a:cubicBezTo>
                    <a:pt x="2868290" y="936764"/>
                    <a:pt x="2377289" y="578575"/>
                    <a:pt x="1824236" y="583831"/>
                  </a:cubicBezTo>
                  <a:cubicBezTo>
                    <a:pt x="1271183" y="589088"/>
                    <a:pt x="787080" y="956545"/>
                    <a:pt x="633294" y="1487812"/>
                  </a:cubicBezTo>
                  <a:cubicBezTo>
                    <a:pt x="479508" y="2019079"/>
                    <a:pt x="692467" y="2588315"/>
                    <a:pt x="1157194" y="2888188"/>
                  </a:cubicBezTo>
                  <a:lnTo>
                    <a:pt x="1156634" y="2889057"/>
                  </a:lnTo>
                  <a:cubicBezTo>
                    <a:pt x="1229500" y="2941659"/>
                    <a:pt x="1276469" y="3027652"/>
                    <a:pt x="1276469" y="3124661"/>
                  </a:cubicBezTo>
                  <a:cubicBezTo>
                    <a:pt x="1276469" y="3286422"/>
                    <a:pt x="1145869" y="3417555"/>
                    <a:pt x="984766" y="3417555"/>
                  </a:cubicBezTo>
                  <a:close/>
                  <a:moveTo>
                    <a:pt x="1836138" y="3963955"/>
                  </a:moveTo>
                  <a:cubicBezTo>
                    <a:pt x="1677062" y="3963955"/>
                    <a:pt x="1548106" y="3834999"/>
                    <a:pt x="1548106" y="3675923"/>
                  </a:cubicBezTo>
                  <a:lnTo>
                    <a:pt x="1548106" y="1958036"/>
                  </a:lnTo>
                  <a:cubicBezTo>
                    <a:pt x="1548106" y="1798960"/>
                    <a:pt x="1677062" y="1670004"/>
                    <a:pt x="1836138" y="1670004"/>
                  </a:cubicBezTo>
                  <a:cubicBezTo>
                    <a:pt x="1995214" y="1670004"/>
                    <a:pt x="2124170" y="1798960"/>
                    <a:pt x="2124170" y="1958036"/>
                  </a:cubicBezTo>
                  <a:lnTo>
                    <a:pt x="2124170" y="3675923"/>
                  </a:lnTo>
                  <a:cubicBezTo>
                    <a:pt x="2124170" y="3834999"/>
                    <a:pt x="1995214" y="3963955"/>
                    <a:pt x="1836138" y="3963955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Rounded Rectangle 5">
              <a:extLst>
                <a:ext uri="{FF2B5EF4-FFF2-40B4-BE49-F238E27FC236}">
                  <a16:creationId xmlns="" xmlns:a16="http://schemas.microsoft.com/office/drawing/2014/main" id="{6B0CE2B8-83C5-4CE6-BFD8-AEBB2B9144BC}"/>
                </a:ext>
              </a:extLst>
            </p:cNvPr>
            <p:cNvSpPr>
              <a:spLocks/>
            </p:cNvSpPr>
            <p:nvPr/>
          </p:nvSpPr>
          <p:spPr>
            <a:xfrm>
              <a:off x="10666168" y="2421951"/>
              <a:ext cx="314168" cy="314168"/>
            </a:xfrm>
            <a:custGeom>
              <a:avLst/>
              <a:gdLst/>
              <a:ahLst/>
              <a:cxnLst/>
              <a:rect l="l" t="t" r="r" b="b"/>
              <a:pathLst>
                <a:path w="3928707" h="3954781">
                  <a:moveTo>
                    <a:pt x="2773336" y="2238726"/>
                  </a:moveTo>
                  <a:cubicBezTo>
                    <a:pt x="2746826" y="2238726"/>
                    <a:pt x="2725335" y="2260217"/>
                    <a:pt x="2725335" y="2286727"/>
                  </a:cubicBezTo>
                  <a:lnTo>
                    <a:pt x="2725335" y="2478725"/>
                  </a:lnTo>
                  <a:cubicBezTo>
                    <a:pt x="2725335" y="2505235"/>
                    <a:pt x="2746826" y="2526726"/>
                    <a:pt x="2773336" y="2526726"/>
                  </a:cubicBezTo>
                  <a:lnTo>
                    <a:pt x="2965334" y="2526726"/>
                  </a:lnTo>
                  <a:cubicBezTo>
                    <a:pt x="2991844" y="2526726"/>
                    <a:pt x="3013335" y="2505235"/>
                    <a:pt x="3013335" y="2478725"/>
                  </a:cubicBezTo>
                  <a:lnTo>
                    <a:pt x="3013335" y="2286727"/>
                  </a:lnTo>
                  <a:cubicBezTo>
                    <a:pt x="3013335" y="2260217"/>
                    <a:pt x="2991844" y="2238726"/>
                    <a:pt x="2965334" y="2238726"/>
                  </a:cubicBezTo>
                  <a:close/>
                  <a:moveTo>
                    <a:pt x="2313922" y="2238726"/>
                  </a:moveTo>
                  <a:cubicBezTo>
                    <a:pt x="2287412" y="2238726"/>
                    <a:pt x="2265921" y="2260217"/>
                    <a:pt x="2265921" y="2286727"/>
                  </a:cubicBezTo>
                  <a:lnTo>
                    <a:pt x="2265921" y="2478725"/>
                  </a:lnTo>
                  <a:cubicBezTo>
                    <a:pt x="2265921" y="2505235"/>
                    <a:pt x="2287412" y="2526726"/>
                    <a:pt x="2313922" y="2526726"/>
                  </a:cubicBezTo>
                  <a:lnTo>
                    <a:pt x="2505920" y="2526726"/>
                  </a:lnTo>
                  <a:cubicBezTo>
                    <a:pt x="2532430" y="2526726"/>
                    <a:pt x="2553921" y="2505235"/>
                    <a:pt x="2553921" y="2478725"/>
                  </a:cubicBezTo>
                  <a:lnTo>
                    <a:pt x="2553921" y="2286727"/>
                  </a:lnTo>
                  <a:cubicBezTo>
                    <a:pt x="2553921" y="2260217"/>
                    <a:pt x="2532430" y="2238726"/>
                    <a:pt x="2505920" y="2238726"/>
                  </a:cubicBezTo>
                  <a:close/>
                  <a:moveTo>
                    <a:pt x="1854508" y="2238726"/>
                  </a:moveTo>
                  <a:cubicBezTo>
                    <a:pt x="1827998" y="2238726"/>
                    <a:pt x="1806507" y="2260217"/>
                    <a:pt x="1806507" y="2286727"/>
                  </a:cubicBezTo>
                  <a:lnTo>
                    <a:pt x="1806507" y="2478725"/>
                  </a:lnTo>
                  <a:cubicBezTo>
                    <a:pt x="1806507" y="2505235"/>
                    <a:pt x="1827998" y="2526726"/>
                    <a:pt x="1854508" y="2526726"/>
                  </a:cubicBezTo>
                  <a:lnTo>
                    <a:pt x="2046506" y="2526726"/>
                  </a:lnTo>
                  <a:cubicBezTo>
                    <a:pt x="2073016" y="2526726"/>
                    <a:pt x="2094507" y="2505235"/>
                    <a:pt x="2094507" y="2478725"/>
                  </a:cubicBezTo>
                  <a:lnTo>
                    <a:pt x="2094507" y="2286727"/>
                  </a:lnTo>
                  <a:cubicBezTo>
                    <a:pt x="2094507" y="2260217"/>
                    <a:pt x="2073016" y="2238726"/>
                    <a:pt x="2046506" y="2238726"/>
                  </a:cubicBezTo>
                  <a:close/>
                  <a:moveTo>
                    <a:pt x="879732" y="2133675"/>
                  </a:moveTo>
                  <a:cubicBezTo>
                    <a:pt x="767330" y="2133675"/>
                    <a:pt x="676210" y="2224795"/>
                    <a:pt x="676210" y="2337197"/>
                  </a:cubicBezTo>
                  <a:cubicBezTo>
                    <a:pt x="676210" y="2449599"/>
                    <a:pt x="767330" y="2540719"/>
                    <a:pt x="879732" y="2540719"/>
                  </a:cubicBezTo>
                  <a:cubicBezTo>
                    <a:pt x="956121" y="2540719"/>
                    <a:pt x="1022681" y="2498634"/>
                    <a:pt x="1054808" y="2434886"/>
                  </a:cubicBezTo>
                  <a:lnTo>
                    <a:pt x="1469273" y="2434887"/>
                  </a:lnTo>
                  <a:cubicBezTo>
                    <a:pt x="1529381" y="2434887"/>
                    <a:pt x="1578108" y="2386160"/>
                    <a:pt x="1578108" y="2326052"/>
                  </a:cubicBezTo>
                  <a:cubicBezTo>
                    <a:pt x="1578108" y="2265944"/>
                    <a:pt x="1529381" y="2217217"/>
                    <a:pt x="1469273" y="2217217"/>
                  </a:cubicBezTo>
                  <a:lnTo>
                    <a:pt x="1039779" y="2217217"/>
                  </a:lnTo>
                  <a:cubicBezTo>
                    <a:pt x="1005455" y="2165662"/>
                    <a:pt x="946329" y="2133675"/>
                    <a:pt x="879732" y="2133675"/>
                  </a:cubicBezTo>
                  <a:close/>
                  <a:moveTo>
                    <a:pt x="2773336" y="1699178"/>
                  </a:moveTo>
                  <a:cubicBezTo>
                    <a:pt x="2746826" y="1699178"/>
                    <a:pt x="2725335" y="1720669"/>
                    <a:pt x="2725335" y="1747179"/>
                  </a:cubicBezTo>
                  <a:lnTo>
                    <a:pt x="2725335" y="1939177"/>
                  </a:lnTo>
                  <a:cubicBezTo>
                    <a:pt x="2725335" y="1965687"/>
                    <a:pt x="2746826" y="1987178"/>
                    <a:pt x="2773336" y="1987178"/>
                  </a:cubicBezTo>
                  <a:lnTo>
                    <a:pt x="2965334" y="1987178"/>
                  </a:lnTo>
                  <a:cubicBezTo>
                    <a:pt x="2991844" y="1987178"/>
                    <a:pt x="3013335" y="1965687"/>
                    <a:pt x="3013335" y="1939177"/>
                  </a:cubicBezTo>
                  <a:lnTo>
                    <a:pt x="3013335" y="1747179"/>
                  </a:lnTo>
                  <a:cubicBezTo>
                    <a:pt x="3013335" y="1720669"/>
                    <a:pt x="2991844" y="1699178"/>
                    <a:pt x="2965334" y="1699178"/>
                  </a:cubicBezTo>
                  <a:close/>
                  <a:moveTo>
                    <a:pt x="2313922" y="1699178"/>
                  </a:moveTo>
                  <a:cubicBezTo>
                    <a:pt x="2287412" y="1699178"/>
                    <a:pt x="2265921" y="1720669"/>
                    <a:pt x="2265921" y="1747179"/>
                  </a:cubicBezTo>
                  <a:lnTo>
                    <a:pt x="2265921" y="1939177"/>
                  </a:lnTo>
                  <a:cubicBezTo>
                    <a:pt x="2265921" y="1965687"/>
                    <a:pt x="2287412" y="1987178"/>
                    <a:pt x="2313922" y="1987178"/>
                  </a:cubicBezTo>
                  <a:lnTo>
                    <a:pt x="2505920" y="1987178"/>
                  </a:lnTo>
                  <a:cubicBezTo>
                    <a:pt x="2532430" y="1987178"/>
                    <a:pt x="2553921" y="1965687"/>
                    <a:pt x="2553921" y="1939177"/>
                  </a:cubicBezTo>
                  <a:lnTo>
                    <a:pt x="2553921" y="1747179"/>
                  </a:lnTo>
                  <a:cubicBezTo>
                    <a:pt x="2553921" y="1720669"/>
                    <a:pt x="2532430" y="1699178"/>
                    <a:pt x="2505920" y="1699178"/>
                  </a:cubicBezTo>
                  <a:close/>
                  <a:moveTo>
                    <a:pt x="1854508" y="1699178"/>
                  </a:moveTo>
                  <a:cubicBezTo>
                    <a:pt x="1827998" y="1699178"/>
                    <a:pt x="1806507" y="1720669"/>
                    <a:pt x="1806507" y="1747179"/>
                  </a:cubicBezTo>
                  <a:lnTo>
                    <a:pt x="1806507" y="1939177"/>
                  </a:lnTo>
                  <a:cubicBezTo>
                    <a:pt x="1806507" y="1965687"/>
                    <a:pt x="1827998" y="1987178"/>
                    <a:pt x="1854508" y="1987178"/>
                  </a:cubicBezTo>
                  <a:lnTo>
                    <a:pt x="2046506" y="1987178"/>
                  </a:lnTo>
                  <a:cubicBezTo>
                    <a:pt x="2073016" y="1987178"/>
                    <a:pt x="2094507" y="1965687"/>
                    <a:pt x="2094507" y="1939177"/>
                  </a:cubicBezTo>
                  <a:lnTo>
                    <a:pt x="2094507" y="1747179"/>
                  </a:lnTo>
                  <a:cubicBezTo>
                    <a:pt x="2094507" y="1720669"/>
                    <a:pt x="2073016" y="1699178"/>
                    <a:pt x="2046506" y="1699178"/>
                  </a:cubicBezTo>
                  <a:close/>
                  <a:moveTo>
                    <a:pt x="1035948" y="1186216"/>
                  </a:moveTo>
                  <a:cubicBezTo>
                    <a:pt x="1165960" y="1186216"/>
                    <a:pt x="1271356" y="1291612"/>
                    <a:pt x="1271356" y="1421624"/>
                  </a:cubicBezTo>
                  <a:cubicBezTo>
                    <a:pt x="1271356" y="1551636"/>
                    <a:pt x="1165960" y="1657032"/>
                    <a:pt x="1035948" y="1657032"/>
                  </a:cubicBezTo>
                  <a:cubicBezTo>
                    <a:pt x="905936" y="1657032"/>
                    <a:pt x="800540" y="1551636"/>
                    <a:pt x="800540" y="1421624"/>
                  </a:cubicBezTo>
                  <a:cubicBezTo>
                    <a:pt x="800540" y="1291612"/>
                    <a:pt x="905936" y="1186216"/>
                    <a:pt x="1035948" y="1186216"/>
                  </a:cubicBezTo>
                  <a:close/>
                  <a:moveTo>
                    <a:pt x="2773336" y="1159631"/>
                  </a:moveTo>
                  <a:cubicBezTo>
                    <a:pt x="2746826" y="1159631"/>
                    <a:pt x="2725335" y="1181122"/>
                    <a:pt x="2725335" y="1207632"/>
                  </a:cubicBezTo>
                  <a:lnTo>
                    <a:pt x="2725335" y="1399630"/>
                  </a:lnTo>
                  <a:cubicBezTo>
                    <a:pt x="2725335" y="1426140"/>
                    <a:pt x="2746826" y="1447631"/>
                    <a:pt x="2773336" y="1447631"/>
                  </a:cubicBezTo>
                  <a:lnTo>
                    <a:pt x="2965334" y="1447631"/>
                  </a:lnTo>
                  <a:cubicBezTo>
                    <a:pt x="2991844" y="1447631"/>
                    <a:pt x="3013335" y="1426140"/>
                    <a:pt x="3013335" y="1399630"/>
                  </a:cubicBezTo>
                  <a:lnTo>
                    <a:pt x="3013335" y="1207632"/>
                  </a:lnTo>
                  <a:cubicBezTo>
                    <a:pt x="3013335" y="1181122"/>
                    <a:pt x="2991844" y="1159631"/>
                    <a:pt x="2965334" y="1159631"/>
                  </a:cubicBezTo>
                  <a:close/>
                  <a:moveTo>
                    <a:pt x="2313922" y="1159631"/>
                  </a:moveTo>
                  <a:cubicBezTo>
                    <a:pt x="2287412" y="1159631"/>
                    <a:pt x="2265921" y="1181122"/>
                    <a:pt x="2265921" y="1207632"/>
                  </a:cubicBezTo>
                  <a:lnTo>
                    <a:pt x="2265921" y="1399630"/>
                  </a:lnTo>
                  <a:cubicBezTo>
                    <a:pt x="2265921" y="1426140"/>
                    <a:pt x="2287412" y="1447631"/>
                    <a:pt x="2313922" y="1447631"/>
                  </a:cubicBezTo>
                  <a:lnTo>
                    <a:pt x="2505920" y="1447631"/>
                  </a:lnTo>
                  <a:cubicBezTo>
                    <a:pt x="2532430" y="1447631"/>
                    <a:pt x="2553921" y="1426140"/>
                    <a:pt x="2553921" y="1399630"/>
                  </a:cubicBezTo>
                  <a:lnTo>
                    <a:pt x="2553921" y="1207632"/>
                  </a:lnTo>
                  <a:cubicBezTo>
                    <a:pt x="2553921" y="1181122"/>
                    <a:pt x="2532430" y="1159631"/>
                    <a:pt x="2505920" y="1159631"/>
                  </a:cubicBezTo>
                  <a:close/>
                  <a:moveTo>
                    <a:pt x="1854508" y="1159631"/>
                  </a:moveTo>
                  <a:cubicBezTo>
                    <a:pt x="1827998" y="1159631"/>
                    <a:pt x="1806507" y="1181122"/>
                    <a:pt x="1806507" y="1207632"/>
                  </a:cubicBezTo>
                  <a:lnTo>
                    <a:pt x="1806507" y="1399630"/>
                  </a:lnTo>
                  <a:cubicBezTo>
                    <a:pt x="1806507" y="1426140"/>
                    <a:pt x="1827998" y="1447631"/>
                    <a:pt x="1854508" y="1447631"/>
                  </a:cubicBezTo>
                  <a:lnTo>
                    <a:pt x="2046506" y="1447631"/>
                  </a:lnTo>
                  <a:cubicBezTo>
                    <a:pt x="2073016" y="1447631"/>
                    <a:pt x="2094507" y="1426140"/>
                    <a:pt x="2094507" y="1399630"/>
                  </a:cubicBezTo>
                  <a:lnTo>
                    <a:pt x="2094507" y="1207632"/>
                  </a:lnTo>
                  <a:cubicBezTo>
                    <a:pt x="2094507" y="1181122"/>
                    <a:pt x="2073016" y="1159631"/>
                    <a:pt x="2046506" y="1159631"/>
                  </a:cubicBezTo>
                  <a:close/>
                  <a:moveTo>
                    <a:pt x="1035947" y="1097587"/>
                  </a:moveTo>
                  <a:cubicBezTo>
                    <a:pt x="856987" y="1097587"/>
                    <a:pt x="711911" y="1242663"/>
                    <a:pt x="711911" y="1421623"/>
                  </a:cubicBezTo>
                  <a:cubicBezTo>
                    <a:pt x="711911" y="1600583"/>
                    <a:pt x="856987" y="1745659"/>
                    <a:pt x="1035947" y="1745659"/>
                  </a:cubicBezTo>
                  <a:cubicBezTo>
                    <a:pt x="1214907" y="1745659"/>
                    <a:pt x="1359983" y="1600583"/>
                    <a:pt x="1359983" y="1421623"/>
                  </a:cubicBezTo>
                  <a:cubicBezTo>
                    <a:pt x="1359983" y="1242663"/>
                    <a:pt x="1214907" y="1097587"/>
                    <a:pt x="1035947" y="1097587"/>
                  </a:cubicBezTo>
                  <a:close/>
                  <a:moveTo>
                    <a:pt x="593124" y="376367"/>
                  </a:moveTo>
                  <a:lnTo>
                    <a:pt x="3225543" y="376367"/>
                  </a:lnTo>
                  <a:cubicBezTo>
                    <a:pt x="3328637" y="376367"/>
                    <a:pt x="3412211" y="459941"/>
                    <a:pt x="3412211" y="563035"/>
                  </a:cubicBezTo>
                  <a:lnTo>
                    <a:pt x="3412211" y="3074837"/>
                  </a:lnTo>
                  <a:cubicBezTo>
                    <a:pt x="3412211" y="3177931"/>
                    <a:pt x="3328637" y="3261505"/>
                    <a:pt x="3225543" y="3261505"/>
                  </a:cubicBezTo>
                  <a:lnTo>
                    <a:pt x="593124" y="3261505"/>
                  </a:lnTo>
                  <a:cubicBezTo>
                    <a:pt x="490030" y="3261505"/>
                    <a:pt x="406456" y="3177931"/>
                    <a:pt x="406456" y="3074837"/>
                  </a:cubicBezTo>
                  <a:lnTo>
                    <a:pt x="406456" y="563035"/>
                  </a:lnTo>
                  <a:cubicBezTo>
                    <a:pt x="406456" y="459941"/>
                    <a:pt x="490030" y="376367"/>
                    <a:pt x="593124" y="376367"/>
                  </a:cubicBezTo>
                  <a:close/>
                  <a:moveTo>
                    <a:pt x="466365" y="263607"/>
                  </a:moveTo>
                  <a:cubicBezTo>
                    <a:pt x="353740" y="263607"/>
                    <a:pt x="262440" y="354907"/>
                    <a:pt x="262440" y="467532"/>
                  </a:cubicBezTo>
                  <a:lnTo>
                    <a:pt x="262440" y="3211530"/>
                  </a:lnTo>
                  <a:cubicBezTo>
                    <a:pt x="262440" y="3324155"/>
                    <a:pt x="353740" y="3415455"/>
                    <a:pt x="466365" y="3415455"/>
                  </a:cubicBezTo>
                  <a:lnTo>
                    <a:pt x="3352302" y="3415455"/>
                  </a:lnTo>
                  <a:cubicBezTo>
                    <a:pt x="3464927" y="3415455"/>
                    <a:pt x="3556227" y="3324155"/>
                    <a:pt x="3556227" y="3211530"/>
                  </a:cubicBezTo>
                  <a:lnTo>
                    <a:pt x="3556227" y="2945906"/>
                  </a:lnTo>
                  <a:lnTo>
                    <a:pt x="3604113" y="2945906"/>
                  </a:lnTo>
                  <a:cubicBezTo>
                    <a:pt x="3647262" y="2945906"/>
                    <a:pt x="3682241" y="2910927"/>
                    <a:pt x="3682241" y="2867778"/>
                  </a:cubicBezTo>
                  <a:lnTo>
                    <a:pt x="3682241" y="2555278"/>
                  </a:lnTo>
                  <a:cubicBezTo>
                    <a:pt x="3682241" y="2512129"/>
                    <a:pt x="3647262" y="2477150"/>
                    <a:pt x="3604113" y="2477150"/>
                  </a:cubicBezTo>
                  <a:lnTo>
                    <a:pt x="3556227" y="2477150"/>
                  </a:lnTo>
                  <a:lnTo>
                    <a:pt x="3556227" y="1181006"/>
                  </a:lnTo>
                  <a:lnTo>
                    <a:pt x="3604113" y="1181006"/>
                  </a:lnTo>
                  <a:cubicBezTo>
                    <a:pt x="3647262" y="1181006"/>
                    <a:pt x="3682241" y="1146027"/>
                    <a:pt x="3682241" y="1102878"/>
                  </a:cubicBezTo>
                  <a:lnTo>
                    <a:pt x="3682241" y="790378"/>
                  </a:lnTo>
                  <a:cubicBezTo>
                    <a:pt x="3682241" y="747229"/>
                    <a:pt x="3647262" y="712250"/>
                    <a:pt x="3604113" y="712250"/>
                  </a:cubicBezTo>
                  <a:lnTo>
                    <a:pt x="3556227" y="712250"/>
                  </a:lnTo>
                  <a:lnTo>
                    <a:pt x="3556227" y="467532"/>
                  </a:lnTo>
                  <a:cubicBezTo>
                    <a:pt x="3556227" y="354907"/>
                    <a:pt x="3464927" y="263607"/>
                    <a:pt x="3352302" y="263607"/>
                  </a:cubicBezTo>
                  <a:close/>
                  <a:moveTo>
                    <a:pt x="235370" y="0"/>
                  </a:moveTo>
                  <a:lnTo>
                    <a:pt x="3693337" y="0"/>
                  </a:lnTo>
                  <a:cubicBezTo>
                    <a:pt x="3823328" y="0"/>
                    <a:pt x="3928707" y="105379"/>
                    <a:pt x="3928707" y="235370"/>
                  </a:cubicBezTo>
                  <a:lnTo>
                    <a:pt x="3928707" y="3402502"/>
                  </a:lnTo>
                  <a:cubicBezTo>
                    <a:pt x="3928707" y="3485210"/>
                    <a:pt x="3886047" y="3557954"/>
                    <a:pt x="3821334" y="3599629"/>
                  </a:cubicBezTo>
                  <a:lnTo>
                    <a:pt x="3732546" y="3954781"/>
                  </a:lnTo>
                  <a:lnTo>
                    <a:pt x="2998166" y="3954781"/>
                  </a:lnTo>
                  <a:lnTo>
                    <a:pt x="2918939" y="3637872"/>
                  </a:lnTo>
                  <a:lnTo>
                    <a:pt x="1025164" y="3637872"/>
                  </a:lnTo>
                  <a:lnTo>
                    <a:pt x="945937" y="3954781"/>
                  </a:lnTo>
                  <a:lnTo>
                    <a:pt x="211557" y="3954781"/>
                  </a:lnTo>
                  <a:lnTo>
                    <a:pt x="125186" y="3609298"/>
                  </a:lnTo>
                  <a:cubicBezTo>
                    <a:pt x="50483" y="3570656"/>
                    <a:pt x="0" y="3492475"/>
                    <a:pt x="0" y="3402502"/>
                  </a:cubicBezTo>
                  <a:lnTo>
                    <a:pt x="0" y="235370"/>
                  </a:lnTo>
                  <a:cubicBezTo>
                    <a:pt x="0" y="105379"/>
                    <a:pt x="105379" y="0"/>
                    <a:pt x="235370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9" name="Oval 6">
              <a:extLst>
                <a:ext uri="{FF2B5EF4-FFF2-40B4-BE49-F238E27FC236}">
                  <a16:creationId xmlns="" xmlns:a16="http://schemas.microsoft.com/office/drawing/2014/main" id="{E15DDE38-9478-4E74-9484-586076A53E2C}"/>
                </a:ext>
              </a:extLst>
            </p:cNvPr>
            <p:cNvSpPr>
              <a:spLocks noChangeAspect="1"/>
            </p:cNvSpPr>
            <p:nvPr/>
          </p:nvSpPr>
          <p:spPr>
            <a:xfrm rot="678773">
              <a:off x="7434992" y="3114687"/>
              <a:ext cx="328974" cy="333882"/>
            </a:xfrm>
            <a:custGeom>
              <a:avLst/>
              <a:gdLst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36464 w 3897869"/>
                <a:gd name="connsiteY3" fmla="*/ 269388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88405 h 3965243"/>
                <a:gd name="connsiteX1" fmla="*/ 1768767 w 3897869"/>
                <a:gd name="connsiteY1" fmla="*/ 1407105 h 3965243"/>
                <a:gd name="connsiteX2" fmla="*/ 1517577 w 3897869"/>
                <a:gd name="connsiteY2" fmla="*/ 2058791 h 3965243"/>
                <a:gd name="connsiteX3" fmla="*/ 1928990 w 3897869"/>
                <a:gd name="connsiteY3" fmla="*/ 2656528 h 3965243"/>
                <a:gd name="connsiteX4" fmla="*/ 2318674 w 3897869"/>
                <a:gd name="connsiteY4" fmla="*/ 2023139 h 3965243"/>
                <a:gd name="connsiteX5" fmla="*/ 2293344 w 3897869"/>
                <a:gd name="connsiteY5" fmla="*/ 1851009 h 3965243"/>
                <a:gd name="connsiteX6" fmla="*/ 1853384 w 3897869"/>
                <a:gd name="connsiteY6" fmla="*/ 1388405 h 3965243"/>
                <a:gd name="connsiteX7" fmla="*/ 1594841 w 3897869"/>
                <a:gd name="connsiteY7" fmla="*/ 62434 h 3965243"/>
                <a:gd name="connsiteX8" fmla="*/ 3869632 w 3897869"/>
                <a:gd name="connsiteY8" fmla="*/ 1534104 h 3965243"/>
                <a:gd name="connsiteX9" fmla="*/ 3670773 w 3897869"/>
                <a:gd name="connsiteY9" fmla="*/ 2442221 h 3965243"/>
                <a:gd name="connsiteX10" fmla="*/ 3671055 w 3897869"/>
                <a:gd name="connsiteY10" fmla="*/ 2443164 h 3965243"/>
                <a:gd name="connsiteX11" fmla="*/ 3164582 w 3897869"/>
                <a:gd name="connsiteY11" fmla="*/ 2847840 h 3965243"/>
                <a:gd name="connsiteX12" fmla="*/ 3176822 w 3897869"/>
                <a:gd name="connsiteY12" fmla="*/ 2861767 h 3965243"/>
                <a:gd name="connsiteX13" fmla="*/ 3146203 w 3897869"/>
                <a:gd name="connsiteY13" fmla="*/ 2860537 h 3965243"/>
                <a:gd name="connsiteX14" fmla="*/ 3151211 w 3897869"/>
                <a:gd name="connsiteY14" fmla="*/ 2852936 h 3965243"/>
                <a:gd name="connsiteX15" fmla="*/ 2397082 w 3897869"/>
                <a:gd name="connsiteY15" fmla="*/ 2581462 h 3965243"/>
                <a:gd name="connsiteX16" fmla="*/ 2396219 w 3897869"/>
                <a:gd name="connsiteY16" fmla="*/ 2574988 h 3965243"/>
                <a:gd name="connsiteX17" fmla="*/ 1746058 w 3897869"/>
                <a:gd name="connsiteY17" fmla="*/ 3110355 h 3965243"/>
                <a:gd name="connsiteX18" fmla="*/ 990519 w 3897869"/>
                <a:gd name="connsiteY18" fmla="*/ 2036564 h 3965243"/>
                <a:gd name="connsiteX19" fmla="*/ 1593790 w 3897869"/>
                <a:gd name="connsiteY19" fmla="*/ 984589 h 3965243"/>
                <a:gd name="connsiteX20" fmla="*/ 1746058 w 3897869"/>
                <a:gd name="connsiteY20" fmla="*/ 962773 h 3965243"/>
                <a:gd name="connsiteX21" fmla="*/ 2206475 w 3897869"/>
                <a:gd name="connsiteY21" fmla="*/ 1190705 h 3965243"/>
                <a:gd name="connsiteX22" fmla="*/ 2185910 w 3897869"/>
                <a:gd name="connsiteY22" fmla="*/ 894663 h 3965243"/>
                <a:gd name="connsiteX23" fmla="*/ 2656644 w 3897869"/>
                <a:gd name="connsiteY23" fmla="*/ 819919 h 3965243"/>
                <a:gd name="connsiteX24" fmla="*/ 2828567 w 3897869"/>
                <a:gd name="connsiteY24" fmla="*/ 2116306 h 3965243"/>
                <a:gd name="connsiteX25" fmla="*/ 3312378 w 3897869"/>
                <a:gd name="connsiteY25" fmla="*/ 2058373 h 3965243"/>
                <a:gd name="connsiteX26" fmla="*/ 3289926 w 3897869"/>
                <a:gd name="connsiteY26" fmla="*/ 1363476 h 3965243"/>
                <a:gd name="connsiteX27" fmla="*/ 3290031 w 3897869"/>
                <a:gd name="connsiteY27" fmla="*/ 1363579 h 3965243"/>
                <a:gd name="connsiteX28" fmla="*/ 1700745 w 3897869"/>
                <a:gd name="connsiteY28" fmla="*/ 591812 h 3965243"/>
                <a:gd name="connsiteX29" fmla="*/ 571995 w 3897869"/>
                <a:gd name="connsiteY29" fmla="*/ 2290946 h 3965243"/>
                <a:gd name="connsiteX30" fmla="*/ 2267548 w 3897869"/>
                <a:gd name="connsiteY30" fmla="*/ 3425067 h 3965243"/>
                <a:gd name="connsiteX31" fmla="*/ 3194376 w 3897869"/>
                <a:gd name="connsiteY31" fmla="*/ 3089434 h 3965243"/>
                <a:gd name="connsiteX32" fmla="*/ 3268026 w 3897869"/>
                <a:gd name="connsiteY32" fmla="*/ 3526326 h 3965243"/>
                <a:gd name="connsiteX33" fmla="*/ 2347298 w 3897869"/>
                <a:gd name="connsiteY33" fmla="*/ 3920822 h 3965243"/>
                <a:gd name="connsiteX34" fmla="*/ 42617 w 3897869"/>
                <a:gd name="connsiteY34" fmla="*/ 2396849 h 3965243"/>
                <a:gd name="connsiteX35" fmla="*/ 1594841 w 3897869"/>
                <a:gd name="connsiteY35" fmla="*/ 62434 h 3965243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70964 h 3947802"/>
                <a:gd name="connsiteX1" fmla="*/ 1768767 w 3897869"/>
                <a:gd name="connsiteY1" fmla="*/ 1389664 h 3947802"/>
                <a:gd name="connsiteX2" fmla="*/ 1517577 w 3897869"/>
                <a:gd name="connsiteY2" fmla="*/ 2041350 h 3947802"/>
                <a:gd name="connsiteX3" fmla="*/ 1928990 w 3897869"/>
                <a:gd name="connsiteY3" fmla="*/ 2639087 h 3947802"/>
                <a:gd name="connsiteX4" fmla="*/ 2318674 w 3897869"/>
                <a:gd name="connsiteY4" fmla="*/ 2005698 h 3947802"/>
                <a:gd name="connsiteX5" fmla="*/ 2293344 w 3897869"/>
                <a:gd name="connsiteY5" fmla="*/ 1833568 h 3947802"/>
                <a:gd name="connsiteX6" fmla="*/ 1853384 w 3897869"/>
                <a:gd name="connsiteY6" fmla="*/ 1370964 h 3947802"/>
                <a:gd name="connsiteX7" fmla="*/ 1594841 w 3897869"/>
                <a:gd name="connsiteY7" fmla="*/ 44993 h 3947802"/>
                <a:gd name="connsiteX8" fmla="*/ 3869632 w 3897869"/>
                <a:gd name="connsiteY8" fmla="*/ 1516663 h 3947802"/>
                <a:gd name="connsiteX9" fmla="*/ 3670773 w 3897869"/>
                <a:gd name="connsiteY9" fmla="*/ 2424780 h 3947802"/>
                <a:gd name="connsiteX10" fmla="*/ 3671055 w 3897869"/>
                <a:gd name="connsiteY10" fmla="*/ 2425723 h 3947802"/>
                <a:gd name="connsiteX11" fmla="*/ 3164582 w 3897869"/>
                <a:gd name="connsiteY11" fmla="*/ 2830399 h 3947802"/>
                <a:gd name="connsiteX12" fmla="*/ 3176822 w 3897869"/>
                <a:gd name="connsiteY12" fmla="*/ 2844326 h 3947802"/>
                <a:gd name="connsiteX13" fmla="*/ 3146203 w 3897869"/>
                <a:gd name="connsiteY13" fmla="*/ 2843096 h 3947802"/>
                <a:gd name="connsiteX14" fmla="*/ 3151211 w 3897869"/>
                <a:gd name="connsiteY14" fmla="*/ 2835495 h 3947802"/>
                <a:gd name="connsiteX15" fmla="*/ 2397082 w 3897869"/>
                <a:gd name="connsiteY15" fmla="*/ 2564021 h 3947802"/>
                <a:gd name="connsiteX16" fmla="*/ 2396219 w 3897869"/>
                <a:gd name="connsiteY16" fmla="*/ 2557547 h 3947802"/>
                <a:gd name="connsiteX17" fmla="*/ 1746058 w 3897869"/>
                <a:gd name="connsiteY17" fmla="*/ 3092914 h 3947802"/>
                <a:gd name="connsiteX18" fmla="*/ 990519 w 3897869"/>
                <a:gd name="connsiteY18" fmla="*/ 2019123 h 3947802"/>
                <a:gd name="connsiteX19" fmla="*/ 1593790 w 3897869"/>
                <a:gd name="connsiteY19" fmla="*/ 967148 h 3947802"/>
                <a:gd name="connsiteX20" fmla="*/ 1746058 w 3897869"/>
                <a:gd name="connsiteY20" fmla="*/ 945332 h 3947802"/>
                <a:gd name="connsiteX21" fmla="*/ 2206475 w 3897869"/>
                <a:gd name="connsiteY21" fmla="*/ 1173264 h 3947802"/>
                <a:gd name="connsiteX22" fmla="*/ 2185910 w 3897869"/>
                <a:gd name="connsiteY22" fmla="*/ 877222 h 3947802"/>
                <a:gd name="connsiteX23" fmla="*/ 2656644 w 3897869"/>
                <a:gd name="connsiteY23" fmla="*/ 802478 h 3947802"/>
                <a:gd name="connsiteX24" fmla="*/ 2828567 w 3897869"/>
                <a:gd name="connsiteY24" fmla="*/ 2098865 h 3947802"/>
                <a:gd name="connsiteX25" fmla="*/ 3312378 w 3897869"/>
                <a:gd name="connsiteY25" fmla="*/ 2040932 h 3947802"/>
                <a:gd name="connsiteX26" fmla="*/ 3289926 w 3897869"/>
                <a:gd name="connsiteY26" fmla="*/ 1346035 h 3947802"/>
                <a:gd name="connsiteX27" fmla="*/ 3290031 w 3897869"/>
                <a:gd name="connsiteY27" fmla="*/ 1346138 h 3947802"/>
                <a:gd name="connsiteX28" fmla="*/ 1700745 w 3897869"/>
                <a:gd name="connsiteY28" fmla="*/ 574371 h 3947802"/>
                <a:gd name="connsiteX29" fmla="*/ 571995 w 3897869"/>
                <a:gd name="connsiteY29" fmla="*/ 2273505 h 3947802"/>
                <a:gd name="connsiteX30" fmla="*/ 2267548 w 3897869"/>
                <a:gd name="connsiteY30" fmla="*/ 3407626 h 3947802"/>
                <a:gd name="connsiteX31" fmla="*/ 3194376 w 3897869"/>
                <a:gd name="connsiteY31" fmla="*/ 3071993 h 3947802"/>
                <a:gd name="connsiteX32" fmla="*/ 3268026 w 3897869"/>
                <a:gd name="connsiteY32" fmla="*/ 3508885 h 3947802"/>
                <a:gd name="connsiteX33" fmla="*/ 2347298 w 3897869"/>
                <a:gd name="connsiteY33" fmla="*/ 3903381 h 3947802"/>
                <a:gd name="connsiteX34" fmla="*/ 42617 w 3897869"/>
                <a:gd name="connsiteY34" fmla="*/ 2379408 h 3947802"/>
                <a:gd name="connsiteX35" fmla="*/ 1594841 w 3897869"/>
                <a:gd name="connsiteY35" fmla="*/ 44993 h 3947802"/>
                <a:gd name="connsiteX0" fmla="*/ 1853384 w 3897869"/>
                <a:gd name="connsiteY0" fmla="*/ 1362894 h 3939732"/>
                <a:gd name="connsiteX1" fmla="*/ 1768767 w 3897869"/>
                <a:gd name="connsiteY1" fmla="*/ 1381594 h 3939732"/>
                <a:gd name="connsiteX2" fmla="*/ 1517577 w 3897869"/>
                <a:gd name="connsiteY2" fmla="*/ 2033280 h 3939732"/>
                <a:gd name="connsiteX3" fmla="*/ 1928990 w 3897869"/>
                <a:gd name="connsiteY3" fmla="*/ 2631017 h 3939732"/>
                <a:gd name="connsiteX4" fmla="*/ 2318674 w 3897869"/>
                <a:gd name="connsiteY4" fmla="*/ 1997628 h 3939732"/>
                <a:gd name="connsiteX5" fmla="*/ 2293344 w 3897869"/>
                <a:gd name="connsiteY5" fmla="*/ 1825498 h 3939732"/>
                <a:gd name="connsiteX6" fmla="*/ 1853384 w 3897869"/>
                <a:gd name="connsiteY6" fmla="*/ 1362894 h 3939732"/>
                <a:gd name="connsiteX7" fmla="*/ 1594841 w 3897869"/>
                <a:gd name="connsiteY7" fmla="*/ 36923 h 3939732"/>
                <a:gd name="connsiteX8" fmla="*/ 3869632 w 3897869"/>
                <a:gd name="connsiteY8" fmla="*/ 1508593 h 3939732"/>
                <a:gd name="connsiteX9" fmla="*/ 3670773 w 3897869"/>
                <a:gd name="connsiteY9" fmla="*/ 2416710 h 3939732"/>
                <a:gd name="connsiteX10" fmla="*/ 3671055 w 3897869"/>
                <a:gd name="connsiteY10" fmla="*/ 2417653 h 3939732"/>
                <a:gd name="connsiteX11" fmla="*/ 3164582 w 3897869"/>
                <a:gd name="connsiteY11" fmla="*/ 2822329 h 3939732"/>
                <a:gd name="connsiteX12" fmla="*/ 3176822 w 3897869"/>
                <a:gd name="connsiteY12" fmla="*/ 2836256 h 3939732"/>
                <a:gd name="connsiteX13" fmla="*/ 3146203 w 3897869"/>
                <a:gd name="connsiteY13" fmla="*/ 2835026 h 3939732"/>
                <a:gd name="connsiteX14" fmla="*/ 3151211 w 3897869"/>
                <a:gd name="connsiteY14" fmla="*/ 2827425 h 3939732"/>
                <a:gd name="connsiteX15" fmla="*/ 2397082 w 3897869"/>
                <a:gd name="connsiteY15" fmla="*/ 2555951 h 3939732"/>
                <a:gd name="connsiteX16" fmla="*/ 2396219 w 3897869"/>
                <a:gd name="connsiteY16" fmla="*/ 2549477 h 3939732"/>
                <a:gd name="connsiteX17" fmla="*/ 1746058 w 3897869"/>
                <a:gd name="connsiteY17" fmla="*/ 3084844 h 3939732"/>
                <a:gd name="connsiteX18" fmla="*/ 990519 w 3897869"/>
                <a:gd name="connsiteY18" fmla="*/ 2011053 h 3939732"/>
                <a:gd name="connsiteX19" fmla="*/ 1593790 w 3897869"/>
                <a:gd name="connsiteY19" fmla="*/ 959078 h 3939732"/>
                <a:gd name="connsiteX20" fmla="*/ 1746058 w 3897869"/>
                <a:gd name="connsiteY20" fmla="*/ 937262 h 3939732"/>
                <a:gd name="connsiteX21" fmla="*/ 2206475 w 3897869"/>
                <a:gd name="connsiteY21" fmla="*/ 1165194 h 3939732"/>
                <a:gd name="connsiteX22" fmla="*/ 2185910 w 3897869"/>
                <a:gd name="connsiteY22" fmla="*/ 869152 h 3939732"/>
                <a:gd name="connsiteX23" fmla="*/ 2656644 w 3897869"/>
                <a:gd name="connsiteY23" fmla="*/ 794408 h 3939732"/>
                <a:gd name="connsiteX24" fmla="*/ 2828567 w 3897869"/>
                <a:gd name="connsiteY24" fmla="*/ 2090795 h 3939732"/>
                <a:gd name="connsiteX25" fmla="*/ 3312378 w 3897869"/>
                <a:gd name="connsiteY25" fmla="*/ 2032862 h 3939732"/>
                <a:gd name="connsiteX26" fmla="*/ 3289926 w 3897869"/>
                <a:gd name="connsiteY26" fmla="*/ 1337965 h 3939732"/>
                <a:gd name="connsiteX27" fmla="*/ 3290031 w 3897869"/>
                <a:gd name="connsiteY27" fmla="*/ 1338068 h 3939732"/>
                <a:gd name="connsiteX28" fmla="*/ 1700745 w 3897869"/>
                <a:gd name="connsiteY28" fmla="*/ 566301 h 3939732"/>
                <a:gd name="connsiteX29" fmla="*/ 571995 w 3897869"/>
                <a:gd name="connsiteY29" fmla="*/ 2265435 h 3939732"/>
                <a:gd name="connsiteX30" fmla="*/ 2267548 w 3897869"/>
                <a:gd name="connsiteY30" fmla="*/ 3399556 h 3939732"/>
                <a:gd name="connsiteX31" fmla="*/ 3194376 w 3897869"/>
                <a:gd name="connsiteY31" fmla="*/ 3063923 h 3939732"/>
                <a:gd name="connsiteX32" fmla="*/ 3268026 w 3897869"/>
                <a:gd name="connsiteY32" fmla="*/ 3500815 h 3939732"/>
                <a:gd name="connsiteX33" fmla="*/ 2347298 w 3897869"/>
                <a:gd name="connsiteY33" fmla="*/ 3895311 h 3939732"/>
                <a:gd name="connsiteX34" fmla="*/ 42617 w 3897869"/>
                <a:gd name="connsiteY34" fmla="*/ 2371338 h 3939732"/>
                <a:gd name="connsiteX35" fmla="*/ 1594841 w 3897869"/>
                <a:gd name="connsiteY35" fmla="*/ 36923 h 3939732"/>
                <a:gd name="connsiteX0" fmla="*/ 1853384 w 3897869"/>
                <a:gd name="connsiteY0" fmla="*/ 1371624 h 3948462"/>
                <a:gd name="connsiteX1" fmla="*/ 1768767 w 3897869"/>
                <a:gd name="connsiteY1" fmla="*/ 1390324 h 3948462"/>
                <a:gd name="connsiteX2" fmla="*/ 1517577 w 3897869"/>
                <a:gd name="connsiteY2" fmla="*/ 2042010 h 3948462"/>
                <a:gd name="connsiteX3" fmla="*/ 1928990 w 3897869"/>
                <a:gd name="connsiteY3" fmla="*/ 2639747 h 3948462"/>
                <a:gd name="connsiteX4" fmla="*/ 2318674 w 3897869"/>
                <a:gd name="connsiteY4" fmla="*/ 2006358 h 3948462"/>
                <a:gd name="connsiteX5" fmla="*/ 2293344 w 3897869"/>
                <a:gd name="connsiteY5" fmla="*/ 1834228 h 3948462"/>
                <a:gd name="connsiteX6" fmla="*/ 1853384 w 3897869"/>
                <a:gd name="connsiteY6" fmla="*/ 1371624 h 3948462"/>
                <a:gd name="connsiteX7" fmla="*/ 1594841 w 3897869"/>
                <a:gd name="connsiteY7" fmla="*/ 45653 h 3948462"/>
                <a:gd name="connsiteX8" fmla="*/ 3869632 w 3897869"/>
                <a:gd name="connsiteY8" fmla="*/ 1517323 h 3948462"/>
                <a:gd name="connsiteX9" fmla="*/ 3670773 w 3897869"/>
                <a:gd name="connsiteY9" fmla="*/ 2425440 h 3948462"/>
                <a:gd name="connsiteX10" fmla="*/ 3671055 w 3897869"/>
                <a:gd name="connsiteY10" fmla="*/ 2426383 h 3948462"/>
                <a:gd name="connsiteX11" fmla="*/ 3164582 w 3897869"/>
                <a:gd name="connsiteY11" fmla="*/ 2831059 h 3948462"/>
                <a:gd name="connsiteX12" fmla="*/ 3176822 w 3897869"/>
                <a:gd name="connsiteY12" fmla="*/ 2844986 h 3948462"/>
                <a:gd name="connsiteX13" fmla="*/ 3146203 w 3897869"/>
                <a:gd name="connsiteY13" fmla="*/ 2843756 h 3948462"/>
                <a:gd name="connsiteX14" fmla="*/ 3151211 w 3897869"/>
                <a:gd name="connsiteY14" fmla="*/ 2836155 h 3948462"/>
                <a:gd name="connsiteX15" fmla="*/ 2397082 w 3897869"/>
                <a:gd name="connsiteY15" fmla="*/ 2564681 h 3948462"/>
                <a:gd name="connsiteX16" fmla="*/ 2396219 w 3897869"/>
                <a:gd name="connsiteY16" fmla="*/ 2558207 h 3948462"/>
                <a:gd name="connsiteX17" fmla="*/ 1746058 w 3897869"/>
                <a:gd name="connsiteY17" fmla="*/ 3093574 h 3948462"/>
                <a:gd name="connsiteX18" fmla="*/ 990519 w 3897869"/>
                <a:gd name="connsiteY18" fmla="*/ 2019783 h 3948462"/>
                <a:gd name="connsiteX19" fmla="*/ 1593790 w 3897869"/>
                <a:gd name="connsiteY19" fmla="*/ 967808 h 3948462"/>
                <a:gd name="connsiteX20" fmla="*/ 1746058 w 3897869"/>
                <a:gd name="connsiteY20" fmla="*/ 945992 h 3948462"/>
                <a:gd name="connsiteX21" fmla="*/ 2206475 w 3897869"/>
                <a:gd name="connsiteY21" fmla="*/ 1173924 h 3948462"/>
                <a:gd name="connsiteX22" fmla="*/ 2185910 w 3897869"/>
                <a:gd name="connsiteY22" fmla="*/ 877882 h 3948462"/>
                <a:gd name="connsiteX23" fmla="*/ 2656644 w 3897869"/>
                <a:gd name="connsiteY23" fmla="*/ 803138 h 3948462"/>
                <a:gd name="connsiteX24" fmla="*/ 2828567 w 3897869"/>
                <a:gd name="connsiteY24" fmla="*/ 2099525 h 3948462"/>
                <a:gd name="connsiteX25" fmla="*/ 3312378 w 3897869"/>
                <a:gd name="connsiteY25" fmla="*/ 2041592 h 3948462"/>
                <a:gd name="connsiteX26" fmla="*/ 3289926 w 3897869"/>
                <a:gd name="connsiteY26" fmla="*/ 1346695 h 3948462"/>
                <a:gd name="connsiteX27" fmla="*/ 3290031 w 3897869"/>
                <a:gd name="connsiteY27" fmla="*/ 1346798 h 3948462"/>
                <a:gd name="connsiteX28" fmla="*/ 1700745 w 3897869"/>
                <a:gd name="connsiteY28" fmla="*/ 575031 h 3948462"/>
                <a:gd name="connsiteX29" fmla="*/ 571995 w 3897869"/>
                <a:gd name="connsiteY29" fmla="*/ 2274165 h 3948462"/>
                <a:gd name="connsiteX30" fmla="*/ 2267548 w 3897869"/>
                <a:gd name="connsiteY30" fmla="*/ 3408286 h 3948462"/>
                <a:gd name="connsiteX31" fmla="*/ 3194376 w 3897869"/>
                <a:gd name="connsiteY31" fmla="*/ 3072653 h 3948462"/>
                <a:gd name="connsiteX32" fmla="*/ 3268026 w 3897869"/>
                <a:gd name="connsiteY32" fmla="*/ 3509545 h 3948462"/>
                <a:gd name="connsiteX33" fmla="*/ 2347298 w 3897869"/>
                <a:gd name="connsiteY33" fmla="*/ 3904041 h 3948462"/>
                <a:gd name="connsiteX34" fmla="*/ 42617 w 3897869"/>
                <a:gd name="connsiteY34" fmla="*/ 2380068 h 3948462"/>
                <a:gd name="connsiteX35" fmla="*/ 1594841 w 3897869"/>
                <a:gd name="connsiteY35" fmla="*/ 45653 h 3948462"/>
                <a:gd name="connsiteX0" fmla="*/ 1853384 w 3876965"/>
                <a:gd name="connsiteY0" fmla="*/ 1371624 h 3948462"/>
                <a:gd name="connsiteX1" fmla="*/ 1768767 w 3876965"/>
                <a:gd name="connsiteY1" fmla="*/ 1390324 h 3948462"/>
                <a:gd name="connsiteX2" fmla="*/ 1517577 w 3876965"/>
                <a:gd name="connsiteY2" fmla="*/ 2042010 h 3948462"/>
                <a:gd name="connsiteX3" fmla="*/ 1928990 w 3876965"/>
                <a:gd name="connsiteY3" fmla="*/ 2639747 h 3948462"/>
                <a:gd name="connsiteX4" fmla="*/ 2318674 w 3876965"/>
                <a:gd name="connsiteY4" fmla="*/ 2006358 h 3948462"/>
                <a:gd name="connsiteX5" fmla="*/ 2293344 w 3876965"/>
                <a:gd name="connsiteY5" fmla="*/ 1834228 h 3948462"/>
                <a:gd name="connsiteX6" fmla="*/ 1853384 w 3876965"/>
                <a:gd name="connsiteY6" fmla="*/ 1371624 h 3948462"/>
                <a:gd name="connsiteX7" fmla="*/ 1594841 w 3876965"/>
                <a:gd name="connsiteY7" fmla="*/ 45653 h 3948462"/>
                <a:gd name="connsiteX8" fmla="*/ 3869632 w 3876965"/>
                <a:gd name="connsiteY8" fmla="*/ 1517323 h 3948462"/>
                <a:gd name="connsiteX9" fmla="*/ 3670773 w 3876965"/>
                <a:gd name="connsiteY9" fmla="*/ 2425440 h 3948462"/>
                <a:gd name="connsiteX10" fmla="*/ 3671055 w 3876965"/>
                <a:gd name="connsiteY10" fmla="*/ 2426383 h 3948462"/>
                <a:gd name="connsiteX11" fmla="*/ 3164582 w 3876965"/>
                <a:gd name="connsiteY11" fmla="*/ 2831059 h 3948462"/>
                <a:gd name="connsiteX12" fmla="*/ 3176822 w 3876965"/>
                <a:gd name="connsiteY12" fmla="*/ 2844986 h 3948462"/>
                <a:gd name="connsiteX13" fmla="*/ 3146203 w 3876965"/>
                <a:gd name="connsiteY13" fmla="*/ 2843756 h 3948462"/>
                <a:gd name="connsiteX14" fmla="*/ 3151211 w 3876965"/>
                <a:gd name="connsiteY14" fmla="*/ 2836155 h 3948462"/>
                <a:gd name="connsiteX15" fmla="*/ 2397082 w 3876965"/>
                <a:gd name="connsiteY15" fmla="*/ 2564681 h 3948462"/>
                <a:gd name="connsiteX16" fmla="*/ 2396219 w 3876965"/>
                <a:gd name="connsiteY16" fmla="*/ 2558207 h 3948462"/>
                <a:gd name="connsiteX17" fmla="*/ 1746058 w 3876965"/>
                <a:gd name="connsiteY17" fmla="*/ 3093574 h 3948462"/>
                <a:gd name="connsiteX18" fmla="*/ 990519 w 3876965"/>
                <a:gd name="connsiteY18" fmla="*/ 2019783 h 3948462"/>
                <a:gd name="connsiteX19" fmla="*/ 1593790 w 3876965"/>
                <a:gd name="connsiteY19" fmla="*/ 967808 h 3948462"/>
                <a:gd name="connsiteX20" fmla="*/ 1746058 w 3876965"/>
                <a:gd name="connsiteY20" fmla="*/ 945992 h 3948462"/>
                <a:gd name="connsiteX21" fmla="*/ 2206475 w 3876965"/>
                <a:gd name="connsiteY21" fmla="*/ 1173924 h 3948462"/>
                <a:gd name="connsiteX22" fmla="*/ 2185910 w 3876965"/>
                <a:gd name="connsiteY22" fmla="*/ 877882 h 3948462"/>
                <a:gd name="connsiteX23" fmla="*/ 2656644 w 3876965"/>
                <a:gd name="connsiteY23" fmla="*/ 803138 h 3948462"/>
                <a:gd name="connsiteX24" fmla="*/ 2828567 w 3876965"/>
                <a:gd name="connsiteY24" fmla="*/ 2099525 h 3948462"/>
                <a:gd name="connsiteX25" fmla="*/ 3312378 w 3876965"/>
                <a:gd name="connsiteY25" fmla="*/ 2041592 h 3948462"/>
                <a:gd name="connsiteX26" fmla="*/ 3289926 w 3876965"/>
                <a:gd name="connsiteY26" fmla="*/ 1346695 h 3948462"/>
                <a:gd name="connsiteX27" fmla="*/ 3290031 w 3876965"/>
                <a:gd name="connsiteY27" fmla="*/ 1346798 h 3948462"/>
                <a:gd name="connsiteX28" fmla="*/ 1700745 w 3876965"/>
                <a:gd name="connsiteY28" fmla="*/ 575031 h 3948462"/>
                <a:gd name="connsiteX29" fmla="*/ 571995 w 3876965"/>
                <a:gd name="connsiteY29" fmla="*/ 2274165 h 3948462"/>
                <a:gd name="connsiteX30" fmla="*/ 2267548 w 3876965"/>
                <a:gd name="connsiteY30" fmla="*/ 3408286 h 3948462"/>
                <a:gd name="connsiteX31" fmla="*/ 3194376 w 3876965"/>
                <a:gd name="connsiteY31" fmla="*/ 3072653 h 3948462"/>
                <a:gd name="connsiteX32" fmla="*/ 3268026 w 3876965"/>
                <a:gd name="connsiteY32" fmla="*/ 3509545 h 3948462"/>
                <a:gd name="connsiteX33" fmla="*/ 2347298 w 3876965"/>
                <a:gd name="connsiteY33" fmla="*/ 3904041 h 3948462"/>
                <a:gd name="connsiteX34" fmla="*/ 42617 w 3876965"/>
                <a:gd name="connsiteY34" fmla="*/ 2380068 h 3948462"/>
                <a:gd name="connsiteX35" fmla="*/ 1594841 w 3876965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12378 w 3869632"/>
                <a:gd name="connsiteY25" fmla="*/ 2041592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4683 w 3869632"/>
                <a:gd name="connsiteY25" fmla="*/ 2060269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2812 w 3869632"/>
                <a:gd name="connsiteY25" fmla="*/ 2002360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69632"/>
                <a:gd name="connsiteY0" fmla="*/ 1371624 h 3948462"/>
                <a:gd name="connsiteX1" fmla="*/ 1768767 w 3869632"/>
                <a:gd name="connsiteY1" fmla="*/ 1390324 h 3948462"/>
                <a:gd name="connsiteX2" fmla="*/ 1517577 w 3869632"/>
                <a:gd name="connsiteY2" fmla="*/ 2042010 h 3948462"/>
                <a:gd name="connsiteX3" fmla="*/ 1928990 w 3869632"/>
                <a:gd name="connsiteY3" fmla="*/ 2639747 h 3948462"/>
                <a:gd name="connsiteX4" fmla="*/ 2318674 w 3869632"/>
                <a:gd name="connsiteY4" fmla="*/ 2006358 h 3948462"/>
                <a:gd name="connsiteX5" fmla="*/ 2293344 w 3869632"/>
                <a:gd name="connsiteY5" fmla="*/ 1834228 h 3948462"/>
                <a:gd name="connsiteX6" fmla="*/ 1853384 w 3869632"/>
                <a:gd name="connsiteY6" fmla="*/ 1371624 h 3948462"/>
                <a:gd name="connsiteX7" fmla="*/ 1594841 w 3869632"/>
                <a:gd name="connsiteY7" fmla="*/ 45653 h 3948462"/>
                <a:gd name="connsiteX8" fmla="*/ 3869632 w 3869632"/>
                <a:gd name="connsiteY8" fmla="*/ 1517323 h 3948462"/>
                <a:gd name="connsiteX9" fmla="*/ 3670773 w 3869632"/>
                <a:gd name="connsiteY9" fmla="*/ 2425440 h 3948462"/>
                <a:gd name="connsiteX10" fmla="*/ 3671055 w 3869632"/>
                <a:gd name="connsiteY10" fmla="*/ 2426383 h 3948462"/>
                <a:gd name="connsiteX11" fmla="*/ 3164582 w 3869632"/>
                <a:gd name="connsiteY11" fmla="*/ 2831059 h 3948462"/>
                <a:gd name="connsiteX12" fmla="*/ 3176822 w 3869632"/>
                <a:gd name="connsiteY12" fmla="*/ 2844986 h 3948462"/>
                <a:gd name="connsiteX13" fmla="*/ 3146203 w 3869632"/>
                <a:gd name="connsiteY13" fmla="*/ 2843756 h 3948462"/>
                <a:gd name="connsiteX14" fmla="*/ 3151211 w 3869632"/>
                <a:gd name="connsiteY14" fmla="*/ 2836155 h 3948462"/>
                <a:gd name="connsiteX15" fmla="*/ 2397082 w 3869632"/>
                <a:gd name="connsiteY15" fmla="*/ 2564681 h 3948462"/>
                <a:gd name="connsiteX16" fmla="*/ 2396219 w 3869632"/>
                <a:gd name="connsiteY16" fmla="*/ 2558207 h 3948462"/>
                <a:gd name="connsiteX17" fmla="*/ 1746058 w 3869632"/>
                <a:gd name="connsiteY17" fmla="*/ 3093574 h 3948462"/>
                <a:gd name="connsiteX18" fmla="*/ 990519 w 3869632"/>
                <a:gd name="connsiteY18" fmla="*/ 2019783 h 3948462"/>
                <a:gd name="connsiteX19" fmla="*/ 1593790 w 3869632"/>
                <a:gd name="connsiteY19" fmla="*/ 967808 h 3948462"/>
                <a:gd name="connsiteX20" fmla="*/ 1746058 w 3869632"/>
                <a:gd name="connsiteY20" fmla="*/ 945992 h 3948462"/>
                <a:gd name="connsiteX21" fmla="*/ 2206475 w 3869632"/>
                <a:gd name="connsiteY21" fmla="*/ 1173924 h 3948462"/>
                <a:gd name="connsiteX22" fmla="*/ 2185910 w 3869632"/>
                <a:gd name="connsiteY22" fmla="*/ 877882 h 3948462"/>
                <a:gd name="connsiteX23" fmla="*/ 2656644 w 3869632"/>
                <a:gd name="connsiteY23" fmla="*/ 803138 h 3948462"/>
                <a:gd name="connsiteX24" fmla="*/ 2828567 w 3869632"/>
                <a:gd name="connsiteY24" fmla="*/ 2099525 h 3948462"/>
                <a:gd name="connsiteX25" fmla="*/ 3362812 w 3869632"/>
                <a:gd name="connsiteY25" fmla="*/ 2002360 h 3948462"/>
                <a:gd name="connsiteX26" fmla="*/ 3289926 w 3869632"/>
                <a:gd name="connsiteY26" fmla="*/ 1346695 h 3948462"/>
                <a:gd name="connsiteX27" fmla="*/ 3290031 w 3869632"/>
                <a:gd name="connsiteY27" fmla="*/ 1346798 h 3948462"/>
                <a:gd name="connsiteX28" fmla="*/ 1700745 w 3869632"/>
                <a:gd name="connsiteY28" fmla="*/ 575031 h 3948462"/>
                <a:gd name="connsiteX29" fmla="*/ 571995 w 3869632"/>
                <a:gd name="connsiteY29" fmla="*/ 2274165 h 3948462"/>
                <a:gd name="connsiteX30" fmla="*/ 2267548 w 3869632"/>
                <a:gd name="connsiteY30" fmla="*/ 3408286 h 3948462"/>
                <a:gd name="connsiteX31" fmla="*/ 3194376 w 3869632"/>
                <a:gd name="connsiteY31" fmla="*/ 3072653 h 3948462"/>
                <a:gd name="connsiteX32" fmla="*/ 3268026 w 3869632"/>
                <a:gd name="connsiteY32" fmla="*/ 3509545 h 3948462"/>
                <a:gd name="connsiteX33" fmla="*/ 2347298 w 3869632"/>
                <a:gd name="connsiteY33" fmla="*/ 3904041 h 3948462"/>
                <a:gd name="connsiteX34" fmla="*/ 42617 w 3869632"/>
                <a:gd name="connsiteY34" fmla="*/ 2380068 h 3948462"/>
                <a:gd name="connsiteX35" fmla="*/ 1594841 w 3869632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671055 w 3888568"/>
                <a:gd name="connsiteY10" fmla="*/ 2426383 h 3948462"/>
                <a:gd name="connsiteX11" fmla="*/ 3164582 w 3888568"/>
                <a:gd name="connsiteY11" fmla="*/ 2831059 h 3948462"/>
                <a:gd name="connsiteX12" fmla="*/ 3176822 w 3888568"/>
                <a:gd name="connsiteY12" fmla="*/ 2844986 h 3948462"/>
                <a:gd name="connsiteX13" fmla="*/ 3146203 w 3888568"/>
                <a:gd name="connsiteY13" fmla="*/ 2843756 h 3948462"/>
                <a:gd name="connsiteX14" fmla="*/ 3151211 w 3888568"/>
                <a:gd name="connsiteY14" fmla="*/ 2836155 h 3948462"/>
                <a:gd name="connsiteX15" fmla="*/ 2397082 w 3888568"/>
                <a:gd name="connsiteY15" fmla="*/ 2564681 h 3948462"/>
                <a:gd name="connsiteX16" fmla="*/ 2396219 w 3888568"/>
                <a:gd name="connsiteY16" fmla="*/ 2558207 h 3948462"/>
                <a:gd name="connsiteX17" fmla="*/ 1746058 w 3888568"/>
                <a:gd name="connsiteY17" fmla="*/ 3093574 h 3948462"/>
                <a:gd name="connsiteX18" fmla="*/ 990519 w 3888568"/>
                <a:gd name="connsiteY18" fmla="*/ 2019783 h 3948462"/>
                <a:gd name="connsiteX19" fmla="*/ 1593790 w 3888568"/>
                <a:gd name="connsiteY19" fmla="*/ 967808 h 3948462"/>
                <a:gd name="connsiteX20" fmla="*/ 1746058 w 3888568"/>
                <a:gd name="connsiteY20" fmla="*/ 945992 h 3948462"/>
                <a:gd name="connsiteX21" fmla="*/ 2206475 w 3888568"/>
                <a:gd name="connsiteY21" fmla="*/ 1173924 h 3948462"/>
                <a:gd name="connsiteX22" fmla="*/ 2185910 w 3888568"/>
                <a:gd name="connsiteY22" fmla="*/ 877882 h 3948462"/>
                <a:gd name="connsiteX23" fmla="*/ 2656644 w 3888568"/>
                <a:gd name="connsiteY23" fmla="*/ 803138 h 3948462"/>
                <a:gd name="connsiteX24" fmla="*/ 2828567 w 3888568"/>
                <a:gd name="connsiteY24" fmla="*/ 2099525 h 3948462"/>
                <a:gd name="connsiteX25" fmla="*/ 3362812 w 3888568"/>
                <a:gd name="connsiteY25" fmla="*/ 2002360 h 3948462"/>
                <a:gd name="connsiteX26" fmla="*/ 3289926 w 3888568"/>
                <a:gd name="connsiteY26" fmla="*/ 1346695 h 3948462"/>
                <a:gd name="connsiteX27" fmla="*/ 3290031 w 3888568"/>
                <a:gd name="connsiteY27" fmla="*/ 1346798 h 3948462"/>
                <a:gd name="connsiteX28" fmla="*/ 1700745 w 3888568"/>
                <a:gd name="connsiteY28" fmla="*/ 575031 h 3948462"/>
                <a:gd name="connsiteX29" fmla="*/ 571995 w 3888568"/>
                <a:gd name="connsiteY29" fmla="*/ 2274165 h 3948462"/>
                <a:gd name="connsiteX30" fmla="*/ 2267548 w 3888568"/>
                <a:gd name="connsiteY30" fmla="*/ 3408286 h 3948462"/>
                <a:gd name="connsiteX31" fmla="*/ 3194376 w 3888568"/>
                <a:gd name="connsiteY31" fmla="*/ 3072653 h 3948462"/>
                <a:gd name="connsiteX32" fmla="*/ 3268026 w 3888568"/>
                <a:gd name="connsiteY32" fmla="*/ 3509545 h 3948462"/>
                <a:gd name="connsiteX33" fmla="*/ 2347298 w 3888568"/>
                <a:gd name="connsiteY33" fmla="*/ 3904041 h 3948462"/>
                <a:gd name="connsiteX34" fmla="*/ 42617 w 3888568"/>
                <a:gd name="connsiteY34" fmla="*/ 2380068 h 3948462"/>
                <a:gd name="connsiteX35" fmla="*/ 1594841 w 3888568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704679 w 3888568"/>
                <a:gd name="connsiteY10" fmla="*/ 2448797 h 3948462"/>
                <a:gd name="connsiteX11" fmla="*/ 3164582 w 3888568"/>
                <a:gd name="connsiteY11" fmla="*/ 2831059 h 3948462"/>
                <a:gd name="connsiteX12" fmla="*/ 3176822 w 3888568"/>
                <a:gd name="connsiteY12" fmla="*/ 2844986 h 3948462"/>
                <a:gd name="connsiteX13" fmla="*/ 3146203 w 3888568"/>
                <a:gd name="connsiteY13" fmla="*/ 2843756 h 3948462"/>
                <a:gd name="connsiteX14" fmla="*/ 3151211 w 3888568"/>
                <a:gd name="connsiteY14" fmla="*/ 2836155 h 3948462"/>
                <a:gd name="connsiteX15" fmla="*/ 2397082 w 3888568"/>
                <a:gd name="connsiteY15" fmla="*/ 2564681 h 3948462"/>
                <a:gd name="connsiteX16" fmla="*/ 2396219 w 3888568"/>
                <a:gd name="connsiteY16" fmla="*/ 2558207 h 3948462"/>
                <a:gd name="connsiteX17" fmla="*/ 1746058 w 3888568"/>
                <a:gd name="connsiteY17" fmla="*/ 3093574 h 3948462"/>
                <a:gd name="connsiteX18" fmla="*/ 990519 w 3888568"/>
                <a:gd name="connsiteY18" fmla="*/ 2019783 h 3948462"/>
                <a:gd name="connsiteX19" fmla="*/ 1593790 w 3888568"/>
                <a:gd name="connsiteY19" fmla="*/ 967808 h 3948462"/>
                <a:gd name="connsiteX20" fmla="*/ 1746058 w 3888568"/>
                <a:gd name="connsiteY20" fmla="*/ 945992 h 3948462"/>
                <a:gd name="connsiteX21" fmla="*/ 2206475 w 3888568"/>
                <a:gd name="connsiteY21" fmla="*/ 1173924 h 3948462"/>
                <a:gd name="connsiteX22" fmla="*/ 2185910 w 3888568"/>
                <a:gd name="connsiteY22" fmla="*/ 877882 h 3948462"/>
                <a:gd name="connsiteX23" fmla="*/ 2656644 w 3888568"/>
                <a:gd name="connsiteY23" fmla="*/ 803138 h 3948462"/>
                <a:gd name="connsiteX24" fmla="*/ 2828567 w 3888568"/>
                <a:gd name="connsiteY24" fmla="*/ 2099525 h 3948462"/>
                <a:gd name="connsiteX25" fmla="*/ 3362812 w 3888568"/>
                <a:gd name="connsiteY25" fmla="*/ 2002360 h 3948462"/>
                <a:gd name="connsiteX26" fmla="*/ 3289926 w 3888568"/>
                <a:gd name="connsiteY26" fmla="*/ 1346695 h 3948462"/>
                <a:gd name="connsiteX27" fmla="*/ 3290031 w 3888568"/>
                <a:gd name="connsiteY27" fmla="*/ 1346798 h 3948462"/>
                <a:gd name="connsiteX28" fmla="*/ 1700745 w 3888568"/>
                <a:gd name="connsiteY28" fmla="*/ 575031 h 3948462"/>
                <a:gd name="connsiteX29" fmla="*/ 571995 w 3888568"/>
                <a:gd name="connsiteY29" fmla="*/ 2274165 h 3948462"/>
                <a:gd name="connsiteX30" fmla="*/ 2267548 w 3888568"/>
                <a:gd name="connsiteY30" fmla="*/ 3408286 h 3948462"/>
                <a:gd name="connsiteX31" fmla="*/ 3194376 w 3888568"/>
                <a:gd name="connsiteY31" fmla="*/ 3072653 h 3948462"/>
                <a:gd name="connsiteX32" fmla="*/ 3268026 w 3888568"/>
                <a:gd name="connsiteY32" fmla="*/ 3509545 h 3948462"/>
                <a:gd name="connsiteX33" fmla="*/ 2347298 w 3888568"/>
                <a:gd name="connsiteY33" fmla="*/ 3904041 h 3948462"/>
                <a:gd name="connsiteX34" fmla="*/ 42617 w 3888568"/>
                <a:gd name="connsiteY34" fmla="*/ 2380068 h 3948462"/>
                <a:gd name="connsiteX35" fmla="*/ 1594841 w 3888568"/>
                <a:gd name="connsiteY35" fmla="*/ 45653 h 3948462"/>
                <a:gd name="connsiteX0" fmla="*/ 1853384 w 3888568"/>
                <a:gd name="connsiteY0" fmla="*/ 1371624 h 3948462"/>
                <a:gd name="connsiteX1" fmla="*/ 1768767 w 3888568"/>
                <a:gd name="connsiteY1" fmla="*/ 1390324 h 3948462"/>
                <a:gd name="connsiteX2" fmla="*/ 1517577 w 3888568"/>
                <a:gd name="connsiteY2" fmla="*/ 2042010 h 3948462"/>
                <a:gd name="connsiteX3" fmla="*/ 1928990 w 3888568"/>
                <a:gd name="connsiteY3" fmla="*/ 2639747 h 3948462"/>
                <a:gd name="connsiteX4" fmla="*/ 2318674 w 3888568"/>
                <a:gd name="connsiteY4" fmla="*/ 2006358 h 3948462"/>
                <a:gd name="connsiteX5" fmla="*/ 2293344 w 3888568"/>
                <a:gd name="connsiteY5" fmla="*/ 1834228 h 3948462"/>
                <a:gd name="connsiteX6" fmla="*/ 1853384 w 3888568"/>
                <a:gd name="connsiteY6" fmla="*/ 1371624 h 3948462"/>
                <a:gd name="connsiteX7" fmla="*/ 1594841 w 3888568"/>
                <a:gd name="connsiteY7" fmla="*/ 45653 h 3948462"/>
                <a:gd name="connsiteX8" fmla="*/ 3869632 w 3888568"/>
                <a:gd name="connsiteY8" fmla="*/ 1517323 h 3948462"/>
                <a:gd name="connsiteX9" fmla="*/ 3670773 w 3888568"/>
                <a:gd name="connsiteY9" fmla="*/ 2425440 h 3948462"/>
                <a:gd name="connsiteX10" fmla="*/ 3164582 w 3888568"/>
                <a:gd name="connsiteY10" fmla="*/ 2831059 h 3948462"/>
                <a:gd name="connsiteX11" fmla="*/ 3176822 w 3888568"/>
                <a:gd name="connsiteY11" fmla="*/ 2844986 h 3948462"/>
                <a:gd name="connsiteX12" fmla="*/ 3146203 w 3888568"/>
                <a:gd name="connsiteY12" fmla="*/ 2843756 h 3948462"/>
                <a:gd name="connsiteX13" fmla="*/ 3151211 w 3888568"/>
                <a:gd name="connsiteY13" fmla="*/ 2836155 h 3948462"/>
                <a:gd name="connsiteX14" fmla="*/ 2397082 w 3888568"/>
                <a:gd name="connsiteY14" fmla="*/ 2564681 h 3948462"/>
                <a:gd name="connsiteX15" fmla="*/ 2396219 w 3888568"/>
                <a:gd name="connsiteY15" fmla="*/ 2558207 h 3948462"/>
                <a:gd name="connsiteX16" fmla="*/ 1746058 w 3888568"/>
                <a:gd name="connsiteY16" fmla="*/ 3093574 h 3948462"/>
                <a:gd name="connsiteX17" fmla="*/ 990519 w 3888568"/>
                <a:gd name="connsiteY17" fmla="*/ 2019783 h 3948462"/>
                <a:gd name="connsiteX18" fmla="*/ 1593790 w 3888568"/>
                <a:gd name="connsiteY18" fmla="*/ 967808 h 3948462"/>
                <a:gd name="connsiteX19" fmla="*/ 1746058 w 3888568"/>
                <a:gd name="connsiteY19" fmla="*/ 945992 h 3948462"/>
                <a:gd name="connsiteX20" fmla="*/ 2206475 w 3888568"/>
                <a:gd name="connsiteY20" fmla="*/ 1173924 h 3948462"/>
                <a:gd name="connsiteX21" fmla="*/ 2185910 w 3888568"/>
                <a:gd name="connsiteY21" fmla="*/ 877882 h 3948462"/>
                <a:gd name="connsiteX22" fmla="*/ 2656644 w 3888568"/>
                <a:gd name="connsiteY22" fmla="*/ 803138 h 3948462"/>
                <a:gd name="connsiteX23" fmla="*/ 2828567 w 3888568"/>
                <a:gd name="connsiteY23" fmla="*/ 2099525 h 3948462"/>
                <a:gd name="connsiteX24" fmla="*/ 3362812 w 3888568"/>
                <a:gd name="connsiteY24" fmla="*/ 2002360 h 3948462"/>
                <a:gd name="connsiteX25" fmla="*/ 3289926 w 3888568"/>
                <a:gd name="connsiteY25" fmla="*/ 1346695 h 3948462"/>
                <a:gd name="connsiteX26" fmla="*/ 3290031 w 3888568"/>
                <a:gd name="connsiteY26" fmla="*/ 1346798 h 3948462"/>
                <a:gd name="connsiteX27" fmla="*/ 1700745 w 3888568"/>
                <a:gd name="connsiteY27" fmla="*/ 575031 h 3948462"/>
                <a:gd name="connsiteX28" fmla="*/ 571995 w 3888568"/>
                <a:gd name="connsiteY28" fmla="*/ 2274165 h 3948462"/>
                <a:gd name="connsiteX29" fmla="*/ 2267548 w 3888568"/>
                <a:gd name="connsiteY29" fmla="*/ 3408286 h 3948462"/>
                <a:gd name="connsiteX30" fmla="*/ 3194376 w 3888568"/>
                <a:gd name="connsiteY30" fmla="*/ 3072653 h 3948462"/>
                <a:gd name="connsiteX31" fmla="*/ 3268026 w 3888568"/>
                <a:gd name="connsiteY31" fmla="*/ 3509545 h 3948462"/>
                <a:gd name="connsiteX32" fmla="*/ 2347298 w 3888568"/>
                <a:gd name="connsiteY32" fmla="*/ 3904041 h 3948462"/>
                <a:gd name="connsiteX33" fmla="*/ 42617 w 3888568"/>
                <a:gd name="connsiteY33" fmla="*/ 2380068 h 3948462"/>
                <a:gd name="connsiteX34" fmla="*/ 1594841 w 3888568"/>
                <a:gd name="connsiteY34" fmla="*/ 45653 h 3948462"/>
                <a:gd name="connsiteX0" fmla="*/ 1853384 w 3892469"/>
                <a:gd name="connsiteY0" fmla="*/ 1371624 h 3948462"/>
                <a:gd name="connsiteX1" fmla="*/ 1768767 w 3892469"/>
                <a:gd name="connsiteY1" fmla="*/ 1390324 h 3948462"/>
                <a:gd name="connsiteX2" fmla="*/ 1517577 w 3892469"/>
                <a:gd name="connsiteY2" fmla="*/ 2042010 h 3948462"/>
                <a:gd name="connsiteX3" fmla="*/ 1928990 w 3892469"/>
                <a:gd name="connsiteY3" fmla="*/ 2639747 h 3948462"/>
                <a:gd name="connsiteX4" fmla="*/ 2318674 w 3892469"/>
                <a:gd name="connsiteY4" fmla="*/ 2006358 h 3948462"/>
                <a:gd name="connsiteX5" fmla="*/ 2293344 w 3892469"/>
                <a:gd name="connsiteY5" fmla="*/ 1834228 h 3948462"/>
                <a:gd name="connsiteX6" fmla="*/ 1853384 w 3892469"/>
                <a:gd name="connsiteY6" fmla="*/ 1371624 h 3948462"/>
                <a:gd name="connsiteX7" fmla="*/ 1594841 w 3892469"/>
                <a:gd name="connsiteY7" fmla="*/ 45653 h 3948462"/>
                <a:gd name="connsiteX8" fmla="*/ 3869632 w 3892469"/>
                <a:gd name="connsiteY8" fmla="*/ 1517323 h 3948462"/>
                <a:gd name="connsiteX9" fmla="*/ 3706266 w 3892469"/>
                <a:gd name="connsiteY9" fmla="*/ 2457195 h 3948462"/>
                <a:gd name="connsiteX10" fmla="*/ 3164582 w 3892469"/>
                <a:gd name="connsiteY10" fmla="*/ 2831059 h 3948462"/>
                <a:gd name="connsiteX11" fmla="*/ 3176822 w 3892469"/>
                <a:gd name="connsiteY11" fmla="*/ 2844986 h 3948462"/>
                <a:gd name="connsiteX12" fmla="*/ 3146203 w 3892469"/>
                <a:gd name="connsiteY12" fmla="*/ 2843756 h 3948462"/>
                <a:gd name="connsiteX13" fmla="*/ 3151211 w 3892469"/>
                <a:gd name="connsiteY13" fmla="*/ 2836155 h 3948462"/>
                <a:gd name="connsiteX14" fmla="*/ 2397082 w 3892469"/>
                <a:gd name="connsiteY14" fmla="*/ 2564681 h 3948462"/>
                <a:gd name="connsiteX15" fmla="*/ 2396219 w 3892469"/>
                <a:gd name="connsiteY15" fmla="*/ 2558207 h 3948462"/>
                <a:gd name="connsiteX16" fmla="*/ 1746058 w 3892469"/>
                <a:gd name="connsiteY16" fmla="*/ 3093574 h 3948462"/>
                <a:gd name="connsiteX17" fmla="*/ 990519 w 3892469"/>
                <a:gd name="connsiteY17" fmla="*/ 2019783 h 3948462"/>
                <a:gd name="connsiteX18" fmla="*/ 1593790 w 3892469"/>
                <a:gd name="connsiteY18" fmla="*/ 967808 h 3948462"/>
                <a:gd name="connsiteX19" fmla="*/ 1746058 w 3892469"/>
                <a:gd name="connsiteY19" fmla="*/ 945992 h 3948462"/>
                <a:gd name="connsiteX20" fmla="*/ 2206475 w 3892469"/>
                <a:gd name="connsiteY20" fmla="*/ 1173924 h 3948462"/>
                <a:gd name="connsiteX21" fmla="*/ 2185910 w 3892469"/>
                <a:gd name="connsiteY21" fmla="*/ 877882 h 3948462"/>
                <a:gd name="connsiteX22" fmla="*/ 2656644 w 3892469"/>
                <a:gd name="connsiteY22" fmla="*/ 803138 h 3948462"/>
                <a:gd name="connsiteX23" fmla="*/ 2828567 w 3892469"/>
                <a:gd name="connsiteY23" fmla="*/ 2099525 h 3948462"/>
                <a:gd name="connsiteX24" fmla="*/ 3362812 w 3892469"/>
                <a:gd name="connsiteY24" fmla="*/ 2002360 h 3948462"/>
                <a:gd name="connsiteX25" fmla="*/ 3289926 w 3892469"/>
                <a:gd name="connsiteY25" fmla="*/ 1346695 h 3948462"/>
                <a:gd name="connsiteX26" fmla="*/ 3290031 w 3892469"/>
                <a:gd name="connsiteY26" fmla="*/ 1346798 h 3948462"/>
                <a:gd name="connsiteX27" fmla="*/ 1700745 w 3892469"/>
                <a:gd name="connsiteY27" fmla="*/ 575031 h 3948462"/>
                <a:gd name="connsiteX28" fmla="*/ 571995 w 3892469"/>
                <a:gd name="connsiteY28" fmla="*/ 2274165 h 3948462"/>
                <a:gd name="connsiteX29" fmla="*/ 2267548 w 3892469"/>
                <a:gd name="connsiteY29" fmla="*/ 3408286 h 3948462"/>
                <a:gd name="connsiteX30" fmla="*/ 3194376 w 3892469"/>
                <a:gd name="connsiteY30" fmla="*/ 3072653 h 3948462"/>
                <a:gd name="connsiteX31" fmla="*/ 3268026 w 3892469"/>
                <a:gd name="connsiteY31" fmla="*/ 3509545 h 3948462"/>
                <a:gd name="connsiteX32" fmla="*/ 2347298 w 3892469"/>
                <a:gd name="connsiteY32" fmla="*/ 3904041 h 3948462"/>
                <a:gd name="connsiteX33" fmla="*/ 42617 w 3892469"/>
                <a:gd name="connsiteY33" fmla="*/ 2380068 h 3948462"/>
                <a:gd name="connsiteX34" fmla="*/ 1594841 w 3892469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3151211 w 3890413"/>
                <a:gd name="connsiteY13" fmla="*/ 2836155 h 3948462"/>
                <a:gd name="connsiteX14" fmla="*/ 2397082 w 3890413"/>
                <a:gd name="connsiteY14" fmla="*/ 2564681 h 3948462"/>
                <a:gd name="connsiteX15" fmla="*/ 2396219 w 3890413"/>
                <a:gd name="connsiteY15" fmla="*/ 2558207 h 3948462"/>
                <a:gd name="connsiteX16" fmla="*/ 1746058 w 3890413"/>
                <a:gd name="connsiteY16" fmla="*/ 3093574 h 3948462"/>
                <a:gd name="connsiteX17" fmla="*/ 990519 w 3890413"/>
                <a:gd name="connsiteY17" fmla="*/ 2019783 h 3948462"/>
                <a:gd name="connsiteX18" fmla="*/ 1593790 w 3890413"/>
                <a:gd name="connsiteY18" fmla="*/ 967808 h 3948462"/>
                <a:gd name="connsiteX19" fmla="*/ 1746058 w 3890413"/>
                <a:gd name="connsiteY19" fmla="*/ 945992 h 3948462"/>
                <a:gd name="connsiteX20" fmla="*/ 2206475 w 3890413"/>
                <a:gd name="connsiteY20" fmla="*/ 1173924 h 3948462"/>
                <a:gd name="connsiteX21" fmla="*/ 2185910 w 3890413"/>
                <a:gd name="connsiteY21" fmla="*/ 877882 h 3948462"/>
                <a:gd name="connsiteX22" fmla="*/ 2656644 w 3890413"/>
                <a:gd name="connsiteY22" fmla="*/ 803138 h 3948462"/>
                <a:gd name="connsiteX23" fmla="*/ 2828567 w 3890413"/>
                <a:gd name="connsiteY23" fmla="*/ 2099525 h 3948462"/>
                <a:gd name="connsiteX24" fmla="*/ 3362812 w 3890413"/>
                <a:gd name="connsiteY24" fmla="*/ 2002360 h 3948462"/>
                <a:gd name="connsiteX25" fmla="*/ 3289926 w 3890413"/>
                <a:gd name="connsiteY25" fmla="*/ 1346695 h 3948462"/>
                <a:gd name="connsiteX26" fmla="*/ 3290031 w 3890413"/>
                <a:gd name="connsiteY26" fmla="*/ 1346798 h 3948462"/>
                <a:gd name="connsiteX27" fmla="*/ 1700745 w 3890413"/>
                <a:gd name="connsiteY27" fmla="*/ 575031 h 3948462"/>
                <a:gd name="connsiteX28" fmla="*/ 571995 w 3890413"/>
                <a:gd name="connsiteY28" fmla="*/ 2274165 h 3948462"/>
                <a:gd name="connsiteX29" fmla="*/ 2267548 w 3890413"/>
                <a:gd name="connsiteY29" fmla="*/ 3408286 h 3948462"/>
                <a:gd name="connsiteX30" fmla="*/ 3194376 w 3890413"/>
                <a:gd name="connsiteY30" fmla="*/ 3072653 h 3948462"/>
                <a:gd name="connsiteX31" fmla="*/ 3268026 w 3890413"/>
                <a:gd name="connsiteY31" fmla="*/ 3509545 h 3948462"/>
                <a:gd name="connsiteX32" fmla="*/ 2347298 w 3890413"/>
                <a:gd name="connsiteY32" fmla="*/ 3904041 h 3948462"/>
                <a:gd name="connsiteX33" fmla="*/ 42617 w 3890413"/>
                <a:gd name="connsiteY33" fmla="*/ 2380068 h 3948462"/>
                <a:gd name="connsiteX34" fmla="*/ 1594841 w 3890413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3151211 w 3890413"/>
                <a:gd name="connsiteY13" fmla="*/ 2836155 h 3948462"/>
                <a:gd name="connsiteX14" fmla="*/ 2397082 w 3890413"/>
                <a:gd name="connsiteY14" fmla="*/ 2564681 h 3948462"/>
                <a:gd name="connsiteX15" fmla="*/ 2396219 w 3890413"/>
                <a:gd name="connsiteY15" fmla="*/ 2558207 h 3948462"/>
                <a:gd name="connsiteX16" fmla="*/ 1746058 w 3890413"/>
                <a:gd name="connsiteY16" fmla="*/ 3093574 h 3948462"/>
                <a:gd name="connsiteX17" fmla="*/ 990519 w 3890413"/>
                <a:gd name="connsiteY17" fmla="*/ 2019783 h 3948462"/>
                <a:gd name="connsiteX18" fmla="*/ 1593790 w 3890413"/>
                <a:gd name="connsiteY18" fmla="*/ 967808 h 3948462"/>
                <a:gd name="connsiteX19" fmla="*/ 1746058 w 3890413"/>
                <a:gd name="connsiteY19" fmla="*/ 945992 h 3948462"/>
                <a:gd name="connsiteX20" fmla="*/ 2206475 w 3890413"/>
                <a:gd name="connsiteY20" fmla="*/ 1173924 h 3948462"/>
                <a:gd name="connsiteX21" fmla="*/ 2185910 w 3890413"/>
                <a:gd name="connsiteY21" fmla="*/ 877882 h 3948462"/>
                <a:gd name="connsiteX22" fmla="*/ 2656644 w 3890413"/>
                <a:gd name="connsiteY22" fmla="*/ 803138 h 3948462"/>
                <a:gd name="connsiteX23" fmla="*/ 2828567 w 3890413"/>
                <a:gd name="connsiteY23" fmla="*/ 2099525 h 3948462"/>
                <a:gd name="connsiteX24" fmla="*/ 3362812 w 3890413"/>
                <a:gd name="connsiteY24" fmla="*/ 2002360 h 3948462"/>
                <a:gd name="connsiteX25" fmla="*/ 3289926 w 3890413"/>
                <a:gd name="connsiteY25" fmla="*/ 1346695 h 3948462"/>
                <a:gd name="connsiteX26" fmla="*/ 3290031 w 3890413"/>
                <a:gd name="connsiteY26" fmla="*/ 1346798 h 3948462"/>
                <a:gd name="connsiteX27" fmla="*/ 1700745 w 3890413"/>
                <a:gd name="connsiteY27" fmla="*/ 575031 h 3948462"/>
                <a:gd name="connsiteX28" fmla="*/ 571995 w 3890413"/>
                <a:gd name="connsiteY28" fmla="*/ 2274165 h 3948462"/>
                <a:gd name="connsiteX29" fmla="*/ 2267548 w 3890413"/>
                <a:gd name="connsiteY29" fmla="*/ 3408286 h 3948462"/>
                <a:gd name="connsiteX30" fmla="*/ 3194376 w 3890413"/>
                <a:gd name="connsiteY30" fmla="*/ 3072653 h 3948462"/>
                <a:gd name="connsiteX31" fmla="*/ 3268026 w 3890413"/>
                <a:gd name="connsiteY31" fmla="*/ 3509545 h 3948462"/>
                <a:gd name="connsiteX32" fmla="*/ 2347298 w 3890413"/>
                <a:gd name="connsiteY32" fmla="*/ 3904041 h 3948462"/>
                <a:gd name="connsiteX33" fmla="*/ 42617 w 3890413"/>
                <a:gd name="connsiteY33" fmla="*/ 2380068 h 3948462"/>
                <a:gd name="connsiteX34" fmla="*/ 1594841 w 3890413"/>
                <a:gd name="connsiteY34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3146203 w 3890413"/>
                <a:gd name="connsiteY12" fmla="*/ 2843756 h 3948462"/>
                <a:gd name="connsiteX13" fmla="*/ 2397082 w 3890413"/>
                <a:gd name="connsiteY13" fmla="*/ 2564681 h 3948462"/>
                <a:gd name="connsiteX14" fmla="*/ 2396219 w 3890413"/>
                <a:gd name="connsiteY14" fmla="*/ 2558207 h 3948462"/>
                <a:gd name="connsiteX15" fmla="*/ 1746058 w 3890413"/>
                <a:gd name="connsiteY15" fmla="*/ 3093574 h 3948462"/>
                <a:gd name="connsiteX16" fmla="*/ 990519 w 3890413"/>
                <a:gd name="connsiteY16" fmla="*/ 2019783 h 3948462"/>
                <a:gd name="connsiteX17" fmla="*/ 1593790 w 3890413"/>
                <a:gd name="connsiteY17" fmla="*/ 967808 h 3948462"/>
                <a:gd name="connsiteX18" fmla="*/ 1746058 w 3890413"/>
                <a:gd name="connsiteY18" fmla="*/ 945992 h 3948462"/>
                <a:gd name="connsiteX19" fmla="*/ 2206475 w 3890413"/>
                <a:gd name="connsiteY19" fmla="*/ 1173924 h 3948462"/>
                <a:gd name="connsiteX20" fmla="*/ 2185910 w 3890413"/>
                <a:gd name="connsiteY20" fmla="*/ 877882 h 3948462"/>
                <a:gd name="connsiteX21" fmla="*/ 2656644 w 3890413"/>
                <a:gd name="connsiteY21" fmla="*/ 803138 h 3948462"/>
                <a:gd name="connsiteX22" fmla="*/ 2828567 w 3890413"/>
                <a:gd name="connsiteY22" fmla="*/ 2099525 h 3948462"/>
                <a:gd name="connsiteX23" fmla="*/ 3362812 w 3890413"/>
                <a:gd name="connsiteY23" fmla="*/ 2002360 h 3948462"/>
                <a:gd name="connsiteX24" fmla="*/ 3289926 w 3890413"/>
                <a:gd name="connsiteY24" fmla="*/ 1346695 h 3948462"/>
                <a:gd name="connsiteX25" fmla="*/ 3290031 w 3890413"/>
                <a:gd name="connsiteY25" fmla="*/ 1346798 h 3948462"/>
                <a:gd name="connsiteX26" fmla="*/ 1700745 w 3890413"/>
                <a:gd name="connsiteY26" fmla="*/ 575031 h 3948462"/>
                <a:gd name="connsiteX27" fmla="*/ 571995 w 3890413"/>
                <a:gd name="connsiteY27" fmla="*/ 2274165 h 3948462"/>
                <a:gd name="connsiteX28" fmla="*/ 2267548 w 3890413"/>
                <a:gd name="connsiteY28" fmla="*/ 3408286 h 3948462"/>
                <a:gd name="connsiteX29" fmla="*/ 3194376 w 3890413"/>
                <a:gd name="connsiteY29" fmla="*/ 3072653 h 3948462"/>
                <a:gd name="connsiteX30" fmla="*/ 3268026 w 3890413"/>
                <a:gd name="connsiteY30" fmla="*/ 3509545 h 3948462"/>
                <a:gd name="connsiteX31" fmla="*/ 2347298 w 3890413"/>
                <a:gd name="connsiteY31" fmla="*/ 3904041 h 3948462"/>
                <a:gd name="connsiteX32" fmla="*/ 42617 w 3890413"/>
                <a:gd name="connsiteY32" fmla="*/ 2380068 h 3948462"/>
                <a:gd name="connsiteX33" fmla="*/ 1594841 w 3890413"/>
                <a:gd name="connsiteY33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3176822 w 3890413"/>
                <a:gd name="connsiteY11" fmla="*/ 2844986 h 3948462"/>
                <a:gd name="connsiteX12" fmla="*/ 2397082 w 3890413"/>
                <a:gd name="connsiteY12" fmla="*/ 2564681 h 3948462"/>
                <a:gd name="connsiteX13" fmla="*/ 2396219 w 3890413"/>
                <a:gd name="connsiteY13" fmla="*/ 2558207 h 3948462"/>
                <a:gd name="connsiteX14" fmla="*/ 1746058 w 3890413"/>
                <a:gd name="connsiteY14" fmla="*/ 3093574 h 3948462"/>
                <a:gd name="connsiteX15" fmla="*/ 990519 w 3890413"/>
                <a:gd name="connsiteY15" fmla="*/ 2019783 h 3948462"/>
                <a:gd name="connsiteX16" fmla="*/ 1593790 w 3890413"/>
                <a:gd name="connsiteY16" fmla="*/ 967808 h 3948462"/>
                <a:gd name="connsiteX17" fmla="*/ 1746058 w 3890413"/>
                <a:gd name="connsiteY17" fmla="*/ 945992 h 3948462"/>
                <a:gd name="connsiteX18" fmla="*/ 2206475 w 3890413"/>
                <a:gd name="connsiteY18" fmla="*/ 1173924 h 3948462"/>
                <a:gd name="connsiteX19" fmla="*/ 2185910 w 3890413"/>
                <a:gd name="connsiteY19" fmla="*/ 877882 h 3948462"/>
                <a:gd name="connsiteX20" fmla="*/ 2656644 w 3890413"/>
                <a:gd name="connsiteY20" fmla="*/ 803138 h 3948462"/>
                <a:gd name="connsiteX21" fmla="*/ 2828567 w 3890413"/>
                <a:gd name="connsiteY21" fmla="*/ 2099525 h 3948462"/>
                <a:gd name="connsiteX22" fmla="*/ 3362812 w 3890413"/>
                <a:gd name="connsiteY22" fmla="*/ 2002360 h 3948462"/>
                <a:gd name="connsiteX23" fmla="*/ 3289926 w 3890413"/>
                <a:gd name="connsiteY23" fmla="*/ 1346695 h 3948462"/>
                <a:gd name="connsiteX24" fmla="*/ 3290031 w 3890413"/>
                <a:gd name="connsiteY24" fmla="*/ 1346798 h 3948462"/>
                <a:gd name="connsiteX25" fmla="*/ 1700745 w 3890413"/>
                <a:gd name="connsiteY25" fmla="*/ 575031 h 3948462"/>
                <a:gd name="connsiteX26" fmla="*/ 571995 w 3890413"/>
                <a:gd name="connsiteY26" fmla="*/ 2274165 h 3948462"/>
                <a:gd name="connsiteX27" fmla="*/ 2267548 w 3890413"/>
                <a:gd name="connsiteY27" fmla="*/ 3408286 h 3948462"/>
                <a:gd name="connsiteX28" fmla="*/ 3194376 w 3890413"/>
                <a:gd name="connsiteY28" fmla="*/ 3072653 h 3948462"/>
                <a:gd name="connsiteX29" fmla="*/ 3268026 w 3890413"/>
                <a:gd name="connsiteY29" fmla="*/ 3509545 h 3948462"/>
                <a:gd name="connsiteX30" fmla="*/ 2347298 w 3890413"/>
                <a:gd name="connsiteY30" fmla="*/ 3904041 h 3948462"/>
                <a:gd name="connsiteX31" fmla="*/ 42617 w 3890413"/>
                <a:gd name="connsiteY31" fmla="*/ 2380068 h 3948462"/>
                <a:gd name="connsiteX32" fmla="*/ 1594841 w 3890413"/>
                <a:gd name="connsiteY32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3164582 w 3890413"/>
                <a:gd name="connsiteY10" fmla="*/ 2831059 h 3948462"/>
                <a:gd name="connsiteX11" fmla="*/ 2397082 w 3890413"/>
                <a:gd name="connsiteY11" fmla="*/ 2564681 h 3948462"/>
                <a:gd name="connsiteX12" fmla="*/ 2396219 w 3890413"/>
                <a:gd name="connsiteY12" fmla="*/ 2558207 h 3948462"/>
                <a:gd name="connsiteX13" fmla="*/ 1746058 w 3890413"/>
                <a:gd name="connsiteY13" fmla="*/ 3093574 h 3948462"/>
                <a:gd name="connsiteX14" fmla="*/ 990519 w 3890413"/>
                <a:gd name="connsiteY14" fmla="*/ 2019783 h 3948462"/>
                <a:gd name="connsiteX15" fmla="*/ 1593790 w 3890413"/>
                <a:gd name="connsiteY15" fmla="*/ 967808 h 3948462"/>
                <a:gd name="connsiteX16" fmla="*/ 1746058 w 3890413"/>
                <a:gd name="connsiteY16" fmla="*/ 945992 h 3948462"/>
                <a:gd name="connsiteX17" fmla="*/ 2206475 w 3890413"/>
                <a:gd name="connsiteY17" fmla="*/ 1173924 h 3948462"/>
                <a:gd name="connsiteX18" fmla="*/ 2185910 w 3890413"/>
                <a:gd name="connsiteY18" fmla="*/ 877882 h 3948462"/>
                <a:gd name="connsiteX19" fmla="*/ 2656644 w 3890413"/>
                <a:gd name="connsiteY19" fmla="*/ 803138 h 3948462"/>
                <a:gd name="connsiteX20" fmla="*/ 2828567 w 3890413"/>
                <a:gd name="connsiteY20" fmla="*/ 2099525 h 3948462"/>
                <a:gd name="connsiteX21" fmla="*/ 3362812 w 3890413"/>
                <a:gd name="connsiteY21" fmla="*/ 2002360 h 3948462"/>
                <a:gd name="connsiteX22" fmla="*/ 3289926 w 3890413"/>
                <a:gd name="connsiteY22" fmla="*/ 1346695 h 3948462"/>
                <a:gd name="connsiteX23" fmla="*/ 3290031 w 3890413"/>
                <a:gd name="connsiteY23" fmla="*/ 1346798 h 3948462"/>
                <a:gd name="connsiteX24" fmla="*/ 1700745 w 3890413"/>
                <a:gd name="connsiteY24" fmla="*/ 575031 h 3948462"/>
                <a:gd name="connsiteX25" fmla="*/ 571995 w 3890413"/>
                <a:gd name="connsiteY25" fmla="*/ 2274165 h 3948462"/>
                <a:gd name="connsiteX26" fmla="*/ 2267548 w 3890413"/>
                <a:gd name="connsiteY26" fmla="*/ 3408286 h 3948462"/>
                <a:gd name="connsiteX27" fmla="*/ 3194376 w 3890413"/>
                <a:gd name="connsiteY27" fmla="*/ 3072653 h 3948462"/>
                <a:gd name="connsiteX28" fmla="*/ 3268026 w 3890413"/>
                <a:gd name="connsiteY28" fmla="*/ 3509545 h 3948462"/>
                <a:gd name="connsiteX29" fmla="*/ 2347298 w 3890413"/>
                <a:gd name="connsiteY29" fmla="*/ 3904041 h 3948462"/>
                <a:gd name="connsiteX30" fmla="*/ 42617 w 3890413"/>
                <a:gd name="connsiteY30" fmla="*/ 2380068 h 3948462"/>
                <a:gd name="connsiteX31" fmla="*/ 1594841 w 3890413"/>
                <a:gd name="connsiteY31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2396219 w 3890413"/>
                <a:gd name="connsiteY11" fmla="*/ 2558207 h 3948462"/>
                <a:gd name="connsiteX12" fmla="*/ 1746058 w 3890413"/>
                <a:gd name="connsiteY12" fmla="*/ 3093574 h 3948462"/>
                <a:gd name="connsiteX13" fmla="*/ 990519 w 3890413"/>
                <a:gd name="connsiteY13" fmla="*/ 2019783 h 3948462"/>
                <a:gd name="connsiteX14" fmla="*/ 1593790 w 3890413"/>
                <a:gd name="connsiteY14" fmla="*/ 967808 h 3948462"/>
                <a:gd name="connsiteX15" fmla="*/ 1746058 w 3890413"/>
                <a:gd name="connsiteY15" fmla="*/ 945992 h 3948462"/>
                <a:gd name="connsiteX16" fmla="*/ 2206475 w 3890413"/>
                <a:gd name="connsiteY16" fmla="*/ 1173924 h 3948462"/>
                <a:gd name="connsiteX17" fmla="*/ 2185910 w 3890413"/>
                <a:gd name="connsiteY17" fmla="*/ 877882 h 3948462"/>
                <a:gd name="connsiteX18" fmla="*/ 2656644 w 3890413"/>
                <a:gd name="connsiteY18" fmla="*/ 803138 h 3948462"/>
                <a:gd name="connsiteX19" fmla="*/ 2828567 w 3890413"/>
                <a:gd name="connsiteY19" fmla="*/ 2099525 h 3948462"/>
                <a:gd name="connsiteX20" fmla="*/ 3362812 w 3890413"/>
                <a:gd name="connsiteY20" fmla="*/ 2002360 h 3948462"/>
                <a:gd name="connsiteX21" fmla="*/ 3289926 w 3890413"/>
                <a:gd name="connsiteY21" fmla="*/ 1346695 h 3948462"/>
                <a:gd name="connsiteX22" fmla="*/ 3290031 w 3890413"/>
                <a:gd name="connsiteY22" fmla="*/ 1346798 h 3948462"/>
                <a:gd name="connsiteX23" fmla="*/ 1700745 w 3890413"/>
                <a:gd name="connsiteY23" fmla="*/ 575031 h 3948462"/>
                <a:gd name="connsiteX24" fmla="*/ 571995 w 3890413"/>
                <a:gd name="connsiteY24" fmla="*/ 2274165 h 3948462"/>
                <a:gd name="connsiteX25" fmla="*/ 2267548 w 3890413"/>
                <a:gd name="connsiteY25" fmla="*/ 3408286 h 3948462"/>
                <a:gd name="connsiteX26" fmla="*/ 3194376 w 3890413"/>
                <a:gd name="connsiteY26" fmla="*/ 3072653 h 3948462"/>
                <a:gd name="connsiteX27" fmla="*/ 3268026 w 3890413"/>
                <a:gd name="connsiteY27" fmla="*/ 3509545 h 3948462"/>
                <a:gd name="connsiteX28" fmla="*/ 2347298 w 3890413"/>
                <a:gd name="connsiteY28" fmla="*/ 3904041 h 3948462"/>
                <a:gd name="connsiteX29" fmla="*/ 42617 w 3890413"/>
                <a:gd name="connsiteY29" fmla="*/ 2380068 h 3948462"/>
                <a:gd name="connsiteX30" fmla="*/ 1594841 w 3890413"/>
                <a:gd name="connsiteY30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2396219 w 3890413"/>
                <a:gd name="connsiteY11" fmla="*/ 2558207 h 3948462"/>
                <a:gd name="connsiteX12" fmla="*/ 1746058 w 3890413"/>
                <a:gd name="connsiteY12" fmla="*/ 3093574 h 3948462"/>
                <a:gd name="connsiteX13" fmla="*/ 990519 w 3890413"/>
                <a:gd name="connsiteY13" fmla="*/ 2019783 h 3948462"/>
                <a:gd name="connsiteX14" fmla="*/ 1593790 w 3890413"/>
                <a:gd name="connsiteY14" fmla="*/ 967808 h 3948462"/>
                <a:gd name="connsiteX15" fmla="*/ 1746058 w 3890413"/>
                <a:gd name="connsiteY15" fmla="*/ 945992 h 3948462"/>
                <a:gd name="connsiteX16" fmla="*/ 2206475 w 3890413"/>
                <a:gd name="connsiteY16" fmla="*/ 1173924 h 3948462"/>
                <a:gd name="connsiteX17" fmla="*/ 2185910 w 3890413"/>
                <a:gd name="connsiteY17" fmla="*/ 877882 h 3948462"/>
                <a:gd name="connsiteX18" fmla="*/ 2656644 w 3890413"/>
                <a:gd name="connsiteY18" fmla="*/ 803138 h 3948462"/>
                <a:gd name="connsiteX19" fmla="*/ 2828567 w 3890413"/>
                <a:gd name="connsiteY19" fmla="*/ 2099525 h 3948462"/>
                <a:gd name="connsiteX20" fmla="*/ 3362812 w 3890413"/>
                <a:gd name="connsiteY20" fmla="*/ 2002360 h 3948462"/>
                <a:gd name="connsiteX21" fmla="*/ 3289926 w 3890413"/>
                <a:gd name="connsiteY21" fmla="*/ 1346695 h 3948462"/>
                <a:gd name="connsiteX22" fmla="*/ 3290031 w 3890413"/>
                <a:gd name="connsiteY22" fmla="*/ 1346798 h 3948462"/>
                <a:gd name="connsiteX23" fmla="*/ 1700745 w 3890413"/>
                <a:gd name="connsiteY23" fmla="*/ 575031 h 3948462"/>
                <a:gd name="connsiteX24" fmla="*/ 571995 w 3890413"/>
                <a:gd name="connsiteY24" fmla="*/ 2274165 h 3948462"/>
                <a:gd name="connsiteX25" fmla="*/ 2267548 w 3890413"/>
                <a:gd name="connsiteY25" fmla="*/ 3408286 h 3948462"/>
                <a:gd name="connsiteX26" fmla="*/ 3194376 w 3890413"/>
                <a:gd name="connsiteY26" fmla="*/ 3072653 h 3948462"/>
                <a:gd name="connsiteX27" fmla="*/ 3268026 w 3890413"/>
                <a:gd name="connsiteY27" fmla="*/ 3509545 h 3948462"/>
                <a:gd name="connsiteX28" fmla="*/ 2347298 w 3890413"/>
                <a:gd name="connsiteY28" fmla="*/ 3904041 h 3948462"/>
                <a:gd name="connsiteX29" fmla="*/ 42617 w 3890413"/>
                <a:gd name="connsiteY29" fmla="*/ 2380068 h 3948462"/>
                <a:gd name="connsiteX30" fmla="*/ 1594841 w 3890413"/>
                <a:gd name="connsiteY30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397082 w 3890413"/>
                <a:gd name="connsiteY10" fmla="*/ 2564681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25973 w 3890413"/>
                <a:gd name="connsiteY10" fmla="*/ 2529182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61464 w 3890413"/>
                <a:gd name="connsiteY10" fmla="*/ 251236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61464 w 3890413"/>
                <a:gd name="connsiteY10" fmla="*/ 251236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  <a:gd name="connsiteX0" fmla="*/ 1853384 w 3890413"/>
                <a:gd name="connsiteY0" fmla="*/ 1371624 h 3948462"/>
                <a:gd name="connsiteX1" fmla="*/ 1768767 w 3890413"/>
                <a:gd name="connsiteY1" fmla="*/ 1390324 h 3948462"/>
                <a:gd name="connsiteX2" fmla="*/ 1517577 w 3890413"/>
                <a:gd name="connsiteY2" fmla="*/ 2042010 h 3948462"/>
                <a:gd name="connsiteX3" fmla="*/ 1928990 w 3890413"/>
                <a:gd name="connsiteY3" fmla="*/ 2639747 h 3948462"/>
                <a:gd name="connsiteX4" fmla="*/ 2318674 w 3890413"/>
                <a:gd name="connsiteY4" fmla="*/ 2006358 h 3948462"/>
                <a:gd name="connsiteX5" fmla="*/ 2293344 w 3890413"/>
                <a:gd name="connsiteY5" fmla="*/ 1834228 h 3948462"/>
                <a:gd name="connsiteX6" fmla="*/ 1853384 w 3890413"/>
                <a:gd name="connsiteY6" fmla="*/ 1371624 h 3948462"/>
                <a:gd name="connsiteX7" fmla="*/ 1594841 w 3890413"/>
                <a:gd name="connsiteY7" fmla="*/ 45653 h 3948462"/>
                <a:gd name="connsiteX8" fmla="*/ 3869632 w 3890413"/>
                <a:gd name="connsiteY8" fmla="*/ 1517323 h 3948462"/>
                <a:gd name="connsiteX9" fmla="*/ 3706266 w 3890413"/>
                <a:gd name="connsiteY9" fmla="*/ 2457195 h 3948462"/>
                <a:gd name="connsiteX10" fmla="*/ 2548384 w 3890413"/>
                <a:gd name="connsiteY10" fmla="*/ 2446988 h 3948462"/>
                <a:gd name="connsiteX11" fmla="*/ 1746058 w 3890413"/>
                <a:gd name="connsiteY11" fmla="*/ 3093574 h 3948462"/>
                <a:gd name="connsiteX12" fmla="*/ 990519 w 3890413"/>
                <a:gd name="connsiteY12" fmla="*/ 2019783 h 3948462"/>
                <a:gd name="connsiteX13" fmla="*/ 1593790 w 3890413"/>
                <a:gd name="connsiteY13" fmla="*/ 967808 h 3948462"/>
                <a:gd name="connsiteX14" fmla="*/ 1746058 w 3890413"/>
                <a:gd name="connsiteY14" fmla="*/ 945992 h 3948462"/>
                <a:gd name="connsiteX15" fmla="*/ 2206475 w 3890413"/>
                <a:gd name="connsiteY15" fmla="*/ 1173924 h 3948462"/>
                <a:gd name="connsiteX16" fmla="*/ 2185910 w 3890413"/>
                <a:gd name="connsiteY16" fmla="*/ 877882 h 3948462"/>
                <a:gd name="connsiteX17" fmla="*/ 2656644 w 3890413"/>
                <a:gd name="connsiteY17" fmla="*/ 803138 h 3948462"/>
                <a:gd name="connsiteX18" fmla="*/ 2828567 w 3890413"/>
                <a:gd name="connsiteY18" fmla="*/ 2099525 h 3948462"/>
                <a:gd name="connsiteX19" fmla="*/ 3362812 w 3890413"/>
                <a:gd name="connsiteY19" fmla="*/ 2002360 h 3948462"/>
                <a:gd name="connsiteX20" fmla="*/ 3289926 w 3890413"/>
                <a:gd name="connsiteY20" fmla="*/ 1346695 h 3948462"/>
                <a:gd name="connsiteX21" fmla="*/ 3290031 w 3890413"/>
                <a:gd name="connsiteY21" fmla="*/ 1346798 h 3948462"/>
                <a:gd name="connsiteX22" fmla="*/ 1700745 w 3890413"/>
                <a:gd name="connsiteY22" fmla="*/ 575031 h 3948462"/>
                <a:gd name="connsiteX23" fmla="*/ 571995 w 3890413"/>
                <a:gd name="connsiteY23" fmla="*/ 2274165 h 3948462"/>
                <a:gd name="connsiteX24" fmla="*/ 2267548 w 3890413"/>
                <a:gd name="connsiteY24" fmla="*/ 3408286 h 3948462"/>
                <a:gd name="connsiteX25" fmla="*/ 3194376 w 3890413"/>
                <a:gd name="connsiteY25" fmla="*/ 3072653 h 3948462"/>
                <a:gd name="connsiteX26" fmla="*/ 3268026 w 3890413"/>
                <a:gd name="connsiteY26" fmla="*/ 3509545 h 3948462"/>
                <a:gd name="connsiteX27" fmla="*/ 2347298 w 3890413"/>
                <a:gd name="connsiteY27" fmla="*/ 3904041 h 3948462"/>
                <a:gd name="connsiteX28" fmla="*/ 42617 w 3890413"/>
                <a:gd name="connsiteY28" fmla="*/ 2380068 h 3948462"/>
                <a:gd name="connsiteX29" fmla="*/ 1594841 w 3890413"/>
                <a:gd name="connsiteY29" fmla="*/ 45653 h 394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0413" h="3948462">
                  <a:moveTo>
                    <a:pt x="1853384" y="1371624"/>
                  </a:moveTo>
                  <a:lnTo>
                    <a:pt x="1768767" y="1390324"/>
                  </a:lnTo>
                  <a:cubicBezTo>
                    <a:pt x="1579409" y="1463487"/>
                    <a:pt x="1490873" y="1833773"/>
                    <a:pt x="1517577" y="2042010"/>
                  </a:cubicBezTo>
                  <a:cubicBezTo>
                    <a:pt x="1544281" y="2250247"/>
                    <a:pt x="1644086" y="2624290"/>
                    <a:pt x="1928990" y="2639747"/>
                  </a:cubicBezTo>
                  <a:cubicBezTo>
                    <a:pt x="2177093" y="2653207"/>
                    <a:pt x="2337423" y="2363017"/>
                    <a:pt x="2318674" y="2006358"/>
                  </a:cubicBezTo>
                  <a:cubicBezTo>
                    <a:pt x="2310210" y="1948950"/>
                    <a:pt x="2301678" y="1891436"/>
                    <a:pt x="2293344" y="1834228"/>
                  </a:cubicBezTo>
                  <a:cubicBezTo>
                    <a:pt x="2229725" y="1555945"/>
                    <a:pt x="2050691" y="1359067"/>
                    <a:pt x="1853384" y="1371624"/>
                  </a:cubicBezTo>
                  <a:close/>
                  <a:moveTo>
                    <a:pt x="1594841" y="45653"/>
                  </a:moveTo>
                  <a:cubicBezTo>
                    <a:pt x="2527821" y="-128041"/>
                    <a:pt x="3626282" y="158796"/>
                    <a:pt x="3869632" y="1517323"/>
                  </a:cubicBezTo>
                  <a:cubicBezTo>
                    <a:pt x="3939308" y="2058696"/>
                    <a:pt x="3820785" y="2251376"/>
                    <a:pt x="3706266" y="2457195"/>
                  </a:cubicBezTo>
                  <a:cubicBezTo>
                    <a:pt x="3132098" y="3124925"/>
                    <a:pt x="2589274" y="2611359"/>
                    <a:pt x="2548384" y="2446988"/>
                  </a:cubicBezTo>
                  <a:cubicBezTo>
                    <a:pt x="2411721" y="3024903"/>
                    <a:pt x="2005702" y="3164775"/>
                    <a:pt x="1746058" y="3093574"/>
                  </a:cubicBezTo>
                  <a:cubicBezTo>
                    <a:pt x="1486414" y="3022373"/>
                    <a:pt x="990519" y="2612821"/>
                    <a:pt x="990519" y="2019783"/>
                  </a:cubicBezTo>
                  <a:cubicBezTo>
                    <a:pt x="990519" y="1500875"/>
                    <a:pt x="1249504" y="1067935"/>
                    <a:pt x="1593790" y="967808"/>
                  </a:cubicBezTo>
                  <a:cubicBezTo>
                    <a:pt x="1642974" y="953504"/>
                    <a:pt x="1694009" y="949376"/>
                    <a:pt x="1746058" y="945992"/>
                  </a:cubicBezTo>
                  <a:cubicBezTo>
                    <a:pt x="2004670" y="929176"/>
                    <a:pt x="2081338" y="1030119"/>
                    <a:pt x="2206475" y="1173924"/>
                  </a:cubicBezTo>
                  <a:cubicBezTo>
                    <a:pt x="2194343" y="1061758"/>
                    <a:pt x="2187003" y="961165"/>
                    <a:pt x="2185910" y="877882"/>
                  </a:cubicBezTo>
                  <a:lnTo>
                    <a:pt x="2656644" y="803138"/>
                  </a:lnTo>
                  <a:lnTo>
                    <a:pt x="2828567" y="2099525"/>
                  </a:lnTo>
                  <a:cubicBezTo>
                    <a:pt x="2888366" y="2544108"/>
                    <a:pt x="3261961" y="2420799"/>
                    <a:pt x="3362812" y="2002360"/>
                  </a:cubicBezTo>
                  <a:cubicBezTo>
                    <a:pt x="3355320" y="1625023"/>
                    <a:pt x="3366534" y="1729632"/>
                    <a:pt x="3289926" y="1346695"/>
                  </a:cubicBezTo>
                  <a:lnTo>
                    <a:pt x="3290031" y="1346798"/>
                  </a:lnTo>
                  <a:cubicBezTo>
                    <a:pt x="3068547" y="637774"/>
                    <a:pt x="2419129" y="439933"/>
                    <a:pt x="1700745" y="575031"/>
                  </a:cubicBezTo>
                  <a:cubicBezTo>
                    <a:pt x="890947" y="727320"/>
                    <a:pt x="415476" y="1491783"/>
                    <a:pt x="571995" y="2274165"/>
                  </a:cubicBezTo>
                  <a:cubicBezTo>
                    <a:pt x="728513" y="3056546"/>
                    <a:pt x="1580131" y="3572543"/>
                    <a:pt x="2267548" y="3408286"/>
                  </a:cubicBezTo>
                  <a:cubicBezTo>
                    <a:pt x="2796517" y="3281890"/>
                    <a:pt x="2641988" y="3320887"/>
                    <a:pt x="3194376" y="3072653"/>
                  </a:cubicBezTo>
                  <a:cubicBezTo>
                    <a:pt x="3249441" y="3306078"/>
                    <a:pt x="3239115" y="3309742"/>
                    <a:pt x="3268026" y="3509545"/>
                  </a:cubicBezTo>
                  <a:cubicBezTo>
                    <a:pt x="3021841" y="3717756"/>
                    <a:pt x="2685602" y="3836362"/>
                    <a:pt x="2347298" y="3904041"/>
                  </a:cubicBezTo>
                  <a:cubicBezTo>
                    <a:pt x="1157336" y="4112956"/>
                    <a:pt x="289475" y="3581660"/>
                    <a:pt x="42617" y="2380068"/>
                  </a:cubicBezTo>
                  <a:cubicBezTo>
                    <a:pt x="-204242" y="1178477"/>
                    <a:pt x="661862" y="219348"/>
                    <a:pt x="1594841" y="45653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Rectangle 1">
              <a:extLst>
                <a:ext uri="{FF2B5EF4-FFF2-40B4-BE49-F238E27FC236}">
                  <a16:creationId xmlns="" xmlns:a16="http://schemas.microsoft.com/office/drawing/2014/main" id="{C2AC969C-02C8-42AB-B458-EC92FB7A0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3168" y="3153405"/>
              <a:ext cx="314168" cy="309525"/>
            </a:xfrm>
            <a:custGeom>
              <a:avLst/>
              <a:gdLst/>
              <a:ahLst/>
              <a:cxnLst/>
              <a:rect l="l" t="t" r="r" b="b"/>
              <a:pathLst>
                <a:path w="3994694" h="3935658">
                  <a:moveTo>
                    <a:pt x="3059053" y="3287658"/>
                  </a:moveTo>
                  <a:lnTo>
                    <a:pt x="3994694" y="3287658"/>
                  </a:lnTo>
                  <a:lnTo>
                    <a:pt x="3994694" y="3935658"/>
                  </a:lnTo>
                  <a:lnTo>
                    <a:pt x="3059053" y="3935658"/>
                  </a:lnTo>
                  <a:close/>
                  <a:moveTo>
                    <a:pt x="1259497" y="3287658"/>
                  </a:moveTo>
                  <a:lnTo>
                    <a:pt x="2915681" y="3287658"/>
                  </a:lnTo>
                  <a:lnTo>
                    <a:pt x="2915681" y="3935658"/>
                  </a:lnTo>
                  <a:lnTo>
                    <a:pt x="1259497" y="3935658"/>
                  </a:lnTo>
                  <a:close/>
                  <a:moveTo>
                    <a:pt x="0" y="3287658"/>
                  </a:moveTo>
                  <a:lnTo>
                    <a:pt x="1116124" y="3287658"/>
                  </a:lnTo>
                  <a:lnTo>
                    <a:pt x="1116124" y="3935658"/>
                  </a:lnTo>
                  <a:lnTo>
                    <a:pt x="0" y="3935658"/>
                  </a:lnTo>
                  <a:close/>
                  <a:moveTo>
                    <a:pt x="3886694" y="2470824"/>
                  </a:moveTo>
                  <a:lnTo>
                    <a:pt x="3994694" y="2470824"/>
                  </a:lnTo>
                  <a:lnTo>
                    <a:pt x="3994694" y="3118824"/>
                  </a:lnTo>
                  <a:lnTo>
                    <a:pt x="3886694" y="3118824"/>
                  </a:lnTo>
                  <a:close/>
                  <a:moveTo>
                    <a:pt x="2123068" y="2470824"/>
                  </a:moveTo>
                  <a:lnTo>
                    <a:pt x="3779252" y="2470824"/>
                  </a:lnTo>
                  <a:lnTo>
                    <a:pt x="3779252" y="3118824"/>
                  </a:lnTo>
                  <a:lnTo>
                    <a:pt x="2123068" y="3118824"/>
                  </a:lnTo>
                  <a:close/>
                  <a:moveTo>
                    <a:pt x="359442" y="2470824"/>
                  </a:moveTo>
                  <a:lnTo>
                    <a:pt x="2015626" y="2470824"/>
                  </a:lnTo>
                  <a:lnTo>
                    <a:pt x="2015626" y="3118824"/>
                  </a:lnTo>
                  <a:lnTo>
                    <a:pt x="359442" y="3118824"/>
                  </a:lnTo>
                  <a:close/>
                  <a:moveTo>
                    <a:pt x="0" y="2470824"/>
                  </a:moveTo>
                  <a:lnTo>
                    <a:pt x="252000" y="2470824"/>
                  </a:lnTo>
                  <a:lnTo>
                    <a:pt x="252000" y="3118824"/>
                  </a:lnTo>
                  <a:lnTo>
                    <a:pt x="0" y="3118824"/>
                  </a:lnTo>
                  <a:close/>
                  <a:moveTo>
                    <a:pt x="3059053" y="1635982"/>
                  </a:moveTo>
                  <a:lnTo>
                    <a:pt x="3994694" y="1635982"/>
                  </a:lnTo>
                  <a:lnTo>
                    <a:pt x="3994694" y="2283982"/>
                  </a:lnTo>
                  <a:lnTo>
                    <a:pt x="3059053" y="2283982"/>
                  </a:lnTo>
                  <a:close/>
                  <a:moveTo>
                    <a:pt x="1259496" y="1635982"/>
                  </a:moveTo>
                  <a:lnTo>
                    <a:pt x="2915680" y="1635982"/>
                  </a:lnTo>
                  <a:lnTo>
                    <a:pt x="2915680" y="2283982"/>
                  </a:lnTo>
                  <a:lnTo>
                    <a:pt x="1259496" y="2283982"/>
                  </a:lnTo>
                  <a:close/>
                  <a:moveTo>
                    <a:pt x="0" y="1635982"/>
                  </a:moveTo>
                  <a:lnTo>
                    <a:pt x="1116124" y="1635982"/>
                  </a:lnTo>
                  <a:lnTo>
                    <a:pt x="1116124" y="2283982"/>
                  </a:lnTo>
                  <a:lnTo>
                    <a:pt x="0" y="2283982"/>
                  </a:lnTo>
                  <a:close/>
                  <a:moveTo>
                    <a:pt x="3886694" y="836400"/>
                  </a:moveTo>
                  <a:lnTo>
                    <a:pt x="3994694" y="836400"/>
                  </a:lnTo>
                  <a:lnTo>
                    <a:pt x="3994694" y="1484400"/>
                  </a:lnTo>
                  <a:lnTo>
                    <a:pt x="3886694" y="1484400"/>
                  </a:lnTo>
                  <a:close/>
                  <a:moveTo>
                    <a:pt x="2123068" y="820634"/>
                  </a:moveTo>
                  <a:lnTo>
                    <a:pt x="3779252" y="820634"/>
                  </a:lnTo>
                  <a:lnTo>
                    <a:pt x="3779252" y="1468634"/>
                  </a:lnTo>
                  <a:lnTo>
                    <a:pt x="2123068" y="1468634"/>
                  </a:lnTo>
                  <a:close/>
                  <a:moveTo>
                    <a:pt x="359442" y="820634"/>
                  </a:moveTo>
                  <a:lnTo>
                    <a:pt x="2015626" y="820634"/>
                  </a:lnTo>
                  <a:lnTo>
                    <a:pt x="2015626" y="1468634"/>
                  </a:lnTo>
                  <a:lnTo>
                    <a:pt x="359442" y="1468634"/>
                  </a:lnTo>
                  <a:close/>
                  <a:moveTo>
                    <a:pt x="0" y="820634"/>
                  </a:moveTo>
                  <a:lnTo>
                    <a:pt x="252000" y="820634"/>
                  </a:lnTo>
                  <a:lnTo>
                    <a:pt x="252000" y="1468634"/>
                  </a:lnTo>
                  <a:lnTo>
                    <a:pt x="0" y="1468634"/>
                  </a:lnTo>
                  <a:close/>
                  <a:moveTo>
                    <a:pt x="3059053" y="0"/>
                  </a:moveTo>
                  <a:lnTo>
                    <a:pt x="3994694" y="0"/>
                  </a:lnTo>
                  <a:lnTo>
                    <a:pt x="3994694" y="648000"/>
                  </a:lnTo>
                  <a:lnTo>
                    <a:pt x="3059053" y="648000"/>
                  </a:lnTo>
                  <a:close/>
                  <a:moveTo>
                    <a:pt x="1259496" y="0"/>
                  </a:moveTo>
                  <a:lnTo>
                    <a:pt x="2915680" y="0"/>
                  </a:lnTo>
                  <a:lnTo>
                    <a:pt x="2915680" y="648000"/>
                  </a:lnTo>
                  <a:lnTo>
                    <a:pt x="1259496" y="648000"/>
                  </a:lnTo>
                  <a:close/>
                  <a:moveTo>
                    <a:pt x="0" y="0"/>
                  </a:moveTo>
                  <a:lnTo>
                    <a:pt x="1116124" y="0"/>
                  </a:lnTo>
                  <a:lnTo>
                    <a:pt x="1116124" y="648000"/>
                  </a:lnTo>
                  <a:lnTo>
                    <a:pt x="0" y="64800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="" xmlns:a16="http://schemas.microsoft.com/office/drawing/2014/main" id="{BDEE6023-C89B-4D05-A495-7EC02C881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5097" y="3595408"/>
              <a:ext cx="293069" cy="333882"/>
            </a:xfrm>
            <a:custGeom>
              <a:avLst/>
              <a:gdLst/>
              <a:ahLst/>
              <a:cxnLst/>
              <a:rect l="l" t="t" r="r" b="b"/>
              <a:pathLst>
                <a:path w="3456727" h="3938119">
                  <a:moveTo>
                    <a:pt x="1728364" y="1961325"/>
                  </a:moveTo>
                  <a:cubicBezTo>
                    <a:pt x="1726089" y="2407152"/>
                    <a:pt x="1737463" y="2812034"/>
                    <a:pt x="1735188" y="3257861"/>
                  </a:cubicBezTo>
                  <a:cubicBezTo>
                    <a:pt x="2394830" y="3057694"/>
                    <a:pt x="2610919" y="2352560"/>
                    <a:pt x="2765594" y="1981796"/>
                  </a:cubicBezTo>
                  <a:close/>
                  <a:moveTo>
                    <a:pt x="1728362" y="682044"/>
                  </a:moveTo>
                  <a:cubicBezTo>
                    <a:pt x="1355324" y="868563"/>
                    <a:pt x="1166530" y="952725"/>
                    <a:pt x="609247" y="1002767"/>
                  </a:cubicBezTo>
                  <a:cubicBezTo>
                    <a:pt x="606972" y="1330312"/>
                    <a:pt x="631992" y="1623739"/>
                    <a:pt x="704780" y="1964933"/>
                  </a:cubicBezTo>
                  <a:lnTo>
                    <a:pt x="1728363" y="1971757"/>
                  </a:lnTo>
                  <a:cubicBezTo>
                    <a:pt x="1728363" y="1541853"/>
                    <a:pt x="1728362" y="1111948"/>
                    <a:pt x="1728362" y="682044"/>
                  </a:cubicBezTo>
                  <a:close/>
                  <a:moveTo>
                    <a:pt x="1723409" y="487996"/>
                  </a:moveTo>
                  <a:cubicBezTo>
                    <a:pt x="1725062" y="488690"/>
                    <a:pt x="1726712" y="489384"/>
                    <a:pt x="1728363" y="490064"/>
                  </a:cubicBezTo>
                  <a:cubicBezTo>
                    <a:pt x="1730015" y="489384"/>
                    <a:pt x="1731666" y="488690"/>
                    <a:pt x="1733319" y="487996"/>
                  </a:cubicBezTo>
                  <a:lnTo>
                    <a:pt x="1733319" y="492131"/>
                  </a:lnTo>
                  <a:cubicBezTo>
                    <a:pt x="2179467" y="679460"/>
                    <a:pt x="2405896" y="769409"/>
                    <a:pt x="2817789" y="813808"/>
                  </a:cubicBezTo>
                  <a:cubicBezTo>
                    <a:pt x="2971516" y="823489"/>
                    <a:pt x="3036247" y="875307"/>
                    <a:pt x="3033236" y="1061333"/>
                  </a:cubicBezTo>
                  <a:cubicBezTo>
                    <a:pt x="3015439" y="2441328"/>
                    <a:pt x="2363638" y="3359629"/>
                    <a:pt x="1733319" y="3448048"/>
                  </a:cubicBezTo>
                  <a:lnTo>
                    <a:pt x="1733319" y="3450123"/>
                  </a:lnTo>
                  <a:lnTo>
                    <a:pt x="1728363" y="3449086"/>
                  </a:lnTo>
                  <a:lnTo>
                    <a:pt x="1723409" y="3450123"/>
                  </a:lnTo>
                  <a:lnTo>
                    <a:pt x="1723409" y="3448048"/>
                  </a:lnTo>
                  <a:cubicBezTo>
                    <a:pt x="1093089" y="3359629"/>
                    <a:pt x="441289" y="2441328"/>
                    <a:pt x="423491" y="1061333"/>
                  </a:cubicBezTo>
                  <a:cubicBezTo>
                    <a:pt x="420479" y="875307"/>
                    <a:pt x="485211" y="823489"/>
                    <a:pt x="638937" y="813808"/>
                  </a:cubicBezTo>
                  <a:cubicBezTo>
                    <a:pt x="1050832" y="769409"/>
                    <a:pt x="1277261" y="679460"/>
                    <a:pt x="1723409" y="492131"/>
                  </a:cubicBezTo>
                  <a:close/>
                  <a:moveTo>
                    <a:pt x="1722802" y="306889"/>
                  </a:moveTo>
                  <a:lnTo>
                    <a:pt x="1722802" y="311530"/>
                  </a:lnTo>
                  <a:cubicBezTo>
                    <a:pt x="1222099" y="521767"/>
                    <a:pt x="967982" y="622713"/>
                    <a:pt x="505720" y="672542"/>
                  </a:cubicBezTo>
                  <a:cubicBezTo>
                    <a:pt x="333196" y="683408"/>
                    <a:pt x="260550" y="741561"/>
                    <a:pt x="263929" y="950334"/>
                  </a:cubicBezTo>
                  <a:cubicBezTo>
                    <a:pt x="283902" y="2499079"/>
                    <a:pt x="1015407" y="3529669"/>
                    <a:pt x="1722802" y="3628902"/>
                  </a:cubicBezTo>
                  <a:lnTo>
                    <a:pt x="1722802" y="3631230"/>
                  </a:lnTo>
                  <a:lnTo>
                    <a:pt x="1728365" y="3630065"/>
                  </a:lnTo>
                  <a:lnTo>
                    <a:pt x="1733925" y="3631230"/>
                  </a:lnTo>
                  <a:lnTo>
                    <a:pt x="1733925" y="3628902"/>
                  </a:lnTo>
                  <a:cubicBezTo>
                    <a:pt x="2441322" y="3529669"/>
                    <a:pt x="3172826" y="2499079"/>
                    <a:pt x="3192800" y="950334"/>
                  </a:cubicBezTo>
                  <a:cubicBezTo>
                    <a:pt x="3196179" y="741561"/>
                    <a:pt x="3123532" y="683408"/>
                    <a:pt x="2951007" y="672542"/>
                  </a:cubicBezTo>
                  <a:cubicBezTo>
                    <a:pt x="2488747" y="622713"/>
                    <a:pt x="2234630" y="521767"/>
                    <a:pt x="1733925" y="311530"/>
                  </a:cubicBezTo>
                  <a:lnTo>
                    <a:pt x="1733925" y="306889"/>
                  </a:lnTo>
                  <a:cubicBezTo>
                    <a:pt x="1732071" y="307669"/>
                    <a:pt x="1730218" y="308445"/>
                    <a:pt x="1728365" y="309209"/>
                  </a:cubicBezTo>
                  <a:cubicBezTo>
                    <a:pt x="1726510" y="308445"/>
                    <a:pt x="1724659" y="307669"/>
                    <a:pt x="1722802" y="306889"/>
                  </a:cubicBezTo>
                  <a:close/>
                  <a:moveTo>
                    <a:pt x="1721800" y="0"/>
                  </a:moveTo>
                  <a:cubicBezTo>
                    <a:pt x="1723991" y="923"/>
                    <a:pt x="1726176" y="1844"/>
                    <a:pt x="1728363" y="2749"/>
                  </a:cubicBezTo>
                  <a:cubicBezTo>
                    <a:pt x="1730551" y="1844"/>
                    <a:pt x="1732737" y="923"/>
                    <a:pt x="1734926" y="0"/>
                  </a:cubicBezTo>
                  <a:lnTo>
                    <a:pt x="1734926" y="5497"/>
                  </a:lnTo>
                  <a:cubicBezTo>
                    <a:pt x="2325825" y="254550"/>
                    <a:pt x="2625718" y="374136"/>
                    <a:pt x="3171248" y="433164"/>
                  </a:cubicBezTo>
                  <a:cubicBezTo>
                    <a:pt x="3374850" y="446035"/>
                    <a:pt x="3460584" y="514926"/>
                    <a:pt x="3456595" y="762245"/>
                  </a:cubicBezTo>
                  <a:cubicBezTo>
                    <a:pt x="3433024" y="2596936"/>
                    <a:pt x="2569749" y="3817807"/>
                    <a:pt x="1734926" y="3935360"/>
                  </a:cubicBezTo>
                  <a:lnTo>
                    <a:pt x="1734926" y="3938119"/>
                  </a:lnTo>
                  <a:lnTo>
                    <a:pt x="1728363" y="3936740"/>
                  </a:lnTo>
                  <a:lnTo>
                    <a:pt x="1721800" y="3938119"/>
                  </a:lnTo>
                  <a:lnTo>
                    <a:pt x="1721800" y="3935360"/>
                  </a:lnTo>
                  <a:cubicBezTo>
                    <a:pt x="886977" y="3817807"/>
                    <a:pt x="23703" y="2596936"/>
                    <a:pt x="132" y="762245"/>
                  </a:cubicBezTo>
                  <a:cubicBezTo>
                    <a:pt x="-3858" y="514926"/>
                    <a:pt x="81876" y="446035"/>
                    <a:pt x="285478" y="433164"/>
                  </a:cubicBezTo>
                  <a:cubicBezTo>
                    <a:pt x="831010" y="374136"/>
                    <a:pt x="1130903" y="254550"/>
                    <a:pt x="1721800" y="5497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">
              <a:extLst>
                <a:ext uri="{FF2B5EF4-FFF2-40B4-BE49-F238E27FC236}">
                  <a16:creationId xmlns="" xmlns:a16="http://schemas.microsoft.com/office/drawing/2014/main" id="{FA65A59E-F994-4D3E-B877-818D8D7B9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8304" y="3644413"/>
              <a:ext cx="333919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985442" y="1197582"/>
                  </a:moveTo>
                  <a:cubicBezTo>
                    <a:pt x="764609" y="1197582"/>
                    <a:pt x="585589" y="1376602"/>
                    <a:pt x="585589" y="1597435"/>
                  </a:cubicBezTo>
                  <a:lnTo>
                    <a:pt x="585589" y="2453913"/>
                  </a:lnTo>
                  <a:cubicBezTo>
                    <a:pt x="585589" y="2674746"/>
                    <a:pt x="764609" y="2853766"/>
                    <a:pt x="985442" y="2853766"/>
                  </a:cubicBezTo>
                  <a:lnTo>
                    <a:pt x="2273968" y="2853766"/>
                  </a:lnTo>
                  <a:cubicBezTo>
                    <a:pt x="2494801" y="2853766"/>
                    <a:pt x="2673821" y="2674746"/>
                    <a:pt x="2673821" y="2453913"/>
                  </a:cubicBezTo>
                  <a:lnTo>
                    <a:pt x="2673821" y="2353524"/>
                  </a:lnTo>
                  <a:lnTo>
                    <a:pt x="3281897" y="2810341"/>
                  </a:lnTo>
                  <a:lnTo>
                    <a:pt x="3281897" y="1241009"/>
                  </a:lnTo>
                  <a:lnTo>
                    <a:pt x="2673821" y="1697826"/>
                  </a:lnTo>
                  <a:lnTo>
                    <a:pt x="2673821" y="1597435"/>
                  </a:lnTo>
                  <a:cubicBezTo>
                    <a:pt x="2673821" y="1376602"/>
                    <a:pt x="2494801" y="1197582"/>
                    <a:pt x="2273968" y="1197582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="" xmlns:a16="http://schemas.microsoft.com/office/drawing/2014/main" id="{8F265CA1-2F53-4EBD-928B-DED42C41F7BB}"/>
                </a:ext>
              </a:extLst>
            </p:cNvPr>
            <p:cNvSpPr>
              <a:spLocks/>
            </p:cNvSpPr>
            <p:nvPr/>
          </p:nvSpPr>
          <p:spPr>
            <a:xfrm>
              <a:off x="7848475" y="3430845"/>
              <a:ext cx="333882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1588743" y="1414211"/>
                  </a:moveTo>
                  <a:cubicBezTo>
                    <a:pt x="1540407" y="1411706"/>
                    <a:pt x="1506842" y="1440258"/>
                    <a:pt x="1506842" y="1478573"/>
                  </a:cubicBezTo>
                  <a:lnTo>
                    <a:pt x="1506842" y="2462752"/>
                  </a:lnTo>
                  <a:cubicBezTo>
                    <a:pt x="1506842" y="2484086"/>
                    <a:pt x="1516471" y="2503171"/>
                    <a:pt x="1532201" y="2515206"/>
                  </a:cubicBezTo>
                  <a:cubicBezTo>
                    <a:pt x="1552351" y="2541621"/>
                    <a:pt x="1589483" y="2548946"/>
                    <a:pt x="1619199" y="2531790"/>
                  </a:cubicBezTo>
                  <a:lnTo>
                    <a:pt x="2471524" y="2039700"/>
                  </a:lnTo>
                  <a:cubicBezTo>
                    <a:pt x="2509339" y="2017643"/>
                    <a:pt x="2509577" y="1945490"/>
                    <a:pt x="2464719" y="1913406"/>
                  </a:cubicBezTo>
                  <a:cubicBezTo>
                    <a:pt x="2315501" y="1808322"/>
                    <a:pt x="1748389" y="1486683"/>
                    <a:pt x="1588743" y="1414211"/>
                  </a:cubicBezTo>
                  <a:close/>
                  <a:moveTo>
                    <a:pt x="1982320" y="904379"/>
                  </a:moveTo>
                  <a:cubicBezTo>
                    <a:pt x="2575020" y="904379"/>
                    <a:pt x="3055498" y="1384857"/>
                    <a:pt x="3055498" y="1977557"/>
                  </a:cubicBezTo>
                  <a:cubicBezTo>
                    <a:pt x="3055498" y="2570257"/>
                    <a:pt x="2575020" y="3050735"/>
                    <a:pt x="1982320" y="3050735"/>
                  </a:cubicBezTo>
                  <a:cubicBezTo>
                    <a:pt x="1389620" y="3050735"/>
                    <a:pt x="909142" y="2570257"/>
                    <a:pt x="909142" y="1977557"/>
                  </a:cubicBezTo>
                  <a:cubicBezTo>
                    <a:pt x="909142" y="1384857"/>
                    <a:pt x="1389620" y="904379"/>
                    <a:pt x="1982320" y="904379"/>
                  </a:cubicBezTo>
                  <a:close/>
                  <a:moveTo>
                    <a:pt x="1982320" y="537397"/>
                  </a:moveTo>
                  <a:cubicBezTo>
                    <a:pt x="1186942" y="537397"/>
                    <a:pt x="542160" y="1182179"/>
                    <a:pt x="542160" y="1977557"/>
                  </a:cubicBezTo>
                  <a:cubicBezTo>
                    <a:pt x="542160" y="2772935"/>
                    <a:pt x="1186942" y="3417717"/>
                    <a:pt x="1982320" y="3417717"/>
                  </a:cubicBezTo>
                  <a:cubicBezTo>
                    <a:pt x="2777698" y="3417717"/>
                    <a:pt x="3422480" y="2772935"/>
                    <a:pt x="3422480" y="1977557"/>
                  </a:cubicBezTo>
                  <a:cubicBezTo>
                    <a:pt x="3422480" y="1182179"/>
                    <a:pt x="2777698" y="537397"/>
                    <a:pt x="1982320" y="537397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Rounded Rectangle 7">
              <a:extLst>
                <a:ext uri="{FF2B5EF4-FFF2-40B4-BE49-F238E27FC236}">
                  <a16:creationId xmlns="" xmlns:a16="http://schemas.microsoft.com/office/drawing/2014/main" id="{1286171F-90B0-4C74-8840-3BC308032B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351" y="3431598"/>
              <a:ext cx="333919" cy="333882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2764687" y="782779"/>
                  </a:moveTo>
                  <a:cubicBezTo>
                    <a:pt x="2512183" y="782779"/>
                    <a:pt x="2307488" y="987475"/>
                    <a:pt x="2307487" y="1239980"/>
                  </a:cubicBezTo>
                  <a:cubicBezTo>
                    <a:pt x="2307487" y="1241985"/>
                    <a:pt x="2307500" y="1243987"/>
                    <a:pt x="2308092" y="1245978"/>
                  </a:cubicBezTo>
                  <a:lnTo>
                    <a:pt x="1570677" y="1632536"/>
                  </a:lnTo>
                  <a:cubicBezTo>
                    <a:pt x="1488749" y="1552118"/>
                    <a:pt x="1376387" y="1502860"/>
                    <a:pt x="1252520" y="1502859"/>
                  </a:cubicBezTo>
                  <a:cubicBezTo>
                    <a:pt x="1000014" y="1502859"/>
                    <a:pt x="795319" y="1707555"/>
                    <a:pt x="795319" y="1960060"/>
                  </a:cubicBezTo>
                  <a:cubicBezTo>
                    <a:pt x="795319" y="2212565"/>
                    <a:pt x="1000014" y="2417260"/>
                    <a:pt x="1252520" y="2417260"/>
                  </a:cubicBezTo>
                  <a:cubicBezTo>
                    <a:pt x="1361432" y="2417260"/>
                    <a:pt x="1461449" y="2379178"/>
                    <a:pt x="1538674" y="2313987"/>
                  </a:cubicBezTo>
                  <a:lnTo>
                    <a:pt x="2308734" y="2717656"/>
                  </a:lnTo>
                  <a:cubicBezTo>
                    <a:pt x="2314220" y="2964461"/>
                    <a:pt x="2516327" y="3162492"/>
                    <a:pt x="2764688" y="3162492"/>
                  </a:cubicBezTo>
                  <a:cubicBezTo>
                    <a:pt x="3017192" y="3162492"/>
                    <a:pt x="3221888" y="2957797"/>
                    <a:pt x="3221887" y="2705292"/>
                  </a:cubicBezTo>
                  <a:cubicBezTo>
                    <a:pt x="3221887" y="2452786"/>
                    <a:pt x="3017192" y="2248092"/>
                    <a:pt x="2764688" y="2248092"/>
                  </a:cubicBezTo>
                  <a:cubicBezTo>
                    <a:pt x="2638870" y="2248092"/>
                    <a:pt x="2524924" y="2298913"/>
                    <a:pt x="2442337" y="2381228"/>
                  </a:cubicBezTo>
                  <a:lnTo>
                    <a:pt x="1706164" y="1995322"/>
                  </a:lnTo>
                  <a:lnTo>
                    <a:pt x="1709074" y="1966451"/>
                  </a:lnTo>
                  <a:lnTo>
                    <a:pt x="2455698" y="1575067"/>
                  </a:lnTo>
                  <a:cubicBezTo>
                    <a:pt x="2536225" y="1651261"/>
                    <a:pt x="2645094" y="1697180"/>
                    <a:pt x="2764687" y="1697179"/>
                  </a:cubicBezTo>
                  <a:cubicBezTo>
                    <a:pt x="3017193" y="1697180"/>
                    <a:pt x="3221887" y="1492485"/>
                    <a:pt x="3221888" y="1239980"/>
                  </a:cubicBezTo>
                  <a:cubicBezTo>
                    <a:pt x="3221887" y="987475"/>
                    <a:pt x="3017193" y="782779"/>
                    <a:pt x="2764687" y="782779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Rounded Rectangle 1">
              <a:extLst>
                <a:ext uri="{FF2B5EF4-FFF2-40B4-BE49-F238E27FC236}">
                  <a16:creationId xmlns="" xmlns:a16="http://schemas.microsoft.com/office/drawing/2014/main" id="{670A7AD2-0791-4A7A-86E4-BCF0C59F1B23}"/>
                </a:ext>
              </a:extLst>
            </p:cNvPr>
            <p:cNvSpPr/>
            <p:nvPr/>
          </p:nvSpPr>
          <p:spPr>
            <a:xfrm rot="2648398">
              <a:off x="8418853" y="3736045"/>
              <a:ext cx="152994" cy="391286"/>
            </a:xfrm>
            <a:custGeom>
              <a:avLst/>
              <a:gdLst/>
              <a:ahLst/>
              <a:cxnLst/>
              <a:rect l="l" t="t" r="r" b="b"/>
              <a:pathLst>
                <a:path w="1862952" h="4764557">
                  <a:moveTo>
                    <a:pt x="289679" y="2004751"/>
                  </a:moveTo>
                  <a:cubicBezTo>
                    <a:pt x="458860" y="1838972"/>
                    <a:pt x="691283" y="1737733"/>
                    <a:pt x="946849" y="1740329"/>
                  </a:cubicBezTo>
                  <a:cubicBezTo>
                    <a:pt x="982916" y="1740695"/>
                    <a:pt x="1018481" y="1743119"/>
                    <a:pt x="1053366" y="1748014"/>
                  </a:cubicBezTo>
                  <a:cubicBezTo>
                    <a:pt x="1317748" y="1888655"/>
                    <a:pt x="1203170" y="2165630"/>
                    <a:pt x="978473" y="2204473"/>
                  </a:cubicBezTo>
                  <a:cubicBezTo>
                    <a:pt x="966642" y="2201190"/>
                    <a:pt x="954470" y="2200566"/>
                    <a:pt x="942176" y="2200441"/>
                  </a:cubicBezTo>
                  <a:cubicBezTo>
                    <a:pt x="697403" y="2197955"/>
                    <a:pt x="496962" y="2394367"/>
                    <a:pt x="494475" y="2639137"/>
                  </a:cubicBezTo>
                  <a:lnTo>
                    <a:pt x="482110" y="3856696"/>
                  </a:lnTo>
                  <a:cubicBezTo>
                    <a:pt x="479624" y="4101467"/>
                    <a:pt x="676035" y="4301910"/>
                    <a:pt x="920807" y="4304396"/>
                  </a:cubicBezTo>
                  <a:cubicBezTo>
                    <a:pt x="1043193" y="4305639"/>
                    <a:pt x="1154496" y="4257158"/>
                    <a:pt x="1235513" y="4177768"/>
                  </a:cubicBezTo>
                  <a:cubicBezTo>
                    <a:pt x="1316531" y="4098380"/>
                    <a:pt x="1367262" y="3988084"/>
                    <a:pt x="1368506" y="3865699"/>
                  </a:cubicBezTo>
                  <a:lnTo>
                    <a:pt x="1375662" y="3161156"/>
                  </a:lnTo>
                  <a:cubicBezTo>
                    <a:pt x="1504082" y="3167548"/>
                    <a:pt x="1792622" y="2981572"/>
                    <a:pt x="1861834" y="2783546"/>
                  </a:cubicBezTo>
                  <a:lnTo>
                    <a:pt x="1851019" y="3848423"/>
                  </a:lnTo>
                  <a:cubicBezTo>
                    <a:pt x="1848423" y="4103989"/>
                    <a:pt x="1742485" y="4334308"/>
                    <a:pt x="1573304" y="4500088"/>
                  </a:cubicBezTo>
                  <a:cubicBezTo>
                    <a:pt x="1404123" y="4665866"/>
                    <a:pt x="1171700" y="4767105"/>
                    <a:pt x="916134" y="4764509"/>
                  </a:cubicBezTo>
                  <a:cubicBezTo>
                    <a:pt x="405002" y="4759318"/>
                    <a:pt x="-5143" y="4340756"/>
                    <a:pt x="48" y="3829624"/>
                  </a:cubicBezTo>
                  <a:lnTo>
                    <a:pt x="11964" y="2656415"/>
                  </a:lnTo>
                  <a:cubicBezTo>
                    <a:pt x="14559" y="2400849"/>
                    <a:pt x="120498" y="2170529"/>
                    <a:pt x="289679" y="2004751"/>
                  </a:cubicBezTo>
                  <a:close/>
                  <a:moveTo>
                    <a:pt x="282968" y="271082"/>
                  </a:moveTo>
                  <a:cubicBezTo>
                    <a:pt x="450457" y="103594"/>
                    <a:pt x="681840" y="0"/>
                    <a:pt x="937419" y="0"/>
                  </a:cubicBezTo>
                  <a:cubicBezTo>
                    <a:pt x="1448577" y="0"/>
                    <a:pt x="1862952" y="414375"/>
                    <a:pt x="1862952" y="925533"/>
                  </a:cubicBezTo>
                  <a:lnTo>
                    <a:pt x="1862952" y="2098803"/>
                  </a:lnTo>
                  <a:cubicBezTo>
                    <a:pt x="1862952" y="2609961"/>
                    <a:pt x="1448577" y="3024336"/>
                    <a:pt x="937419" y="3024336"/>
                  </a:cubicBezTo>
                  <a:cubicBezTo>
                    <a:pt x="901350" y="3024336"/>
                    <a:pt x="865762" y="3022273"/>
                    <a:pt x="830829" y="3017733"/>
                  </a:cubicBezTo>
                  <a:cubicBezTo>
                    <a:pt x="565032" y="2879784"/>
                    <a:pt x="676792" y="2601660"/>
                    <a:pt x="901083" y="2560538"/>
                  </a:cubicBezTo>
                  <a:cubicBezTo>
                    <a:pt x="912947" y="2563700"/>
                    <a:pt x="925124" y="2564200"/>
                    <a:pt x="937419" y="2564200"/>
                  </a:cubicBezTo>
                  <a:cubicBezTo>
                    <a:pt x="1182204" y="2564200"/>
                    <a:pt x="1380640" y="2365763"/>
                    <a:pt x="1380641" y="2120980"/>
                  </a:cubicBezTo>
                  <a:lnTo>
                    <a:pt x="1380640" y="903358"/>
                  </a:lnTo>
                  <a:cubicBezTo>
                    <a:pt x="1380640" y="658574"/>
                    <a:pt x="1182204" y="460137"/>
                    <a:pt x="937419" y="460137"/>
                  </a:cubicBezTo>
                  <a:cubicBezTo>
                    <a:pt x="815027" y="460137"/>
                    <a:pt x="704222" y="509746"/>
                    <a:pt x="624015" y="589954"/>
                  </a:cubicBezTo>
                  <a:cubicBezTo>
                    <a:pt x="543808" y="670161"/>
                    <a:pt x="494199" y="780966"/>
                    <a:pt x="494199" y="903358"/>
                  </a:cubicBezTo>
                  <a:lnTo>
                    <a:pt x="494198" y="1607937"/>
                  </a:lnTo>
                  <a:cubicBezTo>
                    <a:pt x="365720" y="1602850"/>
                    <a:pt x="79084" y="1791747"/>
                    <a:pt x="11886" y="1990465"/>
                  </a:cubicBezTo>
                  <a:lnTo>
                    <a:pt x="11886" y="925533"/>
                  </a:lnTo>
                  <a:cubicBezTo>
                    <a:pt x="11886" y="669954"/>
                    <a:pt x="115480" y="438571"/>
                    <a:pt x="282968" y="271082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 20">
              <a:extLst>
                <a:ext uri="{FF2B5EF4-FFF2-40B4-BE49-F238E27FC236}">
                  <a16:creationId xmlns="" xmlns:a16="http://schemas.microsoft.com/office/drawing/2014/main" id="{51FA77B0-2BE5-4D83-AEFA-76FC3DCFE64D}"/>
                </a:ext>
              </a:extLst>
            </p:cNvPr>
            <p:cNvSpPr/>
            <p:nvPr/>
          </p:nvSpPr>
          <p:spPr>
            <a:xfrm flipH="1">
              <a:off x="10895166" y="4140438"/>
              <a:ext cx="333882" cy="321039"/>
            </a:xfrm>
            <a:custGeom>
              <a:avLst/>
              <a:gdLst/>
              <a:ahLst/>
              <a:cxnLst/>
              <a:rect l="l" t="t" r="r" b="b"/>
              <a:pathLst>
                <a:path w="3948393" h="3817544">
                  <a:moveTo>
                    <a:pt x="1888045" y="2370407"/>
                  </a:moveTo>
                  <a:lnTo>
                    <a:pt x="1180379" y="2998560"/>
                  </a:lnTo>
                  <a:lnTo>
                    <a:pt x="695350" y="2712314"/>
                  </a:lnTo>
                  <a:lnTo>
                    <a:pt x="703301" y="3014463"/>
                  </a:lnTo>
                  <a:lnTo>
                    <a:pt x="1888044" y="3817544"/>
                  </a:lnTo>
                  <a:cubicBezTo>
                    <a:pt x="1885393" y="3356368"/>
                    <a:pt x="1874793" y="2911096"/>
                    <a:pt x="1888045" y="2370407"/>
                  </a:cubicBezTo>
                  <a:close/>
                  <a:moveTo>
                    <a:pt x="2059390" y="2370407"/>
                  </a:moveTo>
                  <a:cubicBezTo>
                    <a:pt x="2072642" y="2911096"/>
                    <a:pt x="2062042" y="3356368"/>
                    <a:pt x="2059391" y="3817544"/>
                  </a:cubicBezTo>
                  <a:lnTo>
                    <a:pt x="3244134" y="3014463"/>
                  </a:lnTo>
                  <a:lnTo>
                    <a:pt x="3252085" y="2712314"/>
                  </a:lnTo>
                  <a:lnTo>
                    <a:pt x="2767056" y="2998560"/>
                  </a:lnTo>
                  <a:close/>
                  <a:moveTo>
                    <a:pt x="733907" y="1451867"/>
                  </a:moveTo>
                  <a:lnTo>
                    <a:pt x="0" y="2113471"/>
                  </a:lnTo>
                  <a:lnTo>
                    <a:pt x="1170450" y="2848461"/>
                  </a:lnTo>
                  <a:lnTo>
                    <a:pt x="1919327" y="2170968"/>
                  </a:lnTo>
                  <a:close/>
                  <a:moveTo>
                    <a:pt x="3206900" y="1451867"/>
                  </a:moveTo>
                  <a:lnTo>
                    <a:pt x="2021479" y="2170968"/>
                  </a:lnTo>
                  <a:lnTo>
                    <a:pt x="2770356" y="2848461"/>
                  </a:lnTo>
                  <a:lnTo>
                    <a:pt x="3940806" y="2113471"/>
                  </a:lnTo>
                  <a:close/>
                  <a:moveTo>
                    <a:pt x="1195981" y="0"/>
                  </a:moveTo>
                  <a:lnTo>
                    <a:pt x="10560" y="719101"/>
                  </a:lnTo>
                  <a:lnTo>
                    <a:pt x="759438" y="1396594"/>
                  </a:lnTo>
                  <a:lnTo>
                    <a:pt x="1929887" y="661605"/>
                  </a:lnTo>
                  <a:close/>
                  <a:moveTo>
                    <a:pt x="2762973" y="0"/>
                  </a:moveTo>
                  <a:lnTo>
                    <a:pt x="2029067" y="661605"/>
                  </a:lnTo>
                  <a:lnTo>
                    <a:pt x="3199516" y="1396594"/>
                  </a:lnTo>
                  <a:lnTo>
                    <a:pt x="3948393" y="71910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Donut 6">
              <a:extLst>
                <a:ext uri="{FF2B5EF4-FFF2-40B4-BE49-F238E27FC236}">
                  <a16:creationId xmlns="" xmlns:a16="http://schemas.microsoft.com/office/drawing/2014/main" id="{920CB5AB-69E8-445F-8F3A-B28CF59D9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5340" y="4212639"/>
              <a:ext cx="333882" cy="333882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1980000" y="1260000"/>
                  </a:moveTo>
                  <a:cubicBezTo>
                    <a:pt x="2377645" y="1260000"/>
                    <a:pt x="2700000" y="1582355"/>
                    <a:pt x="2700000" y="1980000"/>
                  </a:cubicBezTo>
                  <a:cubicBezTo>
                    <a:pt x="2700000" y="2377645"/>
                    <a:pt x="2377645" y="2700000"/>
                    <a:pt x="1980000" y="2700000"/>
                  </a:cubicBezTo>
                  <a:cubicBezTo>
                    <a:pt x="1582355" y="2700000"/>
                    <a:pt x="1260000" y="2377645"/>
                    <a:pt x="1260000" y="1980000"/>
                  </a:cubicBezTo>
                  <a:cubicBezTo>
                    <a:pt x="1260000" y="1582355"/>
                    <a:pt x="1582355" y="1260000"/>
                    <a:pt x="1980000" y="1260000"/>
                  </a:cubicBezTo>
                  <a:close/>
                  <a:moveTo>
                    <a:pt x="2490424" y="1258488"/>
                  </a:moveTo>
                  <a:lnTo>
                    <a:pt x="3822407" y="1258488"/>
                  </a:lnTo>
                  <a:cubicBezTo>
                    <a:pt x="3911854" y="1481555"/>
                    <a:pt x="3960000" y="1725155"/>
                    <a:pt x="3960000" y="1980000"/>
                  </a:cubicBezTo>
                  <a:cubicBezTo>
                    <a:pt x="3960000" y="3073524"/>
                    <a:pt x="3073524" y="3960000"/>
                    <a:pt x="1980000" y="3960000"/>
                  </a:cubicBezTo>
                  <a:lnTo>
                    <a:pt x="1852759" y="3953575"/>
                  </a:lnTo>
                  <a:lnTo>
                    <a:pt x="2729076" y="2455486"/>
                  </a:lnTo>
                  <a:lnTo>
                    <a:pt x="2726868" y="2454194"/>
                  </a:lnTo>
                  <a:cubicBezTo>
                    <a:pt x="2814857" y="2317465"/>
                    <a:pt x="2865416" y="2154637"/>
                    <a:pt x="2865416" y="1980000"/>
                  </a:cubicBezTo>
                  <a:cubicBezTo>
                    <a:pt x="2865416" y="1681504"/>
                    <a:pt x="2717708" y="1417508"/>
                    <a:pt x="2490424" y="1258488"/>
                  </a:cubicBezTo>
                  <a:close/>
                  <a:moveTo>
                    <a:pt x="334727" y="878603"/>
                  </a:moveTo>
                  <a:lnTo>
                    <a:pt x="1154753" y="2298930"/>
                  </a:lnTo>
                  <a:cubicBezTo>
                    <a:pt x="1281989" y="2630497"/>
                    <a:pt x="1603560" y="2865416"/>
                    <a:pt x="1980000" y="2865416"/>
                  </a:cubicBezTo>
                  <a:cubicBezTo>
                    <a:pt x="2123408" y="2865416"/>
                    <a:pt x="2258854" y="2831322"/>
                    <a:pt x="2378271" y="2770003"/>
                  </a:cubicBezTo>
                  <a:lnTo>
                    <a:pt x="1695481" y="3937251"/>
                  </a:lnTo>
                  <a:cubicBezTo>
                    <a:pt x="736579" y="3801546"/>
                    <a:pt x="0" y="2976792"/>
                    <a:pt x="0" y="1980000"/>
                  </a:cubicBezTo>
                  <a:cubicBezTo>
                    <a:pt x="0" y="1572291"/>
                    <a:pt x="123228" y="1193364"/>
                    <a:pt x="334727" y="878603"/>
                  </a:cubicBezTo>
                  <a:close/>
                  <a:moveTo>
                    <a:pt x="1980000" y="0"/>
                  </a:moveTo>
                  <a:cubicBezTo>
                    <a:pt x="2762762" y="0"/>
                    <a:pt x="3439434" y="454224"/>
                    <a:pt x="3758731" y="1114488"/>
                  </a:cubicBezTo>
                  <a:lnTo>
                    <a:pt x="2165892" y="1114488"/>
                  </a:lnTo>
                  <a:cubicBezTo>
                    <a:pt x="2106002" y="1101330"/>
                    <a:pt x="2043789" y="1094584"/>
                    <a:pt x="1980000" y="1094584"/>
                  </a:cubicBezTo>
                  <a:cubicBezTo>
                    <a:pt x="1916211" y="1094584"/>
                    <a:pt x="1853998" y="1101330"/>
                    <a:pt x="1794108" y="1114488"/>
                  </a:cubicBezTo>
                  <a:lnTo>
                    <a:pt x="1774506" y="1114488"/>
                  </a:lnTo>
                  <a:lnTo>
                    <a:pt x="1774506" y="1119528"/>
                  </a:lnTo>
                  <a:cubicBezTo>
                    <a:pt x="1405645" y="1206316"/>
                    <a:pt x="1126346" y="1524537"/>
                    <a:pt x="1097987" y="1912608"/>
                  </a:cubicBezTo>
                  <a:lnTo>
                    <a:pt x="428214" y="752526"/>
                  </a:lnTo>
                  <a:cubicBezTo>
                    <a:pt x="789694" y="293724"/>
                    <a:pt x="1350545" y="0"/>
                    <a:pt x="1980000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Freeform 22">
              <a:extLst>
                <a:ext uri="{FF2B5EF4-FFF2-40B4-BE49-F238E27FC236}">
                  <a16:creationId xmlns="" xmlns:a16="http://schemas.microsoft.com/office/drawing/2014/main" id="{172CEC1D-5D66-4A31-9A8D-53B351EC60EC}"/>
                </a:ext>
              </a:extLst>
            </p:cNvPr>
            <p:cNvSpPr>
              <a:spLocks noChangeAspect="1"/>
            </p:cNvSpPr>
            <p:nvPr/>
          </p:nvSpPr>
          <p:spPr>
            <a:xfrm rot="8580000">
              <a:off x="8854245" y="4188670"/>
              <a:ext cx="334774" cy="333882"/>
            </a:xfrm>
            <a:custGeom>
              <a:avLst/>
              <a:gdLst/>
              <a:ahLst/>
              <a:cxnLst/>
              <a:rect l="l" t="t" r="r" b="b"/>
              <a:pathLst>
                <a:path w="3872365" h="3862045">
                  <a:moveTo>
                    <a:pt x="1786489" y="808318"/>
                  </a:moveTo>
                  <a:cubicBezTo>
                    <a:pt x="1525809" y="610106"/>
                    <a:pt x="1257124" y="397966"/>
                    <a:pt x="1040385" y="230829"/>
                  </a:cubicBezTo>
                  <a:cubicBezTo>
                    <a:pt x="1905215" y="-194386"/>
                    <a:pt x="2650439" y="24572"/>
                    <a:pt x="3162062" y="429660"/>
                  </a:cubicBezTo>
                  <a:cubicBezTo>
                    <a:pt x="3007351" y="875340"/>
                    <a:pt x="2905932" y="1443216"/>
                    <a:pt x="2745609" y="1410478"/>
                  </a:cubicBezTo>
                  <a:cubicBezTo>
                    <a:pt x="2633182" y="1430335"/>
                    <a:pt x="2220955" y="1138671"/>
                    <a:pt x="1786489" y="808318"/>
                  </a:cubicBezTo>
                  <a:close/>
                  <a:moveTo>
                    <a:pt x="2701004" y="2590217"/>
                  </a:moveTo>
                  <a:cubicBezTo>
                    <a:pt x="2682933" y="2576481"/>
                    <a:pt x="2672282" y="2559744"/>
                    <a:pt x="2670336" y="2539383"/>
                  </a:cubicBezTo>
                  <a:cubicBezTo>
                    <a:pt x="2587360" y="2376647"/>
                    <a:pt x="3042640" y="1246798"/>
                    <a:pt x="3299881" y="563773"/>
                  </a:cubicBezTo>
                  <a:cubicBezTo>
                    <a:pt x="3959368" y="1266493"/>
                    <a:pt x="3967860" y="2043171"/>
                    <a:pt x="3730056" y="2650875"/>
                  </a:cubicBezTo>
                  <a:cubicBezTo>
                    <a:pt x="3317547" y="2635434"/>
                    <a:pt x="2827499" y="2686366"/>
                    <a:pt x="2701004" y="2590217"/>
                  </a:cubicBezTo>
                  <a:close/>
                  <a:moveTo>
                    <a:pt x="19691" y="2248546"/>
                  </a:moveTo>
                  <a:cubicBezTo>
                    <a:pt x="-100797" y="1292396"/>
                    <a:pt x="348853" y="659059"/>
                    <a:pt x="898439" y="307194"/>
                  </a:cubicBezTo>
                  <a:cubicBezTo>
                    <a:pt x="1269469" y="598575"/>
                    <a:pt x="1773388" y="879352"/>
                    <a:pt x="1690237" y="1020281"/>
                  </a:cubicBezTo>
                  <a:cubicBezTo>
                    <a:pt x="1661713" y="1200709"/>
                    <a:pt x="629275" y="1847170"/>
                    <a:pt x="19691" y="2248546"/>
                  </a:cubicBezTo>
                  <a:close/>
                  <a:moveTo>
                    <a:pt x="1805382" y="3858278"/>
                  </a:moveTo>
                  <a:cubicBezTo>
                    <a:pt x="1676483" y="3404460"/>
                    <a:pt x="1433840" y="2881111"/>
                    <a:pt x="1583946" y="2815971"/>
                  </a:cubicBezTo>
                  <a:cubicBezTo>
                    <a:pt x="1713076" y="2686769"/>
                    <a:pt x="2928316" y="2770622"/>
                    <a:pt x="3657403" y="2804207"/>
                  </a:cubicBezTo>
                  <a:cubicBezTo>
                    <a:pt x="3192869" y="3648569"/>
                    <a:pt x="2456828" y="3896652"/>
                    <a:pt x="1805382" y="3858278"/>
                  </a:cubicBezTo>
                  <a:close/>
                  <a:moveTo>
                    <a:pt x="762284" y="3480575"/>
                  </a:moveTo>
                  <a:cubicBezTo>
                    <a:pt x="380940" y="3198297"/>
                    <a:pt x="161300" y="2806810"/>
                    <a:pt x="58293" y="2412172"/>
                  </a:cubicBezTo>
                  <a:cubicBezTo>
                    <a:pt x="450067" y="2149344"/>
                    <a:pt x="872820" y="1756853"/>
                    <a:pt x="981158" y="1879484"/>
                  </a:cubicBezTo>
                  <a:cubicBezTo>
                    <a:pt x="1143940" y="1962367"/>
                    <a:pt x="1439720" y="3144041"/>
                    <a:pt x="1633080" y="3847823"/>
                  </a:cubicBezTo>
                  <a:cubicBezTo>
                    <a:pt x="1278110" y="3779994"/>
                    <a:pt x="991090" y="3649942"/>
                    <a:pt x="762284" y="3480575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10">
              <a:extLst>
                <a:ext uri="{FF2B5EF4-FFF2-40B4-BE49-F238E27FC236}">
                  <a16:creationId xmlns="" xmlns:a16="http://schemas.microsoft.com/office/drawing/2014/main" id="{0B6075D2-B9C7-4C23-AE7D-082BFC79AB59}"/>
                </a:ext>
              </a:extLst>
            </p:cNvPr>
            <p:cNvSpPr/>
            <p:nvPr/>
          </p:nvSpPr>
          <p:spPr>
            <a:xfrm>
              <a:off x="10946267" y="2817827"/>
              <a:ext cx="274046" cy="272660"/>
            </a:xfrm>
            <a:custGeom>
              <a:avLst/>
              <a:gdLst/>
              <a:ahLst/>
              <a:cxnLst/>
              <a:rect l="l" t="t" r="r" b="b"/>
              <a:pathLst>
                <a:path w="2956013" h="2941055">
                  <a:moveTo>
                    <a:pt x="2169165" y="2259549"/>
                  </a:moveTo>
                  <a:cubicBezTo>
                    <a:pt x="2305163" y="2320579"/>
                    <a:pt x="2430502" y="2400997"/>
                    <a:pt x="2542352" y="2496872"/>
                  </a:cubicBezTo>
                  <a:cubicBezTo>
                    <a:pt x="2303978" y="2744099"/>
                    <a:pt x="1979593" y="2907447"/>
                    <a:pt x="1617206" y="2939204"/>
                  </a:cubicBezTo>
                  <a:lnTo>
                    <a:pt x="1588575" y="2925411"/>
                  </a:lnTo>
                  <a:cubicBezTo>
                    <a:pt x="1835671" y="2758142"/>
                    <a:pt x="2037335" y="2529257"/>
                    <a:pt x="2169165" y="2259549"/>
                  </a:cubicBezTo>
                  <a:close/>
                  <a:moveTo>
                    <a:pt x="797309" y="2254509"/>
                  </a:moveTo>
                  <a:cubicBezTo>
                    <a:pt x="928512" y="2525684"/>
                    <a:pt x="1129977" y="2756161"/>
                    <a:pt x="1376879" y="2925229"/>
                  </a:cubicBezTo>
                  <a:cubicBezTo>
                    <a:pt x="1367940" y="2931748"/>
                    <a:pt x="1358086" y="2936536"/>
                    <a:pt x="1348086" y="2941055"/>
                  </a:cubicBezTo>
                  <a:cubicBezTo>
                    <a:pt x="981929" y="2910776"/>
                    <a:pt x="654006" y="2746454"/>
                    <a:pt x="413461" y="2497054"/>
                  </a:cubicBezTo>
                  <a:cubicBezTo>
                    <a:pt x="528278" y="2398621"/>
                    <a:pt x="657289" y="2316447"/>
                    <a:pt x="797309" y="2254509"/>
                  </a:cubicBezTo>
                  <a:close/>
                  <a:moveTo>
                    <a:pt x="1426305" y="2108791"/>
                  </a:moveTo>
                  <a:lnTo>
                    <a:pt x="1426305" y="2824067"/>
                  </a:lnTo>
                  <a:cubicBezTo>
                    <a:pt x="1203050" y="2668305"/>
                    <a:pt x="1020431" y="2458508"/>
                    <a:pt x="899682" y="2212532"/>
                  </a:cubicBezTo>
                  <a:cubicBezTo>
                    <a:pt x="1063835" y="2148883"/>
                    <a:pt x="1241204" y="2112683"/>
                    <a:pt x="1426305" y="2108791"/>
                  </a:cubicBezTo>
                  <a:close/>
                  <a:moveTo>
                    <a:pt x="1527809" y="2108695"/>
                  </a:moveTo>
                  <a:cubicBezTo>
                    <a:pt x="1717707" y="2112557"/>
                    <a:pt x="1899494" y="2150291"/>
                    <a:pt x="2067336" y="2216559"/>
                  </a:cubicBezTo>
                  <a:cubicBezTo>
                    <a:pt x="1943936" y="2466549"/>
                    <a:pt x="1756622" y="2679032"/>
                    <a:pt x="1527809" y="2835300"/>
                  </a:cubicBezTo>
                  <a:close/>
                  <a:moveTo>
                    <a:pt x="2354776" y="1530125"/>
                  </a:moveTo>
                  <a:lnTo>
                    <a:pt x="2955077" y="1530125"/>
                  </a:lnTo>
                  <a:cubicBezTo>
                    <a:pt x="2942393" y="1866074"/>
                    <a:pt x="2817414" y="2173186"/>
                    <a:pt x="2615767" y="2414127"/>
                  </a:cubicBezTo>
                  <a:cubicBezTo>
                    <a:pt x="2496453" y="2311434"/>
                    <a:pt x="2362630" y="2225327"/>
                    <a:pt x="2217376" y="2159975"/>
                  </a:cubicBezTo>
                  <a:cubicBezTo>
                    <a:pt x="2300477" y="1965771"/>
                    <a:pt x="2348521" y="1753185"/>
                    <a:pt x="2354776" y="1530125"/>
                  </a:cubicBezTo>
                  <a:close/>
                  <a:moveTo>
                    <a:pt x="1527809" y="1530125"/>
                  </a:moveTo>
                  <a:lnTo>
                    <a:pt x="2244039" y="1530125"/>
                  </a:lnTo>
                  <a:cubicBezTo>
                    <a:pt x="2237819" y="1737690"/>
                    <a:pt x="2192963" y="1935525"/>
                    <a:pt x="2115825" y="2116496"/>
                  </a:cubicBezTo>
                  <a:cubicBezTo>
                    <a:pt x="1933189" y="2043464"/>
                    <a:pt x="1735000" y="2001899"/>
                    <a:pt x="1527809" y="1997958"/>
                  </a:cubicBezTo>
                  <a:close/>
                  <a:moveTo>
                    <a:pt x="725097" y="1530125"/>
                  </a:moveTo>
                  <a:lnTo>
                    <a:pt x="1426305" y="1530125"/>
                  </a:lnTo>
                  <a:lnTo>
                    <a:pt x="1426305" y="1998054"/>
                  </a:lnTo>
                  <a:cubicBezTo>
                    <a:pt x="1224105" y="2002029"/>
                    <a:pt x="1030504" y="2041966"/>
                    <a:pt x="851699" y="2112283"/>
                  </a:cubicBezTo>
                  <a:cubicBezTo>
                    <a:pt x="775482" y="1932518"/>
                    <a:pt x="731260" y="1736112"/>
                    <a:pt x="725097" y="1530125"/>
                  </a:cubicBezTo>
                  <a:close/>
                  <a:moveTo>
                    <a:pt x="934" y="1530125"/>
                  </a:moveTo>
                  <a:lnTo>
                    <a:pt x="614360" y="1530125"/>
                  </a:lnTo>
                  <a:cubicBezTo>
                    <a:pt x="620543" y="1751166"/>
                    <a:pt x="667772" y="1961919"/>
                    <a:pt x="749235" y="2154869"/>
                  </a:cubicBezTo>
                  <a:cubicBezTo>
                    <a:pt x="599936" y="2221117"/>
                    <a:pt x="462426" y="2308980"/>
                    <a:pt x="340129" y="2414234"/>
                  </a:cubicBezTo>
                  <a:cubicBezTo>
                    <a:pt x="138582" y="2173144"/>
                    <a:pt x="13619" y="1866051"/>
                    <a:pt x="934" y="1530125"/>
                  </a:cubicBezTo>
                  <a:close/>
                  <a:moveTo>
                    <a:pt x="883886" y="768586"/>
                  </a:moveTo>
                  <a:cubicBezTo>
                    <a:pt x="1053566" y="831753"/>
                    <a:pt x="1236128" y="867407"/>
                    <a:pt x="1426305" y="871035"/>
                  </a:cubicBezTo>
                  <a:lnTo>
                    <a:pt x="1426305" y="1428622"/>
                  </a:lnTo>
                  <a:lnTo>
                    <a:pt x="724559" y="1428622"/>
                  </a:lnTo>
                  <a:cubicBezTo>
                    <a:pt x="730221" y="1192426"/>
                    <a:pt x="785872" y="968634"/>
                    <a:pt x="883886" y="768586"/>
                  </a:cubicBezTo>
                  <a:close/>
                  <a:moveTo>
                    <a:pt x="2083288" y="764501"/>
                  </a:moveTo>
                  <a:cubicBezTo>
                    <a:pt x="2182501" y="965616"/>
                    <a:pt x="2238869" y="1190833"/>
                    <a:pt x="2244577" y="1428622"/>
                  </a:cubicBezTo>
                  <a:lnTo>
                    <a:pt x="1527809" y="1428622"/>
                  </a:lnTo>
                  <a:lnTo>
                    <a:pt x="1527809" y="871130"/>
                  </a:lnTo>
                  <a:cubicBezTo>
                    <a:pt x="1722835" y="867528"/>
                    <a:pt x="1909881" y="830382"/>
                    <a:pt x="2083288" y="764501"/>
                  </a:cubicBezTo>
                  <a:close/>
                  <a:moveTo>
                    <a:pt x="375750" y="484510"/>
                  </a:moveTo>
                  <a:cubicBezTo>
                    <a:pt x="497688" y="583858"/>
                    <a:pt x="633678" y="666438"/>
                    <a:pt x="780212" y="729142"/>
                  </a:cubicBezTo>
                  <a:cubicBezTo>
                    <a:pt x="677519" y="941475"/>
                    <a:pt x="619429" y="1178562"/>
                    <a:pt x="613822" y="1428622"/>
                  </a:cubicBezTo>
                  <a:lnTo>
                    <a:pt x="0" y="1428622"/>
                  </a:lnTo>
                  <a:cubicBezTo>
                    <a:pt x="9263" y="1065848"/>
                    <a:pt x="149371" y="735691"/>
                    <a:pt x="375750" y="484510"/>
                  </a:cubicBezTo>
                  <a:close/>
                  <a:moveTo>
                    <a:pt x="2580304" y="484479"/>
                  </a:moveTo>
                  <a:cubicBezTo>
                    <a:pt x="2806628" y="735651"/>
                    <a:pt x="2946750" y="1065827"/>
                    <a:pt x="2956013" y="1428622"/>
                  </a:cubicBezTo>
                  <a:lnTo>
                    <a:pt x="2355314" y="1428622"/>
                  </a:lnTo>
                  <a:cubicBezTo>
                    <a:pt x="2349636" y="1176504"/>
                    <a:pt x="2290630" y="937573"/>
                    <a:pt x="2186241" y="724113"/>
                  </a:cubicBezTo>
                  <a:cubicBezTo>
                    <a:pt x="2328935" y="662418"/>
                    <a:pt x="2461323" y="581449"/>
                    <a:pt x="2580304" y="484479"/>
                  </a:cubicBezTo>
                  <a:close/>
                  <a:moveTo>
                    <a:pt x="1426305" y="124032"/>
                  </a:moveTo>
                  <a:lnTo>
                    <a:pt x="1426305" y="760298"/>
                  </a:lnTo>
                  <a:cubicBezTo>
                    <a:pt x="1253727" y="756791"/>
                    <a:pt x="1087879" y="724966"/>
                    <a:pt x="933247" y="668842"/>
                  </a:cubicBezTo>
                  <a:cubicBezTo>
                    <a:pt x="1054039" y="451822"/>
                    <a:pt x="1223389" y="265609"/>
                    <a:pt x="1426305" y="124032"/>
                  </a:cubicBezTo>
                  <a:close/>
                  <a:moveTo>
                    <a:pt x="1527809" y="112799"/>
                  </a:moveTo>
                  <a:cubicBezTo>
                    <a:pt x="1736145" y="255085"/>
                    <a:pt x="1910079" y="443973"/>
                    <a:pt x="2033951" y="664748"/>
                  </a:cubicBezTo>
                  <a:cubicBezTo>
                    <a:pt x="1875578" y="723616"/>
                    <a:pt x="1705238" y="756901"/>
                    <a:pt x="1527809" y="760394"/>
                  </a:cubicBezTo>
                  <a:close/>
                  <a:moveTo>
                    <a:pt x="1632157" y="1693"/>
                  </a:moveTo>
                  <a:cubicBezTo>
                    <a:pt x="1969090" y="34839"/>
                    <a:pt x="2272411" y="181752"/>
                    <a:pt x="2502559" y="404493"/>
                  </a:cubicBezTo>
                  <a:cubicBezTo>
                    <a:pt x="2392455" y="493535"/>
                    <a:pt x="2270018" y="567692"/>
                    <a:pt x="2138287" y="624414"/>
                  </a:cubicBezTo>
                  <a:cubicBezTo>
                    <a:pt x="2004803" y="382989"/>
                    <a:pt x="1815448" y="176841"/>
                    <a:pt x="1587368" y="23269"/>
                  </a:cubicBezTo>
                  <a:close/>
                  <a:moveTo>
                    <a:pt x="1333466" y="0"/>
                  </a:moveTo>
                  <a:lnTo>
                    <a:pt x="1376468" y="23177"/>
                  </a:lnTo>
                  <a:cubicBezTo>
                    <a:pt x="1149236" y="178863"/>
                    <a:pt x="960516" y="386575"/>
                    <a:pt x="827965" y="629347"/>
                  </a:cubicBezTo>
                  <a:cubicBezTo>
                    <a:pt x="692459" y="571593"/>
                    <a:pt x="566467" y="495851"/>
                    <a:pt x="453430" y="404475"/>
                  </a:cubicBezTo>
                  <a:cubicBezTo>
                    <a:pt x="685742" y="179438"/>
                    <a:pt x="992667" y="31629"/>
                    <a:pt x="1333466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="" xmlns:a16="http://schemas.microsoft.com/office/drawing/2014/main" id="{2F8440C6-B3D5-40F4-A2AD-39B529EF3D6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744307" y="3534225"/>
              <a:ext cx="381264" cy="242587"/>
            </a:xfrm>
            <a:custGeom>
              <a:avLst/>
              <a:gdLst/>
              <a:ahLst/>
              <a:cxnLst/>
              <a:rect l="l" t="t" r="r" b="b"/>
              <a:pathLst>
                <a:path w="3980365" h="2532594">
                  <a:moveTo>
                    <a:pt x="1988360" y="58973"/>
                  </a:moveTo>
                  <a:cubicBezTo>
                    <a:pt x="1988306" y="58975"/>
                    <a:pt x="1988252" y="58977"/>
                    <a:pt x="1988199" y="58995"/>
                  </a:cubicBezTo>
                  <a:cubicBezTo>
                    <a:pt x="1988145" y="58977"/>
                    <a:pt x="1988091" y="58975"/>
                    <a:pt x="1988037" y="58973"/>
                  </a:cubicBezTo>
                  <a:lnTo>
                    <a:pt x="1988037" y="59017"/>
                  </a:lnTo>
                  <a:cubicBezTo>
                    <a:pt x="1574406" y="74019"/>
                    <a:pt x="1375335" y="406725"/>
                    <a:pt x="1370318" y="708381"/>
                  </a:cubicBezTo>
                  <a:cubicBezTo>
                    <a:pt x="1362506" y="1089140"/>
                    <a:pt x="1497435" y="1312904"/>
                    <a:pt x="1568575" y="1407072"/>
                  </a:cubicBezTo>
                  <a:cubicBezTo>
                    <a:pt x="1631785" y="1490670"/>
                    <a:pt x="1727890" y="1649476"/>
                    <a:pt x="1617443" y="1704159"/>
                  </a:cubicBezTo>
                  <a:cubicBezTo>
                    <a:pt x="1318592" y="1846636"/>
                    <a:pt x="1062028" y="1946829"/>
                    <a:pt x="927030" y="2049664"/>
                  </a:cubicBezTo>
                  <a:cubicBezTo>
                    <a:pt x="705669" y="2234426"/>
                    <a:pt x="740656" y="2445615"/>
                    <a:pt x="754501" y="2532594"/>
                  </a:cubicBezTo>
                  <a:lnTo>
                    <a:pt x="1988199" y="2531551"/>
                  </a:lnTo>
                  <a:lnTo>
                    <a:pt x="3221896" y="2532594"/>
                  </a:lnTo>
                  <a:cubicBezTo>
                    <a:pt x="3235741" y="2445615"/>
                    <a:pt x="3270728" y="2234426"/>
                    <a:pt x="3049367" y="2049664"/>
                  </a:cubicBezTo>
                  <a:cubicBezTo>
                    <a:pt x="2914369" y="1946829"/>
                    <a:pt x="2657805" y="1846636"/>
                    <a:pt x="2358954" y="1704159"/>
                  </a:cubicBezTo>
                  <a:cubicBezTo>
                    <a:pt x="2248507" y="1649476"/>
                    <a:pt x="2344612" y="1490670"/>
                    <a:pt x="2407822" y="1407072"/>
                  </a:cubicBezTo>
                  <a:cubicBezTo>
                    <a:pt x="2478962" y="1312904"/>
                    <a:pt x="2613891" y="1089140"/>
                    <a:pt x="2606079" y="708381"/>
                  </a:cubicBezTo>
                  <a:cubicBezTo>
                    <a:pt x="2601062" y="406725"/>
                    <a:pt x="2401991" y="74019"/>
                    <a:pt x="1988360" y="59017"/>
                  </a:cubicBezTo>
                  <a:close/>
                  <a:moveTo>
                    <a:pt x="1093515" y="0"/>
                  </a:moveTo>
                  <a:cubicBezTo>
                    <a:pt x="736613" y="12826"/>
                    <a:pt x="553627" y="327881"/>
                    <a:pt x="549299" y="588096"/>
                  </a:cubicBezTo>
                  <a:cubicBezTo>
                    <a:pt x="542562" y="916461"/>
                    <a:pt x="658924" y="1109434"/>
                    <a:pt x="720275" y="1190644"/>
                  </a:cubicBezTo>
                  <a:cubicBezTo>
                    <a:pt x="774787" y="1262738"/>
                    <a:pt x="857667" y="1399692"/>
                    <a:pt x="762418" y="1446850"/>
                  </a:cubicBezTo>
                  <a:cubicBezTo>
                    <a:pt x="504691" y="1569722"/>
                    <a:pt x="283431" y="1656128"/>
                    <a:pt x="167010" y="1744812"/>
                  </a:cubicBezTo>
                  <a:cubicBezTo>
                    <a:pt x="-23891" y="1904150"/>
                    <a:pt x="672" y="2013351"/>
                    <a:pt x="1392" y="2161289"/>
                  </a:cubicBezTo>
                  <a:cubicBezTo>
                    <a:pt x="356083" y="2160989"/>
                    <a:pt x="261990" y="2166300"/>
                    <a:pt x="616681" y="2166000"/>
                  </a:cubicBezTo>
                  <a:cubicBezTo>
                    <a:pt x="794788" y="1846239"/>
                    <a:pt x="1045824" y="1778915"/>
                    <a:pt x="1453932" y="1593789"/>
                  </a:cubicBezTo>
                  <a:cubicBezTo>
                    <a:pt x="1171572" y="1115084"/>
                    <a:pt x="1046285" y="714919"/>
                    <a:pt x="1414663" y="124017"/>
                  </a:cubicBezTo>
                  <a:cubicBezTo>
                    <a:pt x="1309485" y="41539"/>
                    <a:pt x="1305280" y="26381"/>
                    <a:pt x="1093515" y="0"/>
                  </a:cubicBezTo>
                  <a:close/>
                  <a:moveTo>
                    <a:pt x="2886850" y="0"/>
                  </a:moveTo>
                  <a:cubicBezTo>
                    <a:pt x="2675085" y="26381"/>
                    <a:pt x="2670880" y="41539"/>
                    <a:pt x="2565702" y="124017"/>
                  </a:cubicBezTo>
                  <a:cubicBezTo>
                    <a:pt x="2934080" y="714919"/>
                    <a:pt x="2808793" y="1115084"/>
                    <a:pt x="2526433" y="1593789"/>
                  </a:cubicBezTo>
                  <a:cubicBezTo>
                    <a:pt x="2934542" y="1778915"/>
                    <a:pt x="3185577" y="1846239"/>
                    <a:pt x="3363685" y="2166000"/>
                  </a:cubicBezTo>
                  <a:cubicBezTo>
                    <a:pt x="3718376" y="2166300"/>
                    <a:pt x="3624282" y="2160989"/>
                    <a:pt x="3978973" y="2161289"/>
                  </a:cubicBezTo>
                  <a:cubicBezTo>
                    <a:pt x="3979693" y="2013351"/>
                    <a:pt x="4004256" y="1904150"/>
                    <a:pt x="3813355" y="1744812"/>
                  </a:cubicBezTo>
                  <a:cubicBezTo>
                    <a:pt x="3696934" y="1656128"/>
                    <a:pt x="3475674" y="1569722"/>
                    <a:pt x="3217947" y="1446850"/>
                  </a:cubicBezTo>
                  <a:cubicBezTo>
                    <a:pt x="3122698" y="1399692"/>
                    <a:pt x="3205579" y="1262738"/>
                    <a:pt x="3260090" y="1190644"/>
                  </a:cubicBezTo>
                  <a:cubicBezTo>
                    <a:pt x="3321441" y="1109434"/>
                    <a:pt x="3437803" y="916461"/>
                    <a:pt x="3431066" y="588096"/>
                  </a:cubicBezTo>
                  <a:cubicBezTo>
                    <a:pt x="3426739" y="327881"/>
                    <a:pt x="3243752" y="12826"/>
                    <a:pt x="2886850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 24">
              <a:extLst>
                <a:ext uri="{FF2B5EF4-FFF2-40B4-BE49-F238E27FC236}">
                  <a16:creationId xmlns="" xmlns:a16="http://schemas.microsoft.com/office/drawing/2014/main" id="{E0182322-1600-43C9-9C72-3F699683B263}"/>
                </a:ext>
              </a:extLst>
            </p:cNvPr>
            <p:cNvSpPr/>
            <p:nvPr/>
          </p:nvSpPr>
          <p:spPr>
            <a:xfrm flipH="1">
              <a:off x="9798036" y="2451352"/>
              <a:ext cx="273937" cy="274090"/>
            </a:xfrm>
            <a:custGeom>
              <a:avLst/>
              <a:gdLst/>
              <a:ahLst/>
              <a:cxnLst/>
              <a:rect l="l" t="t" r="r" b="b"/>
              <a:pathLst>
                <a:path w="2488805" h="2473621">
                  <a:moveTo>
                    <a:pt x="1244564" y="0"/>
                  </a:moveTo>
                  <a:cubicBezTo>
                    <a:pt x="1244510" y="2"/>
                    <a:pt x="1244456" y="4"/>
                    <a:pt x="1244403" y="22"/>
                  </a:cubicBezTo>
                  <a:cubicBezTo>
                    <a:pt x="1244349" y="4"/>
                    <a:pt x="1244295" y="2"/>
                    <a:pt x="1244241" y="0"/>
                  </a:cubicBezTo>
                  <a:lnTo>
                    <a:pt x="1244241" y="44"/>
                  </a:lnTo>
                  <a:cubicBezTo>
                    <a:pt x="830610" y="15046"/>
                    <a:pt x="631539" y="347752"/>
                    <a:pt x="626522" y="649408"/>
                  </a:cubicBezTo>
                  <a:cubicBezTo>
                    <a:pt x="618710" y="1030167"/>
                    <a:pt x="753639" y="1253931"/>
                    <a:pt x="824779" y="1348099"/>
                  </a:cubicBezTo>
                  <a:cubicBezTo>
                    <a:pt x="887989" y="1431697"/>
                    <a:pt x="984094" y="1590503"/>
                    <a:pt x="873647" y="1645186"/>
                  </a:cubicBezTo>
                  <a:cubicBezTo>
                    <a:pt x="574796" y="1787663"/>
                    <a:pt x="318232" y="1887856"/>
                    <a:pt x="183234" y="1990691"/>
                  </a:cubicBezTo>
                  <a:cubicBezTo>
                    <a:pt x="-38127" y="2175453"/>
                    <a:pt x="-3140" y="2386642"/>
                    <a:pt x="10705" y="2473621"/>
                  </a:cubicBezTo>
                  <a:lnTo>
                    <a:pt x="1244403" y="2472578"/>
                  </a:lnTo>
                  <a:lnTo>
                    <a:pt x="2478100" y="2473621"/>
                  </a:lnTo>
                  <a:cubicBezTo>
                    <a:pt x="2491945" y="2386642"/>
                    <a:pt x="2526932" y="2175453"/>
                    <a:pt x="2305571" y="1990691"/>
                  </a:cubicBezTo>
                  <a:cubicBezTo>
                    <a:pt x="2170573" y="1887856"/>
                    <a:pt x="1914009" y="1787663"/>
                    <a:pt x="1615158" y="1645186"/>
                  </a:cubicBezTo>
                  <a:cubicBezTo>
                    <a:pt x="1504711" y="1590503"/>
                    <a:pt x="1600816" y="1431697"/>
                    <a:pt x="1664026" y="1348099"/>
                  </a:cubicBezTo>
                  <a:cubicBezTo>
                    <a:pt x="1735166" y="1253931"/>
                    <a:pt x="1870095" y="1030167"/>
                    <a:pt x="1862283" y="649408"/>
                  </a:cubicBezTo>
                  <a:cubicBezTo>
                    <a:pt x="1857266" y="347752"/>
                    <a:pt x="1658195" y="15046"/>
                    <a:pt x="1244564" y="44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6">
              <a:extLst>
                <a:ext uri="{FF2B5EF4-FFF2-40B4-BE49-F238E27FC236}">
                  <a16:creationId xmlns="" xmlns:a16="http://schemas.microsoft.com/office/drawing/2014/main" id="{49FFEECC-4D09-45EE-B0DF-30D35346E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04476" y="3090487"/>
              <a:ext cx="269910" cy="275443"/>
            </a:xfrm>
            <a:custGeom>
              <a:avLst/>
              <a:gdLst/>
              <a:ahLst/>
              <a:cxnLst/>
              <a:rect l="l" t="t" r="r" b="b"/>
              <a:pathLst>
                <a:path w="3860876" h="3940019">
                  <a:moveTo>
                    <a:pt x="3248876" y="1942264"/>
                  </a:moveTo>
                  <a:lnTo>
                    <a:pt x="3860876" y="1942264"/>
                  </a:lnTo>
                  <a:lnTo>
                    <a:pt x="3860876" y="2090815"/>
                  </a:lnTo>
                  <a:lnTo>
                    <a:pt x="3859023" y="2090815"/>
                  </a:lnTo>
                  <a:cubicBezTo>
                    <a:pt x="3817225" y="2949620"/>
                    <a:pt x="3215273" y="3679864"/>
                    <a:pt x="2378197" y="3884304"/>
                  </a:cubicBezTo>
                  <a:cubicBezTo>
                    <a:pt x="2219818" y="3922985"/>
                    <a:pt x="2060231" y="3941082"/>
                    <a:pt x="1902626" y="3939971"/>
                  </a:cubicBezTo>
                  <a:cubicBezTo>
                    <a:pt x="1286982" y="3935631"/>
                    <a:pt x="701577" y="3638194"/>
                    <a:pt x="337583" y="3128887"/>
                  </a:cubicBezTo>
                  <a:lnTo>
                    <a:pt x="30667" y="3435803"/>
                  </a:lnTo>
                  <a:lnTo>
                    <a:pt x="30667" y="2342045"/>
                  </a:lnTo>
                  <a:lnTo>
                    <a:pt x="1124425" y="2342045"/>
                  </a:lnTo>
                  <a:lnTo>
                    <a:pt x="781340" y="2685130"/>
                  </a:lnTo>
                  <a:cubicBezTo>
                    <a:pt x="1079782" y="3180935"/>
                    <a:pt x="1667379" y="3425841"/>
                    <a:pt x="2232517" y="3287817"/>
                  </a:cubicBezTo>
                  <a:cubicBezTo>
                    <a:pt x="2810639" y="3146622"/>
                    <a:pt x="3224897" y="2638979"/>
                    <a:pt x="3247291" y="2044286"/>
                  </a:cubicBezTo>
                  <a:lnTo>
                    <a:pt x="3248876" y="2044345"/>
                  </a:lnTo>
                  <a:close/>
                  <a:moveTo>
                    <a:pt x="1958249" y="48"/>
                  </a:moveTo>
                  <a:cubicBezTo>
                    <a:pt x="2573893" y="4388"/>
                    <a:pt x="3159298" y="301825"/>
                    <a:pt x="3523293" y="811132"/>
                  </a:cubicBezTo>
                  <a:lnTo>
                    <a:pt x="3830209" y="504216"/>
                  </a:lnTo>
                  <a:lnTo>
                    <a:pt x="3830209" y="1597974"/>
                  </a:lnTo>
                  <a:lnTo>
                    <a:pt x="2736450" y="1597974"/>
                  </a:lnTo>
                  <a:lnTo>
                    <a:pt x="3079535" y="1254889"/>
                  </a:lnTo>
                  <a:cubicBezTo>
                    <a:pt x="2781093" y="759084"/>
                    <a:pt x="2193496" y="514178"/>
                    <a:pt x="1628358" y="652202"/>
                  </a:cubicBezTo>
                  <a:cubicBezTo>
                    <a:pt x="1050236" y="793397"/>
                    <a:pt x="635978" y="1301040"/>
                    <a:pt x="613584" y="1895733"/>
                  </a:cubicBezTo>
                  <a:lnTo>
                    <a:pt x="612000" y="1895674"/>
                  </a:lnTo>
                  <a:lnTo>
                    <a:pt x="612000" y="1985958"/>
                  </a:lnTo>
                  <a:lnTo>
                    <a:pt x="0" y="1985958"/>
                  </a:lnTo>
                  <a:lnTo>
                    <a:pt x="0" y="1837407"/>
                  </a:lnTo>
                  <a:lnTo>
                    <a:pt x="2787" y="1837407"/>
                  </a:lnTo>
                  <a:cubicBezTo>
                    <a:pt x="49183" y="983705"/>
                    <a:pt x="649445" y="259216"/>
                    <a:pt x="1482678" y="55715"/>
                  </a:cubicBezTo>
                  <a:cubicBezTo>
                    <a:pt x="1641057" y="17034"/>
                    <a:pt x="1800644" y="-1063"/>
                    <a:pt x="1958249" y="48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Down Arrow 1">
              <a:extLst>
                <a:ext uri="{FF2B5EF4-FFF2-40B4-BE49-F238E27FC236}">
                  <a16:creationId xmlns="" xmlns:a16="http://schemas.microsoft.com/office/drawing/2014/main" id="{C278DDDD-E9CE-4429-AE03-550162A4C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5369" y="4229285"/>
              <a:ext cx="187553" cy="275443"/>
            </a:xfrm>
            <a:custGeom>
              <a:avLst/>
              <a:gdLst/>
              <a:ahLst/>
              <a:cxnLst/>
              <a:rect l="l" t="t" r="r" b="b"/>
              <a:pathLst>
                <a:path w="2745756" h="4032448">
                  <a:moveTo>
                    <a:pt x="1622229" y="1008112"/>
                  </a:moveTo>
                  <a:lnTo>
                    <a:pt x="2371247" y="1008112"/>
                  </a:lnTo>
                  <a:lnTo>
                    <a:pt x="2371247" y="3081405"/>
                  </a:lnTo>
                  <a:lnTo>
                    <a:pt x="2745756" y="3081405"/>
                  </a:lnTo>
                  <a:lnTo>
                    <a:pt x="1996738" y="4032448"/>
                  </a:lnTo>
                  <a:lnTo>
                    <a:pt x="1247720" y="3081405"/>
                  </a:lnTo>
                  <a:lnTo>
                    <a:pt x="1622229" y="3081405"/>
                  </a:lnTo>
                  <a:close/>
                  <a:moveTo>
                    <a:pt x="749018" y="0"/>
                  </a:moveTo>
                  <a:lnTo>
                    <a:pt x="1498036" y="951043"/>
                  </a:lnTo>
                  <a:lnTo>
                    <a:pt x="1123527" y="951043"/>
                  </a:lnTo>
                  <a:lnTo>
                    <a:pt x="1123527" y="3024336"/>
                  </a:lnTo>
                  <a:lnTo>
                    <a:pt x="374509" y="3024336"/>
                  </a:lnTo>
                  <a:lnTo>
                    <a:pt x="374509" y="951043"/>
                  </a:lnTo>
                  <a:lnTo>
                    <a:pt x="0" y="951043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Rounded Rectangle 1">
              <a:extLst>
                <a:ext uri="{FF2B5EF4-FFF2-40B4-BE49-F238E27FC236}">
                  <a16:creationId xmlns="" xmlns:a16="http://schemas.microsoft.com/office/drawing/2014/main" id="{15DF0F50-164B-4DB4-911F-67D411C9C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0953" y="2882971"/>
              <a:ext cx="168210" cy="284844"/>
            </a:xfrm>
            <a:custGeom>
              <a:avLst/>
              <a:gdLst/>
              <a:ahLst/>
              <a:cxnLst/>
              <a:rect l="l" t="t" r="r" b="b"/>
              <a:pathLst>
                <a:path w="2340000" h="3962520">
                  <a:moveTo>
                    <a:pt x="437437" y="3058315"/>
                  </a:moveTo>
                  <a:lnTo>
                    <a:pt x="1877437" y="3058315"/>
                  </a:lnTo>
                  <a:lnTo>
                    <a:pt x="1877437" y="3526315"/>
                  </a:lnTo>
                  <a:lnTo>
                    <a:pt x="437437" y="3526315"/>
                  </a:lnTo>
                  <a:close/>
                  <a:moveTo>
                    <a:pt x="437437" y="2464263"/>
                  </a:moveTo>
                  <a:lnTo>
                    <a:pt x="1877437" y="2464263"/>
                  </a:lnTo>
                  <a:lnTo>
                    <a:pt x="1877437" y="2932263"/>
                  </a:lnTo>
                  <a:lnTo>
                    <a:pt x="437437" y="2932263"/>
                  </a:lnTo>
                  <a:close/>
                  <a:moveTo>
                    <a:pt x="437437" y="1870211"/>
                  </a:moveTo>
                  <a:lnTo>
                    <a:pt x="1877437" y="1870211"/>
                  </a:lnTo>
                  <a:lnTo>
                    <a:pt x="1877437" y="2338211"/>
                  </a:lnTo>
                  <a:lnTo>
                    <a:pt x="437437" y="2338211"/>
                  </a:lnTo>
                  <a:close/>
                  <a:moveTo>
                    <a:pt x="437437" y="1276159"/>
                  </a:moveTo>
                  <a:lnTo>
                    <a:pt x="1877437" y="1276159"/>
                  </a:lnTo>
                  <a:lnTo>
                    <a:pt x="1877437" y="1744159"/>
                  </a:lnTo>
                  <a:lnTo>
                    <a:pt x="437437" y="1744159"/>
                  </a:lnTo>
                  <a:close/>
                  <a:moveTo>
                    <a:pt x="437437" y="682107"/>
                  </a:moveTo>
                  <a:lnTo>
                    <a:pt x="1877437" y="682107"/>
                  </a:lnTo>
                  <a:lnTo>
                    <a:pt x="1877437" y="1150107"/>
                  </a:lnTo>
                  <a:lnTo>
                    <a:pt x="437437" y="1150107"/>
                  </a:lnTo>
                  <a:close/>
                  <a:moveTo>
                    <a:pt x="270000" y="538035"/>
                  </a:moveTo>
                  <a:lnTo>
                    <a:pt x="270000" y="3692320"/>
                  </a:lnTo>
                  <a:lnTo>
                    <a:pt x="2070000" y="3692320"/>
                  </a:lnTo>
                  <a:lnTo>
                    <a:pt x="2070000" y="538035"/>
                  </a:lnTo>
                  <a:close/>
                  <a:moveTo>
                    <a:pt x="983190" y="0"/>
                  </a:moveTo>
                  <a:lnTo>
                    <a:pt x="1356810" y="0"/>
                  </a:lnTo>
                  <a:cubicBezTo>
                    <a:pt x="1412713" y="0"/>
                    <a:pt x="1458032" y="45319"/>
                    <a:pt x="1458032" y="101222"/>
                  </a:cubicBezTo>
                  <a:lnTo>
                    <a:pt x="1458032" y="251184"/>
                  </a:lnTo>
                  <a:lnTo>
                    <a:pt x="1949992" y="251184"/>
                  </a:lnTo>
                  <a:cubicBezTo>
                    <a:pt x="2165387" y="251184"/>
                    <a:pt x="2340000" y="425797"/>
                    <a:pt x="2340000" y="641192"/>
                  </a:cubicBezTo>
                  <a:lnTo>
                    <a:pt x="2340000" y="3572512"/>
                  </a:lnTo>
                  <a:cubicBezTo>
                    <a:pt x="2340000" y="3787907"/>
                    <a:pt x="2165387" y="3962520"/>
                    <a:pt x="1949992" y="3962520"/>
                  </a:cubicBezTo>
                  <a:lnTo>
                    <a:pt x="390008" y="3962520"/>
                  </a:lnTo>
                  <a:cubicBezTo>
                    <a:pt x="174613" y="3962520"/>
                    <a:pt x="0" y="3787907"/>
                    <a:pt x="0" y="3572512"/>
                  </a:cubicBezTo>
                  <a:lnTo>
                    <a:pt x="0" y="641192"/>
                  </a:lnTo>
                  <a:cubicBezTo>
                    <a:pt x="0" y="425797"/>
                    <a:pt x="174613" y="251184"/>
                    <a:pt x="390008" y="251184"/>
                  </a:cubicBezTo>
                  <a:lnTo>
                    <a:pt x="881968" y="251184"/>
                  </a:lnTo>
                  <a:lnTo>
                    <a:pt x="881968" y="101222"/>
                  </a:lnTo>
                  <a:cubicBezTo>
                    <a:pt x="881968" y="45319"/>
                    <a:pt x="927287" y="0"/>
                    <a:pt x="983190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Down Arrow 1">
              <a:extLst>
                <a:ext uri="{FF2B5EF4-FFF2-40B4-BE49-F238E27FC236}">
                  <a16:creationId xmlns="" xmlns:a16="http://schemas.microsoft.com/office/drawing/2014/main" id="{E5863AF7-4350-4C45-AC70-199767312B8E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0475522" y="2003284"/>
              <a:ext cx="241238" cy="270910"/>
            </a:xfrm>
            <a:custGeom>
              <a:avLst/>
              <a:gdLst/>
              <a:ahLst/>
              <a:cxnLst/>
              <a:rect l="l" t="t" r="r" b="b"/>
              <a:pathLst>
                <a:path w="3496146" h="3926159">
                  <a:moveTo>
                    <a:pt x="1476067" y="1782198"/>
                  </a:moveTo>
                  <a:lnTo>
                    <a:pt x="2085005" y="1782198"/>
                  </a:lnTo>
                  <a:lnTo>
                    <a:pt x="2085005" y="560436"/>
                  </a:lnTo>
                  <a:lnTo>
                    <a:pt x="2389473" y="560436"/>
                  </a:lnTo>
                  <a:lnTo>
                    <a:pt x="1780536" y="0"/>
                  </a:lnTo>
                  <a:lnTo>
                    <a:pt x="1171598" y="560436"/>
                  </a:lnTo>
                  <a:lnTo>
                    <a:pt x="1476067" y="560436"/>
                  </a:lnTo>
                  <a:close/>
                  <a:moveTo>
                    <a:pt x="2794909" y="2376264"/>
                  </a:moveTo>
                  <a:lnTo>
                    <a:pt x="3403846" y="1815828"/>
                  </a:lnTo>
                  <a:lnTo>
                    <a:pt x="3099377" y="1815828"/>
                  </a:lnTo>
                  <a:lnTo>
                    <a:pt x="3099377" y="594066"/>
                  </a:lnTo>
                  <a:lnTo>
                    <a:pt x="2490440" y="594066"/>
                  </a:lnTo>
                  <a:lnTo>
                    <a:pt x="2490440" y="1815828"/>
                  </a:lnTo>
                  <a:lnTo>
                    <a:pt x="2185971" y="1815828"/>
                  </a:lnTo>
                  <a:close/>
                  <a:moveTo>
                    <a:pt x="1738539" y="2704452"/>
                  </a:moveTo>
                  <a:cubicBezTo>
                    <a:pt x="2025742" y="2708651"/>
                    <a:pt x="2249289" y="2617027"/>
                    <a:pt x="2474392" y="2519294"/>
                  </a:cubicBezTo>
                  <a:cubicBezTo>
                    <a:pt x="2631335" y="2431624"/>
                    <a:pt x="2641220" y="2356014"/>
                    <a:pt x="2614641" y="2282563"/>
                  </a:cubicBezTo>
                  <a:cubicBezTo>
                    <a:pt x="2582745" y="2203226"/>
                    <a:pt x="2511446" y="2141129"/>
                    <a:pt x="2374721" y="2203680"/>
                  </a:cubicBezTo>
                  <a:cubicBezTo>
                    <a:pt x="2195292" y="2350932"/>
                    <a:pt x="1621166" y="2470817"/>
                    <a:pt x="1266317" y="2262320"/>
                  </a:cubicBezTo>
                  <a:cubicBezTo>
                    <a:pt x="1169173" y="2191011"/>
                    <a:pt x="970584" y="2135007"/>
                    <a:pt x="918755" y="2260582"/>
                  </a:cubicBezTo>
                  <a:cubicBezTo>
                    <a:pt x="905798" y="2301917"/>
                    <a:pt x="901034" y="2336556"/>
                    <a:pt x="904186" y="2366667"/>
                  </a:cubicBezTo>
                  <a:cubicBezTo>
                    <a:pt x="913642" y="2457000"/>
                    <a:pt x="994333" y="2506589"/>
                    <a:pt x="1138739" y="2574025"/>
                  </a:cubicBezTo>
                  <a:cubicBezTo>
                    <a:pt x="1370979" y="2664916"/>
                    <a:pt x="1566218" y="2701932"/>
                    <a:pt x="1738539" y="2704452"/>
                  </a:cubicBezTo>
                  <a:close/>
                  <a:moveTo>
                    <a:pt x="1709810" y="3318171"/>
                  </a:moveTo>
                  <a:cubicBezTo>
                    <a:pt x="2287461" y="3321186"/>
                    <a:pt x="2747532" y="3089987"/>
                    <a:pt x="2907033" y="2982480"/>
                  </a:cubicBezTo>
                  <a:cubicBezTo>
                    <a:pt x="3019837" y="2919930"/>
                    <a:pt x="3127019" y="2830470"/>
                    <a:pt x="3047283" y="2692494"/>
                  </a:cubicBezTo>
                  <a:cubicBezTo>
                    <a:pt x="2931427" y="2583612"/>
                    <a:pt x="2859428" y="2623285"/>
                    <a:pt x="2747560" y="2705958"/>
                  </a:cubicBezTo>
                  <a:cubicBezTo>
                    <a:pt x="2476410" y="2811508"/>
                    <a:pt x="1878339" y="3347087"/>
                    <a:pt x="714142" y="2686413"/>
                  </a:cubicBezTo>
                  <a:cubicBezTo>
                    <a:pt x="581403" y="2592588"/>
                    <a:pt x="478211" y="2639047"/>
                    <a:pt x="434354" y="2730111"/>
                  </a:cubicBezTo>
                  <a:cubicBezTo>
                    <a:pt x="423118" y="2754726"/>
                    <a:pt x="419107" y="2778362"/>
                    <a:pt x="421326" y="2801084"/>
                  </a:cubicBezTo>
                  <a:cubicBezTo>
                    <a:pt x="427982" y="2869247"/>
                    <a:pt x="490703" y="2929162"/>
                    <a:pt x="582577" y="2982481"/>
                  </a:cubicBezTo>
                  <a:cubicBezTo>
                    <a:pt x="974299" y="3230234"/>
                    <a:pt x="1363219" y="3316361"/>
                    <a:pt x="1709810" y="3318171"/>
                  </a:cubicBezTo>
                  <a:close/>
                  <a:moveTo>
                    <a:pt x="1650124" y="3925606"/>
                  </a:moveTo>
                  <a:cubicBezTo>
                    <a:pt x="2273556" y="3938577"/>
                    <a:pt x="2858828" y="3722251"/>
                    <a:pt x="3329308" y="3414392"/>
                  </a:cubicBezTo>
                  <a:cubicBezTo>
                    <a:pt x="3434138" y="3367480"/>
                    <a:pt x="3549293" y="3215474"/>
                    <a:pt x="3469556" y="3100952"/>
                  </a:cubicBezTo>
                  <a:cubicBezTo>
                    <a:pt x="3361675" y="3005103"/>
                    <a:pt x="3225886" y="3077348"/>
                    <a:pt x="3149901" y="3145689"/>
                  </a:cubicBezTo>
                  <a:cubicBezTo>
                    <a:pt x="2987266" y="3247333"/>
                    <a:pt x="1796029" y="4146474"/>
                    <a:pt x="297808" y="3098777"/>
                  </a:cubicBezTo>
                  <a:cubicBezTo>
                    <a:pt x="177029" y="2997135"/>
                    <a:pt x="65861" y="3063139"/>
                    <a:pt x="18020" y="3134657"/>
                  </a:cubicBezTo>
                  <a:cubicBezTo>
                    <a:pt x="4124" y="3161552"/>
                    <a:pt x="-1298" y="3188690"/>
                    <a:pt x="257" y="3215218"/>
                  </a:cubicBezTo>
                  <a:cubicBezTo>
                    <a:pt x="4919" y="3294803"/>
                    <a:pt x="72375" y="3368892"/>
                    <a:pt x="162256" y="3414392"/>
                  </a:cubicBezTo>
                  <a:cubicBezTo>
                    <a:pt x="657258" y="3766720"/>
                    <a:pt x="1165233" y="3915518"/>
                    <a:pt x="1650124" y="3925606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Trapezoid 1">
              <a:extLst>
                <a:ext uri="{FF2B5EF4-FFF2-40B4-BE49-F238E27FC236}">
                  <a16:creationId xmlns="" xmlns:a16="http://schemas.microsoft.com/office/drawing/2014/main" id="{B1D99900-80BA-4CAC-9CC8-CE352850E9E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792422" y="2942186"/>
              <a:ext cx="270910" cy="207291"/>
            </a:xfrm>
            <a:custGeom>
              <a:avLst/>
              <a:gdLst/>
              <a:ahLst/>
              <a:cxnLst/>
              <a:rect l="l" t="t" r="r" b="b"/>
              <a:pathLst>
                <a:path w="4032450" h="3085493">
                  <a:moveTo>
                    <a:pt x="2031235" y="914400"/>
                  </a:moveTo>
                  <a:cubicBezTo>
                    <a:pt x="1778730" y="914400"/>
                    <a:pt x="1574035" y="709705"/>
                    <a:pt x="1574035" y="457200"/>
                  </a:cubicBezTo>
                  <a:cubicBezTo>
                    <a:pt x="1574035" y="204695"/>
                    <a:pt x="1778730" y="0"/>
                    <a:pt x="2031235" y="0"/>
                  </a:cubicBezTo>
                  <a:cubicBezTo>
                    <a:pt x="2283740" y="0"/>
                    <a:pt x="2488435" y="204695"/>
                    <a:pt x="2488435" y="457200"/>
                  </a:cubicBezTo>
                  <a:cubicBezTo>
                    <a:pt x="2488435" y="709705"/>
                    <a:pt x="2283740" y="914400"/>
                    <a:pt x="2031235" y="914400"/>
                  </a:cubicBezTo>
                  <a:close/>
                  <a:moveTo>
                    <a:pt x="2027221" y="1676379"/>
                  </a:moveTo>
                  <a:cubicBezTo>
                    <a:pt x="1695962" y="1681222"/>
                    <a:pt x="1438124" y="1575543"/>
                    <a:pt x="1178491" y="1462818"/>
                  </a:cubicBezTo>
                  <a:cubicBezTo>
                    <a:pt x="997473" y="1361700"/>
                    <a:pt x="986071" y="1274491"/>
                    <a:pt x="1016728" y="1189772"/>
                  </a:cubicBezTo>
                  <a:cubicBezTo>
                    <a:pt x="1053516" y="1098266"/>
                    <a:pt x="1135752" y="1026643"/>
                    <a:pt x="1293451" y="1098789"/>
                  </a:cubicBezTo>
                  <a:cubicBezTo>
                    <a:pt x="1500404" y="1268629"/>
                    <a:pt x="2162600" y="1406904"/>
                    <a:pt x="2571881" y="1166424"/>
                  </a:cubicBezTo>
                  <a:cubicBezTo>
                    <a:pt x="2683927" y="1084177"/>
                    <a:pt x="2912979" y="1019582"/>
                    <a:pt x="2972758" y="1164419"/>
                  </a:cubicBezTo>
                  <a:cubicBezTo>
                    <a:pt x="2987704" y="1212096"/>
                    <a:pt x="2993198" y="1252048"/>
                    <a:pt x="2989563" y="1286778"/>
                  </a:cubicBezTo>
                  <a:cubicBezTo>
                    <a:pt x="2978656" y="1390968"/>
                    <a:pt x="2885587" y="1448164"/>
                    <a:pt x="2719030" y="1525944"/>
                  </a:cubicBezTo>
                  <a:cubicBezTo>
                    <a:pt x="2451164" y="1630778"/>
                    <a:pt x="2225977" y="1673472"/>
                    <a:pt x="2027221" y="1676379"/>
                  </a:cubicBezTo>
                  <a:close/>
                  <a:moveTo>
                    <a:pt x="2060359" y="2384240"/>
                  </a:moveTo>
                  <a:cubicBezTo>
                    <a:pt x="1394097" y="2387719"/>
                    <a:pt x="863452" y="2121053"/>
                    <a:pt x="679484" y="1997056"/>
                  </a:cubicBezTo>
                  <a:cubicBezTo>
                    <a:pt x="549375" y="1924911"/>
                    <a:pt x="425752" y="1821728"/>
                    <a:pt x="517720" y="1662586"/>
                  </a:cubicBezTo>
                  <a:cubicBezTo>
                    <a:pt x="651347" y="1537002"/>
                    <a:pt x="734391" y="1582761"/>
                    <a:pt x="863420" y="1678116"/>
                  </a:cubicBezTo>
                  <a:cubicBezTo>
                    <a:pt x="1176163" y="1799857"/>
                    <a:pt x="1865977" y="2417593"/>
                    <a:pt x="3208759" y="1655572"/>
                  </a:cubicBezTo>
                  <a:cubicBezTo>
                    <a:pt x="3361860" y="1547355"/>
                    <a:pt x="3480881" y="1600941"/>
                    <a:pt x="3531465" y="1705974"/>
                  </a:cubicBezTo>
                  <a:cubicBezTo>
                    <a:pt x="3544425" y="1734364"/>
                    <a:pt x="3549052" y="1761627"/>
                    <a:pt x="3546492" y="1787833"/>
                  </a:cubicBezTo>
                  <a:cubicBezTo>
                    <a:pt x="3538815" y="1866453"/>
                    <a:pt x="3466473" y="1935559"/>
                    <a:pt x="3360505" y="1997057"/>
                  </a:cubicBezTo>
                  <a:cubicBezTo>
                    <a:pt x="2908694" y="2282815"/>
                    <a:pt x="2460115" y="2382153"/>
                    <a:pt x="2060359" y="2384240"/>
                  </a:cubicBezTo>
                  <a:close/>
                  <a:moveTo>
                    <a:pt x="2129199" y="3084855"/>
                  </a:moveTo>
                  <a:cubicBezTo>
                    <a:pt x="1410135" y="3099816"/>
                    <a:pt x="735083" y="2850306"/>
                    <a:pt x="192432" y="2495222"/>
                  </a:cubicBezTo>
                  <a:cubicBezTo>
                    <a:pt x="71522" y="2441114"/>
                    <a:pt x="-61299" y="2265791"/>
                    <a:pt x="30671" y="2133701"/>
                  </a:cubicBezTo>
                  <a:cubicBezTo>
                    <a:pt x="155100" y="2023149"/>
                    <a:pt x="311719" y="2106476"/>
                    <a:pt x="399360" y="2185301"/>
                  </a:cubicBezTo>
                  <a:cubicBezTo>
                    <a:pt x="586943" y="2302537"/>
                    <a:pt x="1960913" y="3339604"/>
                    <a:pt x="3688958" y="2131192"/>
                  </a:cubicBezTo>
                  <a:cubicBezTo>
                    <a:pt x="3828264" y="2013959"/>
                    <a:pt x="3956485" y="2090087"/>
                    <a:pt x="4011664" y="2172576"/>
                  </a:cubicBezTo>
                  <a:cubicBezTo>
                    <a:pt x="4027692" y="2203596"/>
                    <a:pt x="4033946" y="2234898"/>
                    <a:pt x="4032153" y="2265496"/>
                  </a:cubicBezTo>
                  <a:cubicBezTo>
                    <a:pt x="4026775" y="2357288"/>
                    <a:pt x="3948972" y="2442742"/>
                    <a:pt x="3845304" y="2495222"/>
                  </a:cubicBezTo>
                  <a:cubicBezTo>
                    <a:pt x="3274368" y="2901596"/>
                    <a:pt x="2688471" y="3073220"/>
                    <a:pt x="2129199" y="3084855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Donut 3">
              <a:extLst>
                <a:ext uri="{FF2B5EF4-FFF2-40B4-BE49-F238E27FC236}">
                  <a16:creationId xmlns="" xmlns:a16="http://schemas.microsoft.com/office/drawing/2014/main" id="{0D9D7A99-31E8-4DA0-8570-C2AB37782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8932" y="2380365"/>
              <a:ext cx="325272" cy="277476"/>
            </a:xfrm>
            <a:custGeom>
              <a:avLst/>
              <a:gdLst/>
              <a:ahLst/>
              <a:cxnLst/>
              <a:rect l="l" t="t" r="r" b="b"/>
              <a:pathLst>
                <a:path w="3925206" h="3348424">
                  <a:moveTo>
                    <a:pt x="3242112" y="2272794"/>
                  </a:moveTo>
                  <a:cubicBezTo>
                    <a:pt x="3115082" y="2260231"/>
                    <a:pt x="3000452" y="2364880"/>
                    <a:pt x="3016921" y="2497371"/>
                  </a:cubicBezTo>
                  <a:lnTo>
                    <a:pt x="3435974" y="2497371"/>
                  </a:lnTo>
                  <a:cubicBezTo>
                    <a:pt x="3428947" y="2380544"/>
                    <a:pt x="3369142" y="2285357"/>
                    <a:pt x="3242112" y="2272794"/>
                  </a:cubicBezTo>
                  <a:close/>
                  <a:moveTo>
                    <a:pt x="3242112" y="1883779"/>
                  </a:moveTo>
                  <a:cubicBezTo>
                    <a:pt x="3733878" y="1896431"/>
                    <a:pt x="3893010" y="2355773"/>
                    <a:pt x="3900115" y="2477857"/>
                  </a:cubicBezTo>
                  <a:cubicBezTo>
                    <a:pt x="3907220" y="2599941"/>
                    <a:pt x="3904130" y="2640444"/>
                    <a:pt x="3906136" y="2721736"/>
                  </a:cubicBezTo>
                  <a:lnTo>
                    <a:pt x="3506761" y="2727198"/>
                  </a:lnTo>
                  <a:lnTo>
                    <a:pt x="3007675" y="2728631"/>
                  </a:lnTo>
                  <a:cubicBezTo>
                    <a:pt x="3027968" y="2911589"/>
                    <a:pt x="3137547" y="2975072"/>
                    <a:pt x="3265609" y="2975072"/>
                  </a:cubicBezTo>
                  <a:cubicBezTo>
                    <a:pt x="3395909" y="2975042"/>
                    <a:pt x="3396904" y="2940955"/>
                    <a:pt x="3566366" y="2846944"/>
                  </a:cubicBezTo>
                  <a:lnTo>
                    <a:pt x="3850889" y="3014883"/>
                  </a:lnTo>
                  <a:cubicBezTo>
                    <a:pt x="3733332" y="3178373"/>
                    <a:pt x="3564767" y="3345324"/>
                    <a:pt x="3242112" y="3348424"/>
                  </a:cubicBezTo>
                  <a:cubicBezTo>
                    <a:pt x="2888283" y="3337127"/>
                    <a:pt x="2509790" y="3020551"/>
                    <a:pt x="2509790" y="2616101"/>
                  </a:cubicBezTo>
                  <a:cubicBezTo>
                    <a:pt x="2509790" y="2211651"/>
                    <a:pt x="2750347" y="1871126"/>
                    <a:pt x="3242112" y="1883779"/>
                  </a:cubicBezTo>
                  <a:close/>
                  <a:moveTo>
                    <a:pt x="2201538" y="1640945"/>
                  </a:moveTo>
                  <a:lnTo>
                    <a:pt x="2178041" y="2056288"/>
                  </a:lnTo>
                  <a:lnTo>
                    <a:pt x="2407579" y="2056288"/>
                  </a:lnTo>
                  <a:lnTo>
                    <a:pt x="2407579" y="2364634"/>
                  </a:lnTo>
                  <a:lnTo>
                    <a:pt x="2178041" y="2364634"/>
                  </a:lnTo>
                  <a:lnTo>
                    <a:pt x="2178041" y="2931754"/>
                  </a:lnTo>
                  <a:cubicBezTo>
                    <a:pt x="2185611" y="3070135"/>
                    <a:pt x="2295005" y="3075356"/>
                    <a:pt x="2459217" y="2994419"/>
                  </a:cubicBezTo>
                  <a:cubicBezTo>
                    <a:pt x="2443553" y="3099180"/>
                    <a:pt x="2451386" y="3180444"/>
                    <a:pt x="2412226" y="3308699"/>
                  </a:cubicBezTo>
                  <a:cubicBezTo>
                    <a:pt x="2239462" y="3345251"/>
                    <a:pt x="2176341" y="3350467"/>
                    <a:pt x="1964415" y="3347850"/>
                  </a:cubicBezTo>
                  <a:cubicBezTo>
                    <a:pt x="1849515" y="3347850"/>
                    <a:pt x="1756369" y="3254704"/>
                    <a:pt x="1756367" y="3139802"/>
                  </a:cubicBezTo>
                  <a:lnTo>
                    <a:pt x="1753727" y="3139802"/>
                  </a:lnTo>
                  <a:lnTo>
                    <a:pt x="1753727" y="2364634"/>
                  </a:lnTo>
                  <a:lnTo>
                    <a:pt x="1559627" y="2364634"/>
                  </a:lnTo>
                  <a:lnTo>
                    <a:pt x="1559627" y="2056288"/>
                  </a:lnTo>
                  <a:lnTo>
                    <a:pt x="1753727" y="2056288"/>
                  </a:lnTo>
                  <a:lnTo>
                    <a:pt x="1753727" y="1805414"/>
                  </a:lnTo>
                  <a:close/>
                  <a:moveTo>
                    <a:pt x="0" y="1559869"/>
                  </a:moveTo>
                  <a:lnTo>
                    <a:pt x="870533" y="1559869"/>
                  </a:lnTo>
                  <a:lnTo>
                    <a:pt x="870533" y="1868216"/>
                  </a:lnTo>
                  <a:lnTo>
                    <a:pt x="700385" y="1868216"/>
                  </a:lnTo>
                  <a:lnTo>
                    <a:pt x="700385" y="3040078"/>
                  </a:lnTo>
                  <a:lnTo>
                    <a:pt x="1079673" y="3040078"/>
                  </a:lnTo>
                  <a:lnTo>
                    <a:pt x="1079673" y="2721691"/>
                  </a:lnTo>
                  <a:lnTo>
                    <a:pt x="1503649" y="2721691"/>
                  </a:lnTo>
                  <a:lnTo>
                    <a:pt x="1503649" y="3040078"/>
                  </a:lnTo>
                  <a:lnTo>
                    <a:pt x="1503649" y="3125297"/>
                  </a:lnTo>
                  <a:lnTo>
                    <a:pt x="1503649" y="3348424"/>
                  </a:lnTo>
                  <a:lnTo>
                    <a:pt x="2" y="3348424"/>
                  </a:lnTo>
                  <a:lnTo>
                    <a:pt x="2" y="3040078"/>
                  </a:lnTo>
                  <a:lnTo>
                    <a:pt x="160779" y="3040078"/>
                  </a:lnTo>
                  <a:lnTo>
                    <a:pt x="160779" y="1868216"/>
                  </a:lnTo>
                  <a:lnTo>
                    <a:pt x="0" y="1868216"/>
                  </a:lnTo>
                  <a:close/>
                  <a:moveTo>
                    <a:pt x="2404792" y="1056835"/>
                  </a:moveTo>
                  <a:cubicBezTo>
                    <a:pt x="2653236" y="1053203"/>
                    <a:pt x="2846615" y="1132462"/>
                    <a:pt x="3041339" y="1217006"/>
                  </a:cubicBezTo>
                  <a:cubicBezTo>
                    <a:pt x="3177103" y="1292844"/>
                    <a:pt x="3185654" y="1358251"/>
                    <a:pt x="3162662" y="1421790"/>
                  </a:cubicBezTo>
                  <a:cubicBezTo>
                    <a:pt x="3135070" y="1490420"/>
                    <a:pt x="3073394" y="1544137"/>
                    <a:pt x="2955120" y="1490027"/>
                  </a:cubicBezTo>
                  <a:cubicBezTo>
                    <a:pt x="2799905" y="1362647"/>
                    <a:pt x="2303258" y="1258941"/>
                    <a:pt x="1996297" y="1439301"/>
                  </a:cubicBezTo>
                  <a:cubicBezTo>
                    <a:pt x="1912263" y="1500986"/>
                    <a:pt x="1740474" y="1549432"/>
                    <a:pt x="1695640" y="1440804"/>
                  </a:cubicBezTo>
                  <a:cubicBezTo>
                    <a:pt x="1684431" y="1405047"/>
                    <a:pt x="1680310" y="1375083"/>
                    <a:pt x="1683036" y="1349036"/>
                  </a:cubicBezTo>
                  <a:cubicBezTo>
                    <a:pt x="1691216" y="1270893"/>
                    <a:pt x="1761018" y="1227996"/>
                    <a:pt x="1885936" y="1169661"/>
                  </a:cubicBezTo>
                  <a:cubicBezTo>
                    <a:pt x="2086835" y="1091036"/>
                    <a:pt x="2255725" y="1059015"/>
                    <a:pt x="2404792" y="1056835"/>
                  </a:cubicBezTo>
                  <a:close/>
                  <a:moveTo>
                    <a:pt x="2379939" y="525939"/>
                  </a:moveTo>
                  <a:cubicBezTo>
                    <a:pt x="2879635" y="523330"/>
                    <a:pt x="3277619" y="723329"/>
                    <a:pt x="3415595" y="816328"/>
                  </a:cubicBezTo>
                  <a:cubicBezTo>
                    <a:pt x="3513176" y="870436"/>
                    <a:pt x="3605894" y="947824"/>
                    <a:pt x="3536918" y="1067180"/>
                  </a:cubicBezTo>
                  <a:cubicBezTo>
                    <a:pt x="3436697" y="1161368"/>
                    <a:pt x="3374414" y="1127048"/>
                    <a:pt x="3277643" y="1055532"/>
                  </a:cubicBezTo>
                  <a:cubicBezTo>
                    <a:pt x="3043086" y="964227"/>
                    <a:pt x="2525726" y="500925"/>
                    <a:pt x="1518639" y="1072440"/>
                  </a:cubicBezTo>
                  <a:cubicBezTo>
                    <a:pt x="1403814" y="1153603"/>
                    <a:pt x="1314548" y="1113414"/>
                    <a:pt x="1276609" y="1034639"/>
                  </a:cubicBezTo>
                  <a:cubicBezTo>
                    <a:pt x="1266889" y="1013346"/>
                    <a:pt x="1263419" y="992899"/>
                    <a:pt x="1265339" y="973244"/>
                  </a:cubicBezTo>
                  <a:cubicBezTo>
                    <a:pt x="1271097" y="914280"/>
                    <a:pt x="1325354" y="862450"/>
                    <a:pt x="1404829" y="816327"/>
                  </a:cubicBezTo>
                  <a:cubicBezTo>
                    <a:pt x="1743688" y="602008"/>
                    <a:pt x="2080122" y="527504"/>
                    <a:pt x="2379939" y="525939"/>
                  </a:cubicBezTo>
                  <a:close/>
                  <a:moveTo>
                    <a:pt x="2328309" y="478"/>
                  </a:moveTo>
                  <a:cubicBezTo>
                    <a:pt x="2867607" y="-10742"/>
                    <a:pt x="3373895" y="176390"/>
                    <a:pt x="3780883" y="442703"/>
                  </a:cubicBezTo>
                  <a:cubicBezTo>
                    <a:pt x="3871566" y="483284"/>
                    <a:pt x="3971181" y="614776"/>
                    <a:pt x="3902204" y="713843"/>
                  </a:cubicBezTo>
                  <a:cubicBezTo>
                    <a:pt x="3808883" y="796758"/>
                    <a:pt x="3691418" y="734262"/>
                    <a:pt x="3625688" y="675144"/>
                  </a:cubicBezTo>
                  <a:cubicBezTo>
                    <a:pt x="3485001" y="587217"/>
                    <a:pt x="2454523" y="-190583"/>
                    <a:pt x="1158490" y="715725"/>
                  </a:cubicBezTo>
                  <a:cubicBezTo>
                    <a:pt x="1054011" y="803650"/>
                    <a:pt x="957845" y="746554"/>
                    <a:pt x="916460" y="684687"/>
                  </a:cubicBezTo>
                  <a:cubicBezTo>
                    <a:pt x="904440" y="661422"/>
                    <a:pt x="899749" y="637946"/>
                    <a:pt x="901094" y="614998"/>
                  </a:cubicBezTo>
                  <a:cubicBezTo>
                    <a:pt x="905127" y="546153"/>
                    <a:pt x="963480" y="482063"/>
                    <a:pt x="1041231" y="442703"/>
                  </a:cubicBezTo>
                  <a:cubicBezTo>
                    <a:pt x="1469432" y="137923"/>
                    <a:pt x="1908855" y="9205"/>
                    <a:pt x="2328309" y="478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="" xmlns:a16="http://schemas.microsoft.com/office/drawing/2014/main" id="{E313F46D-DDC1-43BD-A0BE-CD4C0418B14D}"/>
              </a:ext>
            </a:extLst>
          </p:cNvPr>
          <p:cNvGrpSpPr/>
          <p:nvPr/>
        </p:nvGrpSpPr>
        <p:grpSpPr>
          <a:xfrm rot="20925955">
            <a:off x="743037" y="3601497"/>
            <a:ext cx="3100800" cy="1179840"/>
            <a:chOff x="6715125" y="3133725"/>
            <a:chExt cx="2886075" cy="1098138"/>
          </a:xfrm>
        </p:grpSpPr>
        <p:sp>
          <p:nvSpPr>
            <p:cNvPr id="18" name="Freeform 59">
              <a:extLst>
                <a:ext uri="{FF2B5EF4-FFF2-40B4-BE49-F238E27FC236}">
                  <a16:creationId xmlns="" xmlns:a16="http://schemas.microsoft.com/office/drawing/2014/main" id="{2D0151D8-C371-4CBF-BF34-079D90A80A89}"/>
                </a:ext>
              </a:extLst>
            </p:cNvPr>
            <p:cNvSpPr/>
            <p:nvPr/>
          </p:nvSpPr>
          <p:spPr>
            <a:xfrm>
              <a:off x="6715125" y="3133725"/>
              <a:ext cx="2886075" cy="1066800"/>
            </a:xfrm>
            <a:custGeom>
              <a:avLst/>
              <a:gdLst>
                <a:gd name="connsiteX0" fmla="*/ 0 w 2886075"/>
                <a:gd name="connsiteY0" fmla="*/ 1066800 h 1066800"/>
                <a:gd name="connsiteX1" fmla="*/ 561975 w 2886075"/>
                <a:gd name="connsiteY1" fmla="*/ 571500 h 1066800"/>
                <a:gd name="connsiteX2" fmla="*/ 981075 w 2886075"/>
                <a:gd name="connsiteY2" fmla="*/ 1047750 h 1066800"/>
                <a:gd name="connsiteX3" fmla="*/ 1504950 w 2886075"/>
                <a:gd name="connsiteY3" fmla="*/ 295275 h 1066800"/>
                <a:gd name="connsiteX4" fmla="*/ 1838325 w 2886075"/>
                <a:gd name="connsiteY4" fmla="*/ 695325 h 1066800"/>
                <a:gd name="connsiteX5" fmla="*/ 2886075 w 2886075"/>
                <a:gd name="connsiteY5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6075" h="1066800">
                  <a:moveTo>
                    <a:pt x="0" y="1066800"/>
                  </a:moveTo>
                  <a:lnTo>
                    <a:pt x="561975" y="571500"/>
                  </a:lnTo>
                  <a:lnTo>
                    <a:pt x="981075" y="1047750"/>
                  </a:lnTo>
                  <a:lnTo>
                    <a:pt x="1504950" y="295275"/>
                  </a:lnTo>
                  <a:lnTo>
                    <a:pt x="1838325" y="695325"/>
                  </a:lnTo>
                  <a:lnTo>
                    <a:pt x="2886075" y="0"/>
                  </a:lnTo>
                </a:path>
              </a:pathLst>
            </a:cu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Oval 6">
              <a:extLst>
                <a:ext uri="{FF2B5EF4-FFF2-40B4-BE49-F238E27FC236}">
                  <a16:creationId xmlns="" xmlns:a16="http://schemas.microsoft.com/office/drawing/2014/main" id="{1C0DE99E-ED16-4529-9E44-00054B74485D}"/>
                </a:ext>
              </a:extLst>
            </p:cNvPr>
            <p:cNvSpPr/>
            <p:nvPr/>
          </p:nvSpPr>
          <p:spPr>
            <a:xfrm>
              <a:off x="7179700" y="3644816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Oval 7">
              <a:extLst>
                <a:ext uri="{FF2B5EF4-FFF2-40B4-BE49-F238E27FC236}">
                  <a16:creationId xmlns="" xmlns:a16="http://schemas.microsoft.com/office/drawing/2014/main" id="{88AC348F-E3EA-434A-BD45-A1236DDE5368}"/>
                </a:ext>
              </a:extLst>
            </p:cNvPr>
            <p:cNvSpPr/>
            <p:nvPr/>
          </p:nvSpPr>
          <p:spPr>
            <a:xfrm>
              <a:off x="7633915" y="4087847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Oval 8">
              <a:extLst>
                <a:ext uri="{FF2B5EF4-FFF2-40B4-BE49-F238E27FC236}">
                  <a16:creationId xmlns="" xmlns:a16="http://schemas.microsoft.com/office/drawing/2014/main" id="{0DC5E37D-9539-4442-B5AC-EA515276E465}"/>
                </a:ext>
              </a:extLst>
            </p:cNvPr>
            <p:cNvSpPr/>
            <p:nvPr/>
          </p:nvSpPr>
          <p:spPr>
            <a:xfrm>
              <a:off x="8153399" y="3387877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" name="Oval 9">
              <a:extLst>
                <a:ext uri="{FF2B5EF4-FFF2-40B4-BE49-F238E27FC236}">
                  <a16:creationId xmlns="" xmlns:a16="http://schemas.microsoft.com/office/drawing/2014/main" id="{8D0EE18F-97BE-405D-8F3F-CD97299B3FCA}"/>
                </a:ext>
              </a:extLst>
            </p:cNvPr>
            <p:cNvSpPr/>
            <p:nvPr/>
          </p:nvSpPr>
          <p:spPr>
            <a:xfrm>
              <a:off x="8520283" y="3746093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ученые, внесшие вклад в развитие мировой науки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1285866"/>
            <a:ext cx="2928958" cy="5847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Игорь Васильевич Курчатов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(1903-1960)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143122"/>
            <a:ext cx="56436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ученый 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изобретатель;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оздатель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первой советской атомной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бомбы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запуска первой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мире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атомной электростанции; 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частник создания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техники размагничивания кораблей для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защиты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флота от немецких магнитных бомб, что обеспечивало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судам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стопроцентную безопасность.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6B6E9B3-DB66-4473-9539-FAB3D294EC4E}"/>
              </a:ext>
            </a:extLst>
          </p:cNvPr>
          <p:cNvCxnSpPr>
            <a:cxnSpLocks/>
          </p:cNvCxnSpPr>
          <p:nvPr/>
        </p:nvCxnSpPr>
        <p:spPr>
          <a:xfrm>
            <a:off x="5373201" y="137023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xmlns="" id="{6048C7A2-D438-4300-AEC3-03B051EBF662}"/>
              </a:ext>
            </a:extLst>
          </p:cNvPr>
          <p:cNvCxnSpPr>
            <a:cxnSpLocks/>
          </p:cNvCxnSpPr>
          <p:nvPr/>
        </p:nvCxnSpPr>
        <p:spPr>
          <a:xfrm>
            <a:off x="6118189" y="928681"/>
            <a:ext cx="2985013" cy="327322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EA6F665C-25D0-49B6-915A-0EDD2CD77874}"/>
              </a:ext>
            </a:extLst>
          </p:cNvPr>
          <p:cNvCxnSpPr>
            <a:cxnSpLocks/>
          </p:cNvCxnSpPr>
          <p:nvPr/>
        </p:nvCxnSpPr>
        <p:spPr>
          <a:xfrm>
            <a:off x="6296604" y="928680"/>
            <a:ext cx="2806598" cy="308108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xmlns="" id="{D60EF4A6-F8ED-4DE2-A8FF-63F4372C688D}"/>
              </a:ext>
            </a:extLst>
          </p:cNvPr>
          <p:cNvCxnSpPr>
            <a:cxnSpLocks/>
          </p:cNvCxnSpPr>
          <p:nvPr/>
        </p:nvCxnSpPr>
        <p:spPr>
          <a:xfrm>
            <a:off x="6715140" y="869442"/>
            <a:ext cx="2387666" cy="255956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E442BBE1-0A93-4EAD-BD3C-C384F02AFE3F}"/>
              </a:ext>
            </a:extLst>
          </p:cNvPr>
          <p:cNvCxnSpPr>
            <a:cxnSpLocks/>
          </p:cNvCxnSpPr>
          <p:nvPr/>
        </p:nvCxnSpPr>
        <p:spPr>
          <a:xfrm>
            <a:off x="7216127" y="928679"/>
            <a:ext cx="1927905" cy="210741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xmlns="" id="{757F98A1-3F94-4165-BF9A-F330F9997A8E}"/>
              </a:ext>
            </a:extLst>
          </p:cNvPr>
          <p:cNvCxnSpPr>
            <a:cxnSpLocks/>
          </p:cNvCxnSpPr>
          <p:nvPr/>
        </p:nvCxnSpPr>
        <p:spPr>
          <a:xfrm>
            <a:off x="7368616" y="928678"/>
            <a:ext cx="1734585" cy="18870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356426C1-D302-43FF-9A64-921B4A4A5951}"/>
              </a:ext>
            </a:extLst>
          </p:cNvPr>
          <p:cNvCxnSpPr>
            <a:cxnSpLocks/>
          </p:cNvCxnSpPr>
          <p:nvPr/>
        </p:nvCxnSpPr>
        <p:spPr>
          <a:xfrm>
            <a:off x="7521105" y="928677"/>
            <a:ext cx="1582096" cy="169568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9B3B64A7-902E-4E10-B7E3-592A157B0A2A}"/>
              </a:ext>
            </a:extLst>
          </p:cNvPr>
          <p:cNvCxnSpPr>
            <a:cxnSpLocks/>
          </p:cNvCxnSpPr>
          <p:nvPr/>
        </p:nvCxnSpPr>
        <p:spPr>
          <a:xfrm>
            <a:off x="8032713" y="928677"/>
            <a:ext cx="1072012" cy="1070492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8874AC63-5D48-48F6-B3E6-5EB1A3F1E569}"/>
              </a:ext>
            </a:extLst>
          </p:cNvPr>
          <p:cNvCxnSpPr>
            <a:cxnSpLocks/>
          </p:cNvCxnSpPr>
          <p:nvPr/>
        </p:nvCxnSpPr>
        <p:spPr>
          <a:xfrm>
            <a:off x="8544321" y="928676"/>
            <a:ext cx="558880" cy="57571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xmlns="" id="{1714A13A-3D54-4C8F-B757-393547492454}"/>
              </a:ext>
            </a:extLst>
          </p:cNvPr>
          <p:cNvCxnSpPr>
            <a:cxnSpLocks/>
          </p:cNvCxnSpPr>
          <p:nvPr/>
        </p:nvCxnSpPr>
        <p:spPr>
          <a:xfrm>
            <a:off x="8669745" y="928681"/>
            <a:ext cx="434980" cy="46662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 descr="Картинки по запросу Игорь Васильевич Курча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214428"/>
            <a:ext cx="2431927" cy="3309929"/>
          </a:xfrm>
          <a:prstGeom prst="chevron">
            <a:avLst>
              <a:gd name="adj" fmla="val 22085"/>
            </a:avLst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Группа 40"/>
          <p:cNvGrpSpPr/>
          <p:nvPr/>
        </p:nvGrpSpPr>
        <p:grpSpPr>
          <a:xfrm>
            <a:off x="2786051" y="1000115"/>
            <a:ext cx="3857651" cy="3857651"/>
            <a:chOff x="5237476" y="-294647"/>
            <a:chExt cx="7772400" cy="7772400"/>
          </a:xfrm>
        </p:grpSpPr>
        <p:sp>
          <p:nvSpPr>
            <p:cNvPr id="42" name="Circle: Hollow 2">
              <a:extLst>
                <a:ext uri="{FF2B5EF4-FFF2-40B4-BE49-F238E27FC236}">
                  <a16:creationId xmlns:a16="http://schemas.microsoft.com/office/drawing/2014/main" xmlns="" id="{C0A7B791-D56B-4AC2-A60F-53EEC578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4876" y="1762753"/>
              <a:ext cx="3657600" cy="3657600"/>
            </a:xfrm>
            <a:prstGeom prst="donut">
              <a:avLst>
                <a:gd name="adj" fmla="val 18423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3">
              <a:extLst>
                <a:ext uri="{FF2B5EF4-FFF2-40B4-BE49-F238E27FC236}">
                  <a16:creationId xmlns:a16="http://schemas.microsoft.com/office/drawing/2014/main" xmlns="" id="{A181DC29-8C0F-46E2-AD33-C02B6016F878}"/>
                </a:ext>
              </a:extLst>
            </p:cNvPr>
            <p:cNvSpPr/>
            <p:nvPr/>
          </p:nvSpPr>
          <p:spPr>
            <a:xfrm>
              <a:off x="8209276" y="267715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Oval 4">
              <a:extLst>
                <a:ext uri="{FF2B5EF4-FFF2-40B4-BE49-F238E27FC236}">
                  <a16:creationId xmlns:a16="http://schemas.microsoft.com/office/drawing/2014/main" xmlns="" id="{EFD10FE8-39B8-4E01-94CC-E1977386A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476" y="-294647"/>
              <a:ext cx="7772400" cy="77724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xmlns="" id="{F7F83675-EF31-483A-8929-4FE1A7768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9076" y="1076953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6" name="Oval 6">
              <a:extLst>
                <a:ext uri="{FF2B5EF4-FFF2-40B4-BE49-F238E27FC236}">
                  <a16:creationId xmlns:a16="http://schemas.microsoft.com/office/drawing/2014/main" xmlns="" id="{48D0DA70-EE0C-47BC-942A-2D81B4C7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276" y="391153"/>
              <a:ext cx="6400800" cy="64008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7" name="Oval 7">
              <a:extLst>
                <a:ext uri="{FF2B5EF4-FFF2-40B4-BE49-F238E27FC236}">
                  <a16:creationId xmlns:a16="http://schemas.microsoft.com/office/drawing/2014/main" xmlns="" id="{2C03D509-8874-4515-A3F2-2429F7506825}"/>
                </a:ext>
              </a:extLst>
            </p:cNvPr>
            <p:cNvSpPr/>
            <p:nvPr/>
          </p:nvSpPr>
          <p:spPr>
            <a:xfrm>
              <a:off x="9054271" y="2602894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8" name="Oval 8">
              <a:extLst>
                <a:ext uri="{FF2B5EF4-FFF2-40B4-BE49-F238E27FC236}">
                  <a16:creationId xmlns:a16="http://schemas.microsoft.com/office/drawing/2014/main" xmlns="" id="{4FA0A653-9A57-4D23-8885-9BAEE4D74DFC}"/>
                </a:ext>
              </a:extLst>
            </p:cNvPr>
            <p:cNvSpPr/>
            <p:nvPr/>
          </p:nvSpPr>
          <p:spPr>
            <a:xfrm>
              <a:off x="9823892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9" name="Oval 9">
              <a:extLst>
                <a:ext uri="{FF2B5EF4-FFF2-40B4-BE49-F238E27FC236}">
                  <a16:creationId xmlns:a16="http://schemas.microsoft.com/office/drawing/2014/main" xmlns="" id="{A2845643-1BF4-4244-AA81-0C3C8571C7E2}"/>
                </a:ext>
              </a:extLst>
            </p:cNvPr>
            <p:cNvSpPr/>
            <p:nvPr/>
          </p:nvSpPr>
          <p:spPr>
            <a:xfrm>
              <a:off x="8237564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xmlns="" id="{36F52E91-EE0C-47C8-90FB-84FEE44B16AC}"/>
                </a:ext>
              </a:extLst>
            </p:cNvPr>
            <p:cNvSpPr/>
            <p:nvPr/>
          </p:nvSpPr>
          <p:spPr>
            <a:xfrm>
              <a:off x="9823892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Oval 11">
              <a:extLst>
                <a:ext uri="{FF2B5EF4-FFF2-40B4-BE49-F238E27FC236}">
                  <a16:creationId xmlns:a16="http://schemas.microsoft.com/office/drawing/2014/main" xmlns="" id="{6338A906-DA27-4809-9120-BB3AEB0EF488}"/>
                </a:ext>
              </a:extLst>
            </p:cNvPr>
            <p:cNvSpPr/>
            <p:nvPr/>
          </p:nvSpPr>
          <p:spPr>
            <a:xfrm>
              <a:off x="8237564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2" name="Oval 12">
              <a:extLst>
                <a:ext uri="{FF2B5EF4-FFF2-40B4-BE49-F238E27FC236}">
                  <a16:creationId xmlns:a16="http://schemas.microsoft.com/office/drawing/2014/main" xmlns="" id="{63794685-298B-451E-8EF2-3A0346C23535}"/>
                </a:ext>
              </a:extLst>
            </p:cNvPr>
            <p:cNvSpPr/>
            <p:nvPr/>
          </p:nvSpPr>
          <p:spPr>
            <a:xfrm>
              <a:off x="9054271" y="4411540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3" name="Oval 13">
              <a:extLst>
                <a:ext uri="{FF2B5EF4-FFF2-40B4-BE49-F238E27FC236}">
                  <a16:creationId xmlns:a16="http://schemas.microsoft.com/office/drawing/2014/main" xmlns="" id="{D7846DA1-DB3F-46B1-84F7-B11CE38B6682}"/>
                </a:ext>
              </a:extLst>
            </p:cNvPr>
            <p:cNvSpPr/>
            <p:nvPr/>
          </p:nvSpPr>
          <p:spPr>
            <a:xfrm>
              <a:off x="8694435" y="486842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Oval 14">
              <a:extLst>
                <a:ext uri="{FF2B5EF4-FFF2-40B4-BE49-F238E27FC236}">
                  <a16:creationId xmlns:a16="http://schemas.microsoft.com/office/drawing/2014/main" xmlns="" id="{FF4F65BB-5E30-41CA-98A7-A12F7CF251B7}"/>
                </a:ext>
              </a:extLst>
            </p:cNvPr>
            <p:cNvSpPr/>
            <p:nvPr/>
          </p:nvSpPr>
          <p:spPr>
            <a:xfrm>
              <a:off x="7199204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5" name="Oval 15">
              <a:extLst>
                <a:ext uri="{FF2B5EF4-FFF2-40B4-BE49-F238E27FC236}">
                  <a16:creationId xmlns:a16="http://schemas.microsoft.com/office/drawing/2014/main" xmlns="" id="{9BABE7F6-D697-4D57-B0AD-EA9B051D0F0B}"/>
                </a:ext>
              </a:extLst>
            </p:cNvPr>
            <p:cNvSpPr/>
            <p:nvPr/>
          </p:nvSpPr>
          <p:spPr>
            <a:xfrm>
              <a:off x="10193585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6" name="Oval 16">
              <a:extLst>
                <a:ext uri="{FF2B5EF4-FFF2-40B4-BE49-F238E27FC236}">
                  <a16:creationId xmlns:a16="http://schemas.microsoft.com/office/drawing/2014/main" xmlns="" id="{07418E80-9910-4D2B-8205-4EFC014C4BC2}"/>
                </a:ext>
              </a:extLst>
            </p:cNvPr>
            <p:cNvSpPr/>
            <p:nvPr/>
          </p:nvSpPr>
          <p:spPr>
            <a:xfrm>
              <a:off x="8694435" y="1555572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8" name="Oval 17">
              <a:extLst>
                <a:ext uri="{FF2B5EF4-FFF2-40B4-BE49-F238E27FC236}">
                  <a16:creationId xmlns:a16="http://schemas.microsoft.com/office/drawing/2014/main" xmlns="" id="{0AF1464E-2FEB-4BDA-A3B4-3CCE090B66F0}"/>
                </a:ext>
              </a:extLst>
            </p:cNvPr>
            <p:cNvSpPr/>
            <p:nvPr/>
          </p:nvSpPr>
          <p:spPr>
            <a:xfrm>
              <a:off x="7199204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9" name="Oval 18">
              <a:extLst>
                <a:ext uri="{FF2B5EF4-FFF2-40B4-BE49-F238E27FC236}">
                  <a16:creationId xmlns:a16="http://schemas.microsoft.com/office/drawing/2014/main" xmlns="" id="{4DD4B18B-4D2A-4E1F-ABF8-42A04156ABBD}"/>
                </a:ext>
              </a:extLst>
            </p:cNvPr>
            <p:cNvSpPr/>
            <p:nvPr/>
          </p:nvSpPr>
          <p:spPr>
            <a:xfrm>
              <a:off x="10193585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Isosceles Triangle 51">
              <a:extLst>
                <a:ext uri="{FF2B5EF4-FFF2-40B4-BE49-F238E27FC236}">
                  <a16:creationId xmlns:a16="http://schemas.microsoft.com/office/drawing/2014/main" xmlns="" id="{0E56D140-A3BC-418B-9B4B-F881CD224CD4}"/>
                </a:ext>
              </a:extLst>
            </p:cNvPr>
            <p:cNvSpPr/>
            <p:nvPr/>
          </p:nvSpPr>
          <p:spPr>
            <a:xfrm>
              <a:off x="7451798" y="4128801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xmlns="" id="{62A0B26B-E8A9-41C0-803B-3C2855B215B7}"/>
                </a:ext>
              </a:extLst>
            </p:cNvPr>
            <p:cNvSpPr/>
            <p:nvPr/>
          </p:nvSpPr>
          <p:spPr>
            <a:xfrm>
              <a:off x="8934102" y="5108094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8" name="Rounded Rectangle 27">
              <a:extLst>
                <a:ext uri="{FF2B5EF4-FFF2-40B4-BE49-F238E27FC236}">
                  <a16:creationId xmlns:a16="http://schemas.microsoft.com/office/drawing/2014/main" xmlns="" id="{FC17F542-AB7D-4B5B-908B-CF69F591AF9E}"/>
                </a:ext>
              </a:extLst>
            </p:cNvPr>
            <p:cNvSpPr/>
            <p:nvPr/>
          </p:nvSpPr>
          <p:spPr>
            <a:xfrm>
              <a:off x="7445684" y="2831286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9" name="Rounded Rectangle 7">
              <a:extLst>
                <a:ext uri="{FF2B5EF4-FFF2-40B4-BE49-F238E27FC236}">
                  <a16:creationId xmlns:a16="http://schemas.microsoft.com/office/drawing/2014/main" xmlns="" id="{1DFA8180-4F6C-4607-B801-B743D1B5237A}"/>
                </a:ext>
              </a:extLst>
            </p:cNvPr>
            <p:cNvSpPr/>
            <p:nvPr/>
          </p:nvSpPr>
          <p:spPr>
            <a:xfrm>
              <a:off x="8938269" y="1821495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0" name="Round Same Side Corner Rectangle 36">
              <a:extLst>
                <a:ext uri="{FF2B5EF4-FFF2-40B4-BE49-F238E27FC236}">
                  <a16:creationId xmlns:a16="http://schemas.microsoft.com/office/drawing/2014/main" xmlns="" id="{4EFBEAA9-660E-4EE6-AD18-B71679DA8515}"/>
                </a:ext>
              </a:extLst>
            </p:cNvPr>
            <p:cNvSpPr/>
            <p:nvPr/>
          </p:nvSpPr>
          <p:spPr>
            <a:xfrm>
              <a:off x="10434826" y="2823580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1" name="자유형 176">
              <a:extLst>
                <a:ext uri="{FF2B5EF4-FFF2-40B4-BE49-F238E27FC236}">
                  <a16:creationId xmlns:a16="http://schemas.microsoft.com/office/drawing/2014/main" xmlns="" id="{C64A15B9-55C0-4B6A-9B1F-2F2EA36C2192}"/>
                </a:ext>
              </a:extLst>
            </p:cNvPr>
            <p:cNvSpPr/>
            <p:nvPr/>
          </p:nvSpPr>
          <p:spPr>
            <a:xfrm>
              <a:off x="10412624" y="4045365"/>
              <a:ext cx="372027" cy="390469"/>
            </a:xfrm>
            <a:custGeom>
              <a:avLst/>
              <a:gdLst>
                <a:gd name="connsiteX0" fmla="*/ 1460984 w 2921968"/>
                <a:gd name="connsiteY0" fmla="*/ 233294 h 3066808"/>
                <a:gd name="connsiteX1" fmla="*/ 1320049 w 2921968"/>
                <a:gd name="connsiteY1" fmla="*/ 374229 h 3066808"/>
                <a:gd name="connsiteX2" fmla="*/ 1460984 w 2921968"/>
                <a:gd name="connsiteY2" fmla="*/ 515164 h 3066808"/>
                <a:gd name="connsiteX3" fmla="*/ 1601919 w 2921968"/>
                <a:gd name="connsiteY3" fmla="*/ 374229 h 3066808"/>
                <a:gd name="connsiteX4" fmla="*/ 1460984 w 2921968"/>
                <a:gd name="connsiteY4" fmla="*/ 233294 h 3066808"/>
                <a:gd name="connsiteX5" fmla="*/ 1460984 w 2921968"/>
                <a:gd name="connsiteY5" fmla="*/ 0 h 3066808"/>
                <a:gd name="connsiteX6" fmla="*/ 1835213 w 2921968"/>
                <a:gd name="connsiteY6" fmla="*/ 374229 h 3066808"/>
                <a:gd name="connsiteX7" fmla="*/ 1670219 w 2921968"/>
                <a:gd name="connsiteY7" fmla="*/ 684545 h 3066808"/>
                <a:gd name="connsiteX8" fmla="*/ 1626866 w 2921968"/>
                <a:gd name="connsiteY8" fmla="*/ 708077 h 3066808"/>
                <a:gd name="connsiteX9" fmla="*/ 1646248 w 2921968"/>
                <a:gd name="connsiteY9" fmla="*/ 873151 h 3066808"/>
                <a:gd name="connsiteX10" fmla="*/ 2235203 w 2921968"/>
                <a:gd name="connsiteY10" fmla="*/ 873151 h 3066808"/>
                <a:gd name="connsiteX11" fmla="*/ 2241832 w 2921968"/>
                <a:gd name="connsiteY11" fmla="*/ 851796 h 3066808"/>
                <a:gd name="connsiteX12" fmla="*/ 2430803 w 2921968"/>
                <a:gd name="connsiteY12" fmla="*/ 726537 h 3066808"/>
                <a:gd name="connsiteX13" fmla="*/ 2635891 w 2921968"/>
                <a:gd name="connsiteY13" fmla="*/ 931625 h 3066808"/>
                <a:gd name="connsiteX14" fmla="*/ 2430803 w 2921968"/>
                <a:gd name="connsiteY14" fmla="*/ 1136713 h 3066808"/>
                <a:gd name="connsiteX15" fmla="*/ 2241832 w 2921968"/>
                <a:gd name="connsiteY15" fmla="*/ 1011455 h 3066808"/>
                <a:gd name="connsiteX16" fmla="*/ 2233652 w 2921968"/>
                <a:gd name="connsiteY16" fmla="*/ 985105 h 3066808"/>
                <a:gd name="connsiteX17" fmla="*/ 1659393 w 2921968"/>
                <a:gd name="connsiteY17" fmla="*/ 985105 h 3066808"/>
                <a:gd name="connsiteX18" fmla="*/ 1835639 w 2921968"/>
                <a:gd name="connsiteY18" fmla="*/ 2486125 h 3066808"/>
                <a:gd name="connsiteX19" fmla="*/ 2605322 w 2921968"/>
                <a:gd name="connsiteY19" fmla="*/ 1804902 h 3066808"/>
                <a:gd name="connsiteX20" fmla="*/ 2437231 w 2921968"/>
                <a:gd name="connsiteY20" fmla="*/ 1828663 h 3066808"/>
                <a:gd name="connsiteX21" fmla="*/ 2679599 w 2921968"/>
                <a:gd name="connsiteY21" fmla="*/ 1472350 h 3066808"/>
                <a:gd name="connsiteX22" fmla="*/ 2921968 w 2921968"/>
                <a:gd name="connsiteY22" fmla="*/ 1828663 h 3066808"/>
                <a:gd name="connsiteX23" fmla="*/ 2749252 w 2921968"/>
                <a:gd name="connsiteY23" fmla="*/ 1804848 h 3066808"/>
                <a:gd name="connsiteX24" fmla="*/ 1665272 w 2921968"/>
                <a:gd name="connsiteY24" fmla="*/ 2905483 h 3066808"/>
                <a:gd name="connsiteX25" fmla="*/ 1462434 w 2921968"/>
                <a:gd name="connsiteY25" fmla="*/ 3066808 h 3066808"/>
                <a:gd name="connsiteX26" fmla="*/ 1265857 w 2921968"/>
                <a:gd name="connsiteY26" fmla="*/ 2910631 h 3066808"/>
                <a:gd name="connsiteX27" fmla="*/ 175466 w 2921968"/>
                <a:gd name="connsiteY27" fmla="*/ 1804523 h 3066808"/>
                <a:gd name="connsiteX28" fmla="*/ 0 w 2921968"/>
                <a:gd name="connsiteY28" fmla="*/ 1828663 h 3066808"/>
                <a:gd name="connsiteX29" fmla="*/ 242369 w 2921968"/>
                <a:gd name="connsiteY29" fmla="*/ 1472350 h 3066808"/>
                <a:gd name="connsiteX30" fmla="*/ 484739 w 2921968"/>
                <a:gd name="connsiteY30" fmla="*/ 1828663 h 3066808"/>
                <a:gd name="connsiteX31" fmla="*/ 319066 w 2921968"/>
                <a:gd name="connsiteY31" fmla="*/ 1805271 h 3066808"/>
                <a:gd name="connsiteX32" fmla="*/ 1095798 w 2921968"/>
                <a:gd name="connsiteY32" fmla="*/ 2488933 h 3066808"/>
                <a:gd name="connsiteX33" fmla="*/ 1266566 w 2921968"/>
                <a:gd name="connsiteY33" fmla="*/ 985105 h 3066808"/>
                <a:gd name="connsiteX34" fmla="*/ 728631 w 2921968"/>
                <a:gd name="connsiteY34" fmla="*/ 985105 h 3066808"/>
                <a:gd name="connsiteX35" fmla="*/ 727109 w 2921968"/>
                <a:gd name="connsiteY35" fmla="*/ 987221 h 3066808"/>
                <a:gd name="connsiteX36" fmla="*/ 719586 w 2921968"/>
                <a:gd name="connsiteY36" fmla="*/ 1011455 h 3066808"/>
                <a:gd name="connsiteX37" fmla="*/ 530615 w 2921968"/>
                <a:gd name="connsiteY37" fmla="*/ 1136713 h 3066808"/>
                <a:gd name="connsiteX38" fmla="*/ 325527 w 2921968"/>
                <a:gd name="connsiteY38" fmla="*/ 931625 h 3066808"/>
                <a:gd name="connsiteX39" fmla="*/ 530615 w 2921968"/>
                <a:gd name="connsiteY39" fmla="*/ 726537 h 3066808"/>
                <a:gd name="connsiteX40" fmla="*/ 719586 w 2921968"/>
                <a:gd name="connsiteY40" fmla="*/ 851796 h 3066808"/>
                <a:gd name="connsiteX41" fmla="*/ 724380 w 2921968"/>
                <a:gd name="connsiteY41" fmla="*/ 867240 h 3066808"/>
                <a:gd name="connsiteX42" fmla="*/ 728634 w 2921968"/>
                <a:gd name="connsiteY42" fmla="*/ 873151 h 3066808"/>
                <a:gd name="connsiteX43" fmla="*/ 1279279 w 2921968"/>
                <a:gd name="connsiteY43" fmla="*/ 873151 h 3066808"/>
                <a:gd name="connsiteX44" fmla="*/ 1297855 w 2921968"/>
                <a:gd name="connsiteY44" fmla="*/ 709571 h 3066808"/>
                <a:gd name="connsiteX45" fmla="*/ 1251749 w 2921968"/>
                <a:gd name="connsiteY45" fmla="*/ 684545 h 3066808"/>
                <a:gd name="connsiteX46" fmla="*/ 1086755 w 2921968"/>
                <a:gd name="connsiteY46" fmla="*/ 374229 h 3066808"/>
                <a:gd name="connsiteX47" fmla="*/ 1460984 w 2921968"/>
                <a:gd name="connsiteY47" fmla="*/ 0 h 306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21968" h="3066808">
                  <a:moveTo>
                    <a:pt x="1460984" y="233294"/>
                  </a:moveTo>
                  <a:cubicBezTo>
                    <a:pt x="1383148" y="233294"/>
                    <a:pt x="1320049" y="296393"/>
                    <a:pt x="1320049" y="374229"/>
                  </a:cubicBezTo>
                  <a:cubicBezTo>
                    <a:pt x="1320049" y="452065"/>
                    <a:pt x="1383148" y="515164"/>
                    <a:pt x="1460984" y="515164"/>
                  </a:cubicBezTo>
                  <a:cubicBezTo>
                    <a:pt x="1538820" y="515164"/>
                    <a:pt x="1601919" y="452065"/>
                    <a:pt x="1601919" y="374229"/>
                  </a:cubicBezTo>
                  <a:cubicBezTo>
                    <a:pt x="1601919" y="296393"/>
                    <a:pt x="1538820" y="233294"/>
                    <a:pt x="1460984" y="233294"/>
                  </a:cubicBezTo>
                  <a:close/>
                  <a:moveTo>
                    <a:pt x="1460984" y="0"/>
                  </a:moveTo>
                  <a:cubicBezTo>
                    <a:pt x="1667665" y="0"/>
                    <a:pt x="1835213" y="167548"/>
                    <a:pt x="1835213" y="374229"/>
                  </a:cubicBezTo>
                  <a:cubicBezTo>
                    <a:pt x="1835213" y="503404"/>
                    <a:pt x="1769765" y="617294"/>
                    <a:pt x="1670219" y="684545"/>
                  </a:cubicBezTo>
                  <a:lnTo>
                    <a:pt x="1626866" y="708077"/>
                  </a:lnTo>
                  <a:lnTo>
                    <a:pt x="1646248" y="873151"/>
                  </a:lnTo>
                  <a:lnTo>
                    <a:pt x="2235203" y="873151"/>
                  </a:lnTo>
                  <a:lnTo>
                    <a:pt x="2241832" y="851796"/>
                  </a:lnTo>
                  <a:cubicBezTo>
                    <a:pt x="2272966" y="778187"/>
                    <a:pt x="2345853" y="726537"/>
                    <a:pt x="2430803" y="726537"/>
                  </a:cubicBezTo>
                  <a:cubicBezTo>
                    <a:pt x="2544070" y="726537"/>
                    <a:pt x="2635891" y="818358"/>
                    <a:pt x="2635891" y="931625"/>
                  </a:cubicBezTo>
                  <a:cubicBezTo>
                    <a:pt x="2635891" y="1044892"/>
                    <a:pt x="2544070" y="1136713"/>
                    <a:pt x="2430803" y="1136713"/>
                  </a:cubicBezTo>
                  <a:cubicBezTo>
                    <a:pt x="2345853" y="1136713"/>
                    <a:pt x="2272966" y="1085064"/>
                    <a:pt x="2241832" y="1011455"/>
                  </a:cubicBezTo>
                  <a:lnTo>
                    <a:pt x="2233652" y="985105"/>
                  </a:lnTo>
                  <a:lnTo>
                    <a:pt x="1659393" y="985105"/>
                  </a:lnTo>
                  <a:lnTo>
                    <a:pt x="1835639" y="2486125"/>
                  </a:lnTo>
                  <a:cubicBezTo>
                    <a:pt x="2257126" y="2356235"/>
                    <a:pt x="2582425" y="2203368"/>
                    <a:pt x="2605322" y="1804902"/>
                  </a:cubicBezTo>
                  <a:cubicBezTo>
                    <a:pt x="2547615" y="1806965"/>
                    <a:pt x="2490707" y="1815307"/>
                    <a:pt x="2437231" y="1828663"/>
                  </a:cubicBezTo>
                  <a:cubicBezTo>
                    <a:pt x="2542844" y="1722240"/>
                    <a:pt x="2642253" y="1622871"/>
                    <a:pt x="2679599" y="1472350"/>
                  </a:cubicBezTo>
                  <a:cubicBezTo>
                    <a:pt x="2719016" y="1621107"/>
                    <a:pt x="2816355" y="1715183"/>
                    <a:pt x="2921968" y="1828663"/>
                  </a:cubicBezTo>
                  <a:cubicBezTo>
                    <a:pt x="2868630" y="1815688"/>
                    <a:pt x="2809977" y="1807008"/>
                    <a:pt x="2749252" y="1804848"/>
                  </a:cubicBezTo>
                  <a:cubicBezTo>
                    <a:pt x="2719427" y="2342499"/>
                    <a:pt x="2353693" y="2860207"/>
                    <a:pt x="1665272" y="2905483"/>
                  </a:cubicBezTo>
                  <a:cubicBezTo>
                    <a:pt x="1561523" y="2978866"/>
                    <a:pt x="1523475" y="3013033"/>
                    <a:pt x="1462434" y="3066808"/>
                  </a:cubicBezTo>
                  <a:cubicBezTo>
                    <a:pt x="1404574" y="3011016"/>
                    <a:pt x="1369708" y="2980430"/>
                    <a:pt x="1265857" y="2910631"/>
                  </a:cubicBezTo>
                  <a:cubicBezTo>
                    <a:pt x="648092" y="2849018"/>
                    <a:pt x="205460" y="2343748"/>
                    <a:pt x="175466" y="1804523"/>
                  </a:cubicBezTo>
                  <a:cubicBezTo>
                    <a:pt x="115256" y="1806261"/>
                    <a:pt x="55763" y="1814736"/>
                    <a:pt x="0" y="1828663"/>
                  </a:cubicBezTo>
                  <a:cubicBezTo>
                    <a:pt x="105615" y="1722240"/>
                    <a:pt x="205022" y="1622871"/>
                    <a:pt x="242369" y="1472350"/>
                  </a:cubicBezTo>
                  <a:cubicBezTo>
                    <a:pt x="281785" y="1621107"/>
                    <a:pt x="379124" y="1715183"/>
                    <a:pt x="484739" y="1828663"/>
                  </a:cubicBezTo>
                  <a:cubicBezTo>
                    <a:pt x="433473" y="1816193"/>
                    <a:pt x="377298" y="1807690"/>
                    <a:pt x="319066" y="1805271"/>
                  </a:cubicBezTo>
                  <a:cubicBezTo>
                    <a:pt x="342774" y="2204526"/>
                    <a:pt x="675270" y="2359301"/>
                    <a:pt x="1095798" y="2488933"/>
                  </a:cubicBezTo>
                  <a:lnTo>
                    <a:pt x="1266566" y="985105"/>
                  </a:lnTo>
                  <a:lnTo>
                    <a:pt x="728631" y="985105"/>
                  </a:lnTo>
                  <a:lnTo>
                    <a:pt x="727109" y="987221"/>
                  </a:lnTo>
                  <a:lnTo>
                    <a:pt x="719586" y="1011455"/>
                  </a:lnTo>
                  <a:cubicBezTo>
                    <a:pt x="688452" y="1085064"/>
                    <a:pt x="615566" y="1136713"/>
                    <a:pt x="530615" y="1136713"/>
                  </a:cubicBezTo>
                  <a:cubicBezTo>
                    <a:pt x="417348" y="1136713"/>
                    <a:pt x="325527" y="1044892"/>
                    <a:pt x="325527" y="931625"/>
                  </a:cubicBezTo>
                  <a:cubicBezTo>
                    <a:pt x="325527" y="818358"/>
                    <a:pt x="417348" y="726537"/>
                    <a:pt x="530615" y="726537"/>
                  </a:cubicBezTo>
                  <a:cubicBezTo>
                    <a:pt x="615566" y="726537"/>
                    <a:pt x="688452" y="778187"/>
                    <a:pt x="719586" y="851796"/>
                  </a:cubicBezTo>
                  <a:lnTo>
                    <a:pt x="724380" y="867240"/>
                  </a:lnTo>
                  <a:lnTo>
                    <a:pt x="728634" y="873151"/>
                  </a:lnTo>
                  <a:lnTo>
                    <a:pt x="1279279" y="873151"/>
                  </a:lnTo>
                  <a:lnTo>
                    <a:pt x="1297855" y="709571"/>
                  </a:lnTo>
                  <a:lnTo>
                    <a:pt x="1251749" y="684545"/>
                  </a:lnTo>
                  <a:cubicBezTo>
                    <a:pt x="1152204" y="617294"/>
                    <a:pt x="1086755" y="503404"/>
                    <a:pt x="1086755" y="374229"/>
                  </a:cubicBezTo>
                  <a:cubicBezTo>
                    <a:pt x="1086755" y="167548"/>
                    <a:pt x="1254303" y="0"/>
                    <a:pt x="14609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102" name="Group 25">
              <a:extLst>
                <a:ext uri="{FF2B5EF4-FFF2-40B4-BE49-F238E27FC236}">
                  <a16:creationId xmlns:a16="http://schemas.microsoft.com/office/drawing/2014/main" xmlns="" id="{590979FF-61BC-4DC5-8BD9-8A5CBAB93D27}"/>
                </a:ext>
              </a:extLst>
            </p:cNvPr>
            <p:cNvGrpSpPr/>
            <p:nvPr/>
          </p:nvGrpSpPr>
          <p:grpSpPr>
            <a:xfrm>
              <a:off x="8504689" y="2930098"/>
              <a:ext cx="1206341" cy="1356712"/>
              <a:chOff x="7322277" y="4321169"/>
              <a:chExt cx="1919053" cy="2158265"/>
            </a:xfrm>
            <a:solidFill>
              <a:schemeClr val="bg1"/>
            </a:solidFill>
          </p:grpSpPr>
          <p:sp>
            <p:nvSpPr>
              <p:cNvPr id="152" name="Freeform: Shape 26">
                <a:extLst>
                  <a:ext uri="{FF2B5EF4-FFF2-40B4-BE49-F238E27FC236}">
                    <a16:creationId xmlns:a16="http://schemas.microsoft.com/office/drawing/2014/main" xmlns="" id="{04DB4DAE-1BA3-4EC7-8CB4-F9BB5C97F7FD}"/>
                  </a:ext>
                </a:extLst>
              </p:cNvPr>
              <p:cNvSpPr/>
              <p:nvPr/>
            </p:nvSpPr>
            <p:spPr>
              <a:xfrm>
                <a:off x="7992414" y="5103900"/>
                <a:ext cx="575537" cy="575537"/>
              </a:xfrm>
              <a:custGeom>
                <a:avLst/>
                <a:gdLst>
                  <a:gd name="connsiteX0" fmla="*/ 298183 w 575537"/>
                  <a:gd name="connsiteY0" fmla="*/ 531276 h 575537"/>
                  <a:gd name="connsiteX1" fmla="*/ 531276 w 575537"/>
                  <a:gd name="connsiteY1" fmla="*/ 298183 h 575537"/>
                  <a:gd name="connsiteX2" fmla="*/ 298183 w 575537"/>
                  <a:gd name="connsiteY2" fmla="*/ 65091 h 575537"/>
                  <a:gd name="connsiteX3" fmla="*/ 65091 w 575537"/>
                  <a:gd name="connsiteY3" fmla="*/ 298183 h 575537"/>
                  <a:gd name="connsiteX4" fmla="*/ 298183 w 575537"/>
                  <a:gd name="connsiteY4" fmla="*/ 531276 h 57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37" h="575537">
                    <a:moveTo>
                      <a:pt x="298183" y="531276"/>
                    </a:moveTo>
                    <a:cubicBezTo>
                      <a:pt x="427679" y="531276"/>
                      <a:pt x="531276" y="424801"/>
                      <a:pt x="531276" y="298183"/>
                    </a:cubicBezTo>
                    <a:cubicBezTo>
                      <a:pt x="531276" y="168687"/>
                      <a:pt x="424801" y="65091"/>
                      <a:pt x="298183" y="65091"/>
                    </a:cubicBezTo>
                    <a:cubicBezTo>
                      <a:pt x="168687" y="65091"/>
                      <a:pt x="65091" y="171565"/>
                      <a:pt x="65091" y="298183"/>
                    </a:cubicBezTo>
                    <a:cubicBezTo>
                      <a:pt x="65091" y="424801"/>
                      <a:pt x="168687" y="531276"/>
                      <a:pt x="298183" y="531276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27">
                <a:extLst>
                  <a:ext uri="{FF2B5EF4-FFF2-40B4-BE49-F238E27FC236}">
                    <a16:creationId xmlns:a16="http://schemas.microsoft.com/office/drawing/2014/main" xmlns="" id="{11C7BEEF-E1D4-45E7-9B64-7DBF32BEBC14}"/>
                  </a:ext>
                </a:extLst>
              </p:cNvPr>
              <p:cNvSpPr/>
              <p:nvPr/>
            </p:nvSpPr>
            <p:spPr>
              <a:xfrm>
                <a:off x="7322277" y="4745313"/>
                <a:ext cx="1899274" cy="1237406"/>
              </a:xfrm>
              <a:custGeom>
                <a:avLst/>
                <a:gdLst>
                  <a:gd name="connsiteX0" fmla="*/ 1860403 w 1899273"/>
                  <a:gd name="connsiteY0" fmla="*/ 158931 h 1237405"/>
                  <a:gd name="connsiteX1" fmla="*/ 784148 w 1899273"/>
                  <a:gd name="connsiteY1" fmla="*/ 345981 h 1237405"/>
                  <a:gd name="connsiteX2" fmla="*/ 84870 w 1899273"/>
                  <a:gd name="connsiteY2" fmla="*/ 1183388 h 1237405"/>
                  <a:gd name="connsiteX3" fmla="*/ 139546 w 1899273"/>
                  <a:gd name="connsiteY3" fmla="*/ 1151733 h 1237405"/>
                  <a:gd name="connsiteX4" fmla="*/ 815803 w 1899273"/>
                  <a:gd name="connsiteY4" fmla="*/ 400657 h 1237405"/>
                  <a:gd name="connsiteX5" fmla="*/ 1805727 w 1899273"/>
                  <a:gd name="connsiteY5" fmla="*/ 190586 h 1237405"/>
                  <a:gd name="connsiteX6" fmla="*/ 1860403 w 1899273"/>
                  <a:gd name="connsiteY6" fmla="*/ 15893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60403" y="158931"/>
                    </a:moveTo>
                    <a:cubicBezTo>
                      <a:pt x="1756807" y="-19486"/>
                      <a:pt x="1276233" y="63967"/>
                      <a:pt x="784148" y="345981"/>
                    </a:cubicBezTo>
                    <a:cubicBezTo>
                      <a:pt x="294941" y="627994"/>
                      <a:pt x="-18726" y="1002093"/>
                      <a:pt x="84870" y="1183388"/>
                    </a:cubicBezTo>
                    <a:lnTo>
                      <a:pt x="139546" y="1151733"/>
                    </a:lnTo>
                    <a:cubicBezTo>
                      <a:pt x="53216" y="1002093"/>
                      <a:pt x="358251" y="665404"/>
                      <a:pt x="815803" y="400657"/>
                    </a:cubicBezTo>
                    <a:cubicBezTo>
                      <a:pt x="1276233" y="135910"/>
                      <a:pt x="1719397" y="40946"/>
                      <a:pt x="1805727" y="190586"/>
                    </a:cubicBezTo>
                    <a:lnTo>
                      <a:pt x="1860403" y="15893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28">
                <a:extLst>
                  <a:ext uri="{FF2B5EF4-FFF2-40B4-BE49-F238E27FC236}">
                    <a16:creationId xmlns:a16="http://schemas.microsoft.com/office/drawing/2014/main" xmlns="" id="{1638CAA8-EB3E-4444-A918-EB2D11B74A16}"/>
                  </a:ext>
                </a:extLst>
              </p:cNvPr>
              <p:cNvSpPr/>
              <p:nvPr/>
            </p:nvSpPr>
            <p:spPr>
              <a:xfrm>
                <a:off x="7342056" y="4839153"/>
                <a:ext cx="1899274" cy="1237406"/>
              </a:xfrm>
              <a:custGeom>
                <a:avLst/>
                <a:gdLst>
                  <a:gd name="connsiteX0" fmla="*/ 1840624 w 1899273"/>
                  <a:gd name="connsiteY0" fmla="*/ 65091 h 1237405"/>
                  <a:gd name="connsiteX1" fmla="*/ 1138468 w 1899273"/>
                  <a:gd name="connsiteY1" fmla="*/ 899620 h 1237405"/>
                  <a:gd name="connsiteX2" fmla="*/ 65091 w 1899273"/>
                  <a:gd name="connsiteY2" fmla="*/ 1089547 h 1237405"/>
                  <a:gd name="connsiteX3" fmla="*/ 119767 w 1899273"/>
                  <a:gd name="connsiteY3" fmla="*/ 1057893 h 1237405"/>
                  <a:gd name="connsiteX4" fmla="*/ 1109691 w 1899273"/>
                  <a:gd name="connsiteY4" fmla="*/ 847822 h 1237405"/>
                  <a:gd name="connsiteX5" fmla="*/ 1785948 w 1899273"/>
                  <a:gd name="connsiteY5" fmla="*/ 96745 h 1237405"/>
                  <a:gd name="connsiteX6" fmla="*/ 1840624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40624" y="65091"/>
                    </a:moveTo>
                    <a:cubicBezTo>
                      <a:pt x="1944220" y="243507"/>
                      <a:pt x="1630552" y="617607"/>
                      <a:pt x="1138468" y="899620"/>
                    </a:cubicBezTo>
                    <a:cubicBezTo>
                      <a:pt x="649261" y="1184511"/>
                      <a:pt x="168687" y="1267964"/>
                      <a:pt x="65091" y="1089547"/>
                    </a:cubicBezTo>
                    <a:lnTo>
                      <a:pt x="119767" y="1057893"/>
                    </a:lnTo>
                    <a:cubicBezTo>
                      <a:pt x="206097" y="1207532"/>
                      <a:pt x="649261" y="1112569"/>
                      <a:pt x="1109691" y="847822"/>
                    </a:cubicBezTo>
                    <a:cubicBezTo>
                      <a:pt x="1570121" y="583074"/>
                      <a:pt x="1872278" y="246385"/>
                      <a:pt x="1785948" y="96745"/>
                    </a:cubicBezTo>
                    <a:lnTo>
                      <a:pt x="1840624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29">
                <a:extLst>
                  <a:ext uri="{FF2B5EF4-FFF2-40B4-BE49-F238E27FC236}">
                    <a16:creationId xmlns:a16="http://schemas.microsoft.com/office/drawing/2014/main" xmlns="" id="{126067CC-2321-4236-870D-D459A4784BCA}"/>
                  </a:ext>
                </a:extLst>
              </p:cNvPr>
              <p:cNvSpPr/>
              <p:nvPr/>
            </p:nvSpPr>
            <p:spPr>
              <a:xfrm>
                <a:off x="7342056" y="4744038"/>
                <a:ext cx="1899274" cy="1237406"/>
              </a:xfrm>
              <a:custGeom>
                <a:avLst/>
                <a:gdLst>
                  <a:gd name="connsiteX0" fmla="*/ 65091 w 1899273"/>
                  <a:gd name="connsiteY0" fmla="*/ 160206 h 1237405"/>
                  <a:gd name="connsiteX1" fmla="*/ 1138468 w 1899273"/>
                  <a:gd name="connsiteY1" fmla="*/ 347255 h 1237405"/>
                  <a:gd name="connsiteX2" fmla="*/ 1840624 w 1899273"/>
                  <a:gd name="connsiteY2" fmla="*/ 1184662 h 1237405"/>
                  <a:gd name="connsiteX3" fmla="*/ 1785948 w 1899273"/>
                  <a:gd name="connsiteY3" fmla="*/ 1153008 h 1237405"/>
                  <a:gd name="connsiteX4" fmla="*/ 1109691 w 1899273"/>
                  <a:gd name="connsiteY4" fmla="*/ 401931 h 1237405"/>
                  <a:gd name="connsiteX5" fmla="*/ 119767 w 1899273"/>
                  <a:gd name="connsiteY5" fmla="*/ 188983 h 1237405"/>
                  <a:gd name="connsiteX6" fmla="*/ 65091 w 1899273"/>
                  <a:gd name="connsiteY6" fmla="*/ 160206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65091" y="160206"/>
                    </a:moveTo>
                    <a:cubicBezTo>
                      <a:pt x="168687" y="-21089"/>
                      <a:pt x="649261" y="65242"/>
                      <a:pt x="1138468" y="347255"/>
                    </a:cubicBezTo>
                    <a:cubicBezTo>
                      <a:pt x="1627675" y="629269"/>
                      <a:pt x="1944220" y="1003368"/>
                      <a:pt x="1840624" y="1184662"/>
                    </a:cubicBezTo>
                    <a:lnTo>
                      <a:pt x="1785948" y="1153008"/>
                    </a:lnTo>
                    <a:cubicBezTo>
                      <a:pt x="1872278" y="1003368"/>
                      <a:pt x="1570121" y="666679"/>
                      <a:pt x="1109691" y="401931"/>
                    </a:cubicBezTo>
                    <a:cubicBezTo>
                      <a:pt x="649261" y="137184"/>
                      <a:pt x="206097" y="42220"/>
                      <a:pt x="119767" y="188983"/>
                    </a:cubicBezTo>
                    <a:lnTo>
                      <a:pt x="65091" y="160206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30">
                <a:extLst>
                  <a:ext uri="{FF2B5EF4-FFF2-40B4-BE49-F238E27FC236}">
                    <a16:creationId xmlns:a16="http://schemas.microsoft.com/office/drawing/2014/main" xmlns="" id="{D631C10B-7B2E-4ED2-B1F6-47D2F36F1612}"/>
                  </a:ext>
                </a:extLst>
              </p:cNvPr>
              <p:cNvSpPr/>
              <p:nvPr/>
            </p:nvSpPr>
            <p:spPr>
              <a:xfrm>
                <a:off x="7322277" y="4839153"/>
                <a:ext cx="1899274" cy="1237406"/>
              </a:xfrm>
              <a:custGeom>
                <a:avLst/>
                <a:gdLst>
                  <a:gd name="connsiteX0" fmla="*/ 84870 w 1899273"/>
                  <a:gd name="connsiteY0" fmla="*/ 65091 h 1237405"/>
                  <a:gd name="connsiteX1" fmla="*/ 784148 w 1899273"/>
                  <a:gd name="connsiteY1" fmla="*/ 899620 h 1237405"/>
                  <a:gd name="connsiteX2" fmla="*/ 1860403 w 1899273"/>
                  <a:gd name="connsiteY2" fmla="*/ 1086670 h 1237405"/>
                  <a:gd name="connsiteX3" fmla="*/ 1805727 w 1899273"/>
                  <a:gd name="connsiteY3" fmla="*/ 1055015 h 1237405"/>
                  <a:gd name="connsiteX4" fmla="*/ 815803 w 1899273"/>
                  <a:gd name="connsiteY4" fmla="*/ 844944 h 1237405"/>
                  <a:gd name="connsiteX5" fmla="*/ 139546 w 1899273"/>
                  <a:gd name="connsiteY5" fmla="*/ 93867 h 1237405"/>
                  <a:gd name="connsiteX6" fmla="*/ 84870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84870" y="65091"/>
                    </a:moveTo>
                    <a:cubicBezTo>
                      <a:pt x="-18726" y="243507"/>
                      <a:pt x="294941" y="617607"/>
                      <a:pt x="784148" y="899620"/>
                    </a:cubicBezTo>
                    <a:cubicBezTo>
                      <a:pt x="1273355" y="1181633"/>
                      <a:pt x="1756807" y="1267964"/>
                      <a:pt x="1860403" y="1086670"/>
                    </a:cubicBezTo>
                    <a:lnTo>
                      <a:pt x="1805727" y="1055015"/>
                    </a:lnTo>
                    <a:cubicBezTo>
                      <a:pt x="1719397" y="1204655"/>
                      <a:pt x="1276233" y="1109691"/>
                      <a:pt x="815803" y="844944"/>
                    </a:cubicBezTo>
                    <a:cubicBezTo>
                      <a:pt x="355373" y="580197"/>
                      <a:pt x="53216" y="243507"/>
                      <a:pt x="139546" y="93867"/>
                    </a:cubicBezTo>
                    <a:lnTo>
                      <a:pt x="84870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31">
                <a:extLst>
                  <a:ext uri="{FF2B5EF4-FFF2-40B4-BE49-F238E27FC236}">
                    <a16:creationId xmlns:a16="http://schemas.microsoft.com/office/drawing/2014/main" xmlns="" id="{1C37AD9F-5F73-47A8-BB66-2BADA638D55A}"/>
                  </a:ext>
                </a:extLst>
              </p:cNvPr>
              <p:cNvSpPr/>
              <p:nvPr/>
            </p:nvSpPr>
            <p:spPr>
              <a:xfrm>
                <a:off x="7860040" y="4321169"/>
                <a:ext cx="489207" cy="2158265"/>
              </a:xfrm>
              <a:custGeom>
                <a:avLst/>
                <a:gdLst>
                  <a:gd name="connsiteX0" fmla="*/ 439190 w 489206"/>
                  <a:gd name="connsiteY0" fmla="*/ 2114004 h 2158265"/>
                  <a:gd name="connsiteX1" fmla="*/ 65091 w 489206"/>
                  <a:gd name="connsiteY1" fmla="*/ 1089547 h 2158265"/>
                  <a:gd name="connsiteX2" fmla="*/ 439190 w 489206"/>
                  <a:gd name="connsiteY2" fmla="*/ 65091 h 2158265"/>
                  <a:gd name="connsiteX3" fmla="*/ 439190 w 489206"/>
                  <a:gd name="connsiteY3" fmla="*/ 128400 h 2158265"/>
                  <a:gd name="connsiteX4" fmla="*/ 128400 w 489206"/>
                  <a:gd name="connsiteY4" fmla="*/ 1089547 h 2158265"/>
                  <a:gd name="connsiteX5" fmla="*/ 439190 w 489206"/>
                  <a:gd name="connsiteY5" fmla="*/ 2050695 h 2158265"/>
                  <a:gd name="connsiteX6" fmla="*/ 439190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439190" y="2114004"/>
                    </a:moveTo>
                    <a:cubicBezTo>
                      <a:pt x="231996" y="2114004"/>
                      <a:pt x="65091" y="1656452"/>
                      <a:pt x="65091" y="1089547"/>
                    </a:cubicBezTo>
                    <a:cubicBezTo>
                      <a:pt x="65091" y="522643"/>
                      <a:pt x="234874" y="65091"/>
                      <a:pt x="439190" y="65091"/>
                    </a:cubicBezTo>
                    <a:lnTo>
                      <a:pt x="439190" y="128400"/>
                    </a:lnTo>
                    <a:cubicBezTo>
                      <a:pt x="266529" y="128400"/>
                      <a:pt x="128400" y="560053"/>
                      <a:pt x="128400" y="1089547"/>
                    </a:cubicBezTo>
                    <a:cubicBezTo>
                      <a:pt x="128400" y="1619042"/>
                      <a:pt x="269406" y="2050695"/>
                      <a:pt x="439190" y="2050695"/>
                    </a:cubicBezTo>
                    <a:lnTo>
                      <a:pt x="439190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32">
                <a:extLst>
                  <a:ext uri="{FF2B5EF4-FFF2-40B4-BE49-F238E27FC236}">
                    <a16:creationId xmlns:a16="http://schemas.microsoft.com/office/drawing/2014/main" xmlns="" id="{38101728-F017-445B-8427-2EE09AEE9817}"/>
                  </a:ext>
                </a:extLst>
              </p:cNvPr>
              <p:cNvSpPr/>
              <p:nvPr/>
            </p:nvSpPr>
            <p:spPr>
              <a:xfrm>
                <a:off x="8234139" y="4321169"/>
                <a:ext cx="489207" cy="2158265"/>
              </a:xfrm>
              <a:custGeom>
                <a:avLst/>
                <a:gdLst>
                  <a:gd name="connsiteX0" fmla="*/ 65091 w 489206"/>
                  <a:gd name="connsiteY0" fmla="*/ 2114004 h 2158265"/>
                  <a:gd name="connsiteX1" fmla="*/ 439190 w 489206"/>
                  <a:gd name="connsiteY1" fmla="*/ 1089547 h 2158265"/>
                  <a:gd name="connsiteX2" fmla="*/ 65091 w 489206"/>
                  <a:gd name="connsiteY2" fmla="*/ 65091 h 2158265"/>
                  <a:gd name="connsiteX3" fmla="*/ 65091 w 489206"/>
                  <a:gd name="connsiteY3" fmla="*/ 128400 h 2158265"/>
                  <a:gd name="connsiteX4" fmla="*/ 375881 w 489206"/>
                  <a:gd name="connsiteY4" fmla="*/ 1089547 h 2158265"/>
                  <a:gd name="connsiteX5" fmla="*/ 65091 w 489206"/>
                  <a:gd name="connsiteY5" fmla="*/ 2050695 h 2158265"/>
                  <a:gd name="connsiteX6" fmla="*/ 65091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65091" y="2114004"/>
                    </a:moveTo>
                    <a:cubicBezTo>
                      <a:pt x="272284" y="2114004"/>
                      <a:pt x="439190" y="1656452"/>
                      <a:pt x="439190" y="1089547"/>
                    </a:cubicBezTo>
                    <a:cubicBezTo>
                      <a:pt x="439190" y="522643"/>
                      <a:pt x="272284" y="65091"/>
                      <a:pt x="65091" y="65091"/>
                    </a:cubicBezTo>
                    <a:lnTo>
                      <a:pt x="65091" y="128400"/>
                    </a:lnTo>
                    <a:cubicBezTo>
                      <a:pt x="237752" y="128400"/>
                      <a:pt x="375881" y="560053"/>
                      <a:pt x="375881" y="1089547"/>
                    </a:cubicBezTo>
                    <a:cubicBezTo>
                      <a:pt x="375881" y="1619042"/>
                      <a:pt x="237752" y="2050695"/>
                      <a:pt x="65091" y="2050695"/>
                    </a:cubicBezTo>
                    <a:lnTo>
                      <a:pt x="65091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33">
                <a:extLst>
                  <a:ext uri="{FF2B5EF4-FFF2-40B4-BE49-F238E27FC236}">
                    <a16:creationId xmlns:a16="http://schemas.microsoft.com/office/drawing/2014/main" xmlns="" id="{46DF6E6D-1A93-4EDA-8D32-06AC7B0A8E75}"/>
                  </a:ext>
                </a:extLst>
              </p:cNvPr>
              <p:cNvSpPr/>
              <p:nvPr/>
            </p:nvSpPr>
            <p:spPr>
              <a:xfrm>
                <a:off x="8939173" y="550102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34">
                <a:extLst>
                  <a:ext uri="{FF2B5EF4-FFF2-40B4-BE49-F238E27FC236}">
                    <a16:creationId xmlns:a16="http://schemas.microsoft.com/office/drawing/2014/main" xmlns="" id="{A03ABC14-09CE-46A5-ABC6-E0814E247E39}"/>
                  </a:ext>
                </a:extLst>
              </p:cNvPr>
              <p:cNvSpPr/>
              <p:nvPr/>
            </p:nvSpPr>
            <p:spPr>
              <a:xfrm>
                <a:off x="7906083" y="454275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35">
                <a:extLst>
                  <a:ext uri="{FF2B5EF4-FFF2-40B4-BE49-F238E27FC236}">
                    <a16:creationId xmlns:a16="http://schemas.microsoft.com/office/drawing/2014/main" xmlns="" id="{96506549-558C-46F4-9CA9-C0593F53412A}"/>
                  </a:ext>
                </a:extLst>
              </p:cNvPr>
              <p:cNvSpPr/>
              <p:nvPr/>
            </p:nvSpPr>
            <p:spPr>
              <a:xfrm>
                <a:off x="7603926" y="5826200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xmlns="" id="{56300BE4-09EE-4440-A68E-B8AA85394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9676" y="154688"/>
              <a:ext cx="399621" cy="295406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xmlns="" id="{DB950486-CD52-4D14-8751-72748C9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685" y="3483031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xmlns="" id="{3CEA73ED-6DD9-436E-8331-62298AA92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03" y="1003271"/>
              <a:ext cx="246319" cy="346529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xmlns="" id="{23ACBE7A-7EAD-448B-811F-F3E2BF6A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837" y="3424941"/>
              <a:ext cx="447644" cy="313936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7" name="Freeform 18">
              <a:extLst>
                <a:ext uri="{FF2B5EF4-FFF2-40B4-BE49-F238E27FC236}">
                  <a16:creationId xmlns:a16="http://schemas.microsoft.com/office/drawing/2014/main" xmlns="" id="{421E62C5-536C-4EC0-8F39-777195575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0625" y="691038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xmlns="" id="{562770C3-443E-4F7B-A834-45279E957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0427" y="3848979"/>
              <a:ext cx="323301" cy="361227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9" name="Oval 1">
              <a:extLst>
                <a:ext uri="{FF2B5EF4-FFF2-40B4-BE49-F238E27FC236}">
                  <a16:creationId xmlns:a16="http://schemas.microsoft.com/office/drawing/2014/main" xmlns="" id="{31A8B2D0-E705-465C-A6BE-A44DF6C3A862}"/>
                </a:ext>
              </a:extLst>
            </p:cNvPr>
            <p:cNvSpPr/>
            <p:nvPr/>
          </p:nvSpPr>
          <p:spPr>
            <a:xfrm>
              <a:off x="10609797" y="5398062"/>
              <a:ext cx="328264" cy="352994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0" name="Oval 6">
              <a:extLst>
                <a:ext uri="{FF2B5EF4-FFF2-40B4-BE49-F238E27FC236}">
                  <a16:creationId xmlns:a16="http://schemas.microsoft.com/office/drawing/2014/main" xmlns="" id="{CF6C31BF-3A90-438E-ADF0-EF4E524C02F2}"/>
                </a:ext>
              </a:extLst>
            </p:cNvPr>
            <p:cNvSpPr/>
            <p:nvPr/>
          </p:nvSpPr>
          <p:spPr>
            <a:xfrm>
              <a:off x="5774977" y="5368331"/>
              <a:ext cx="306515" cy="337505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1" name="Freeform 9">
              <a:extLst>
                <a:ext uri="{FF2B5EF4-FFF2-40B4-BE49-F238E27FC236}">
                  <a16:creationId xmlns:a16="http://schemas.microsoft.com/office/drawing/2014/main" xmlns="" id="{652D8BFE-7D4A-4FD0-A58D-FF98015B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641" y="2402084"/>
              <a:ext cx="250608" cy="325258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xmlns="" id="{A36FC5C7-E572-4138-B474-CB973039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126" y="6125569"/>
              <a:ext cx="356453" cy="365022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13" name="Rectangle 1">
              <a:extLst>
                <a:ext uri="{FF2B5EF4-FFF2-40B4-BE49-F238E27FC236}">
                  <a16:creationId xmlns:a16="http://schemas.microsoft.com/office/drawing/2014/main" xmlns="" id="{435F224E-80DE-45DD-B7EB-EF15FA7DA40A}"/>
                </a:ext>
              </a:extLst>
            </p:cNvPr>
            <p:cNvSpPr/>
            <p:nvPr/>
          </p:nvSpPr>
          <p:spPr>
            <a:xfrm>
              <a:off x="11783563" y="3198294"/>
              <a:ext cx="321662" cy="319701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4" name="Round Same Side Corner Rectangle 41">
              <a:extLst>
                <a:ext uri="{FF2B5EF4-FFF2-40B4-BE49-F238E27FC236}">
                  <a16:creationId xmlns:a16="http://schemas.microsoft.com/office/drawing/2014/main" xmlns="" id="{8D7E3A14-59AF-4A79-BFC3-CEBB2E4FB143}"/>
                </a:ext>
              </a:extLst>
            </p:cNvPr>
            <p:cNvSpPr/>
            <p:nvPr/>
          </p:nvSpPr>
          <p:spPr>
            <a:xfrm rot="18900000">
              <a:off x="10307175" y="1017805"/>
              <a:ext cx="376907" cy="374976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5" name="Donut 1">
              <a:extLst>
                <a:ext uri="{FF2B5EF4-FFF2-40B4-BE49-F238E27FC236}">
                  <a16:creationId xmlns:a16="http://schemas.microsoft.com/office/drawing/2014/main" xmlns="" id="{29F83BF0-C0EC-4E8C-B207-F8FB97ECE9B1}"/>
                </a:ext>
              </a:extLst>
            </p:cNvPr>
            <p:cNvSpPr/>
            <p:nvPr/>
          </p:nvSpPr>
          <p:spPr>
            <a:xfrm>
              <a:off x="6457504" y="4564903"/>
              <a:ext cx="303144" cy="295506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xmlns="" id="{53F22241-2F3A-401E-AFB9-B5AC4516EF75}"/>
                </a:ext>
              </a:extLst>
            </p:cNvPr>
            <p:cNvSpPr/>
            <p:nvPr/>
          </p:nvSpPr>
          <p:spPr>
            <a:xfrm>
              <a:off x="7048615" y="1311028"/>
              <a:ext cx="203339" cy="320191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7" name="Oval 3">
              <a:extLst>
                <a:ext uri="{FF2B5EF4-FFF2-40B4-BE49-F238E27FC236}">
                  <a16:creationId xmlns:a16="http://schemas.microsoft.com/office/drawing/2014/main" xmlns="" id="{81394171-77CF-4D38-A27F-4540428E6D4C}"/>
                </a:ext>
              </a:extLst>
            </p:cNvPr>
            <p:cNvSpPr/>
            <p:nvPr/>
          </p:nvSpPr>
          <p:spPr>
            <a:xfrm>
              <a:off x="10758640" y="1904136"/>
              <a:ext cx="352275" cy="352275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18" name="Group 51">
              <a:extLst>
                <a:ext uri="{FF2B5EF4-FFF2-40B4-BE49-F238E27FC236}">
                  <a16:creationId xmlns:a16="http://schemas.microsoft.com/office/drawing/2014/main" xmlns="" id="{3FF5A6CF-F10B-43E4-9D52-5C70DD71CBEF}"/>
                </a:ext>
              </a:extLst>
            </p:cNvPr>
            <p:cNvGrpSpPr/>
            <p:nvPr/>
          </p:nvGrpSpPr>
          <p:grpSpPr>
            <a:xfrm>
              <a:off x="5748413" y="4577912"/>
              <a:ext cx="401427" cy="232240"/>
              <a:chOff x="2574555" y="3959226"/>
              <a:chExt cx="3941661" cy="2280393"/>
            </a:xfrm>
            <a:solidFill>
              <a:schemeClr val="bg1">
                <a:alpha val="40000"/>
              </a:schemeClr>
            </a:solidFill>
          </p:grpSpPr>
          <p:sp>
            <p:nvSpPr>
              <p:cNvPr id="142" name="Donut 81">
                <a:extLst>
                  <a:ext uri="{FF2B5EF4-FFF2-40B4-BE49-F238E27FC236}">
                    <a16:creationId xmlns:a16="http://schemas.microsoft.com/office/drawing/2014/main" xmlns="" id="{9F8792C0-185A-4D5F-992C-304209372EE7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Donut 82">
                <a:extLst>
                  <a:ext uri="{FF2B5EF4-FFF2-40B4-BE49-F238E27FC236}">
                    <a16:creationId xmlns:a16="http://schemas.microsoft.com/office/drawing/2014/main" xmlns="" id="{D516DA40-9D93-4CEF-9484-254850E95F0B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ounded Rectangle 83">
                <a:extLst>
                  <a:ext uri="{FF2B5EF4-FFF2-40B4-BE49-F238E27FC236}">
                    <a16:creationId xmlns:a16="http://schemas.microsoft.com/office/drawing/2014/main" xmlns="" id="{0F4A1D2D-1ED2-4CC8-913D-144681B6C754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Rounded Rectangle 84">
                <a:extLst>
                  <a:ext uri="{FF2B5EF4-FFF2-40B4-BE49-F238E27FC236}">
                    <a16:creationId xmlns:a16="http://schemas.microsoft.com/office/drawing/2014/main" xmlns="" id="{0AD843CE-872F-4D2F-B076-3CBCD5CD6674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Rounded Rectangle 85">
                <a:extLst>
                  <a:ext uri="{FF2B5EF4-FFF2-40B4-BE49-F238E27FC236}">
                    <a16:creationId xmlns:a16="http://schemas.microsoft.com/office/drawing/2014/main" xmlns="" id="{62DA36F1-6124-41F9-B2E7-C5639A0E7E23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Rounded Rectangle 86">
                <a:extLst>
                  <a:ext uri="{FF2B5EF4-FFF2-40B4-BE49-F238E27FC236}">
                    <a16:creationId xmlns:a16="http://schemas.microsoft.com/office/drawing/2014/main" xmlns="" id="{F189C91C-4584-4260-A3CA-5DAAB3D093B8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Rounded Rectangle 87">
                <a:extLst>
                  <a:ext uri="{FF2B5EF4-FFF2-40B4-BE49-F238E27FC236}">
                    <a16:creationId xmlns:a16="http://schemas.microsoft.com/office/drawing/2014/main" xmlns="" id="{9567E93A-E476-4455-A763-1F0CF760E616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Rounded Rectangle 16">
                <a:extLst>
                  <a:ext uri="{FF2B5EF4-FFF2-40B4-BE49-F238E27FC236}">
                    <a16:creationId xmlns:a16="http://schemas.microsoft.com/office/drawing/2014/main" xmlns="" id="{D5C7B1EC-4FFE-403A-94BB-8BF6C5622ED0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60">
                <a:extLst>
                  <a:ext uri="{FF2B5EF4-FFF2-40B4-BE49-F238E27FC236}">
                    <a16:creationId xmlns:a16="http://schemas.microsoft.com/office/drawing/2014/main" xmlns="" id="{1C06E0CA-EEC6-4F1E-BDEE-291A44D0913F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1" name="Rounded Rectangle 19">
                <a:extLst>
                  <a:ext uri="{FF2B5EF4-FFF2-40B4-BE49-F238E27FC236}">
                    <a16:creationId xmlns:a16="http://schemas.microsoft.com/office/drawing/2014/main" xmlns="" id="{0111B74F-7208-4594-B693-4D88AF96BD55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xmlns="" id="{D1D7D3FA-B87E-448D-99A7-CE70E6E3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934" y="1525673"/>
              <a:ext cx="258056" cy="35282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20" name="Oval 1">
              <a:extLst>
                <a:ext uri="{FF2B5EF4-FFF2-40B4-BE49-F238E27FC236}">
                  <a16:creationId xmlns:a16="http://schemas.microsoft.com/office/drawing/2014/main" xmlns="" id="{4B138912-A59A-4C31-A487-24FE333E19F1}"/>
                </a:ext>
              </a:extLst>
            </p:cNvPr>
            <p:cNvSpPr/>
            <p:nvPr/>
          </p:nvSpPr>
          <p:spPr>
            <a:xfrm>
              <a:off x="8373665" y="602219"/>
              <a:ext cx="342296" cy="342295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1" name="Donut 3">
              <a:extLst>
                <a:ext uri="{FF2B5EF4-FFF2-40B4-BE49-F238E27FC236}">
                  <a16:creationId xmlns:a16="http://schemas.microsoft.com/office/drawing/2014/main" xmlns="" id="{A81EB1AF-83C2-42B5-B6BB-451D69684992}"/>
                </a:ext>
              </a:extLst>
            </p:cNvPr>
            <p:cNvSpPr/>
            <p:nvPr/>
          </p:nvSpPr>
          <p:spPr>
            <a:xfrm rot="2542585">
              <a:off x="10085046" y="6173868"/>
              <a:ext cx="214889" cy="409323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122" name="Rounded Rectangle 8">
              <a:extLst>
                <a:ext uri="{FF2B5EF4-FFF2-40B4-BE49-F238E27FC236}">
                  <a16:creationId xmlns:a16="http://schemas.microsoft.com/office/drawing/2014/main" xmlns="" id="{9AC3A9A8-93BF-4A70-BCB3-89A34C8C3A14}"/>
                </a:ext>
              </a:extLst>
            </p:cNvPr>
            <p:cNvSpPr/>
            <p:nvPr/>
          </p:nvSpPr>
          <p:spPr>
            <a:xfrm>
              <a:off x="5318933" y="3416531"/>
              <a:ext cx="302313" cy="228108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Heart 3">
              <a:extLst>
                <a:ext uri="{FF2B5EF4-FFF2-40B4-BE49-F238E27FC236}">
                  <a16:creationId xmlns:a16="http://schemas.microsoft.com/office/drawing/2014/main" xmlns="" id="{32987128-419D-442D-8650-0B73A016B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6328" y="936972"/>
              <a:ext cx="302279" cy="27355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ound Same Side Corner Rectangle 5">
              <a:extLst>
                <a:ext uri="{FF2B5EF4-FFF2-40B4-BE49-F238E27FC236}">
                  <a16:creationId xmlns:a16="http://schemas.microsoft.com/office/drawing/2014/main" xmlns="" id="{CD6ECC31-4A48-4D35-93E8-7FC0AF12E0AC}"/>
                </a:ext>
              </a:extLst>
            </p:cNvPr>
            <p:cNvSpPr/>
            <p:nvPr/>
          </p:nvSpPr>
          <p:spPr>
            <a:xfrm>
              <a:off x="9871330" y="103857"/>
              <a:ext cx="352384" cy="247386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5" name="Parallelogram 8">
              <a:extLst>
                <a:ext uri="{FF2B5EF4-FFF2-40B4-BE49-F238E27FC236}">
                  <a16:creationId xmlns:a16="http://schemas.microsoft.com/office/drawing/2014/main" xmlns="" id="{BB6A5491-F2E6-464E-B45C-AE2256767382}"/>
                </a:ext>
              </a:extLst>
            </p:cNvPr>
            <p:cNvSpPr/>
            <p:nvPr/>
          </p:nvSpPr>
          <p:spPr>
            <a:xfrm>
              <a:off x="6469630" y="2392536"/>
              <a:ext cx="381319" cy="232595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xmlns="" id="{0A4F74A7-259B-4B3C-B49C-26171816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242" y="4951149"/>
              <a:ext cx="314404" cy="313890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27" name="Oval 12287">
              <a:extLst>
                <a:ext uri="{FF2B5EF4-FFF2-40B4-BE49-F238E27FC236}">
                  <a16:creationId xmlns:a16="http://schemas.microsoft.com/office/drawing/2014/main" xmlns="" id="{0001BD52-63D9-4E6B-8F2C-DD5966B4247C}"/>
                </a:ext>
              </a:extLst>
            </p:cNvPr>
            <p:cNvSpPr/>
            <p:nvPr/>
          </p:nvSpPr>
          <p:spPr>
            <a:xfrm>
              <a:off x="11534032" y="2131856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xmlns="" id="{A2330421-9967-4C7B-835D-48908DAD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069" y="1490329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29" name="Freeform 18">
              <a:extLst>
                <a:ext uri="{FF2B5EF4-FFF2-40B4-BE49-F238E27FC236}">
                  <a16:creationId xmlns:a16="http://schemas.microsoft.com/office/drawing/2014/main" xmlns="" id="{428A8046-A062-4007-9F02-27709BFE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4400" y="6043154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30" name="Freeform 9">
              <a:extLst>
                <a:ext uri="{FF2B5EF4-FFF2-40B4-BE49-F238E27FC236}">
                  <a16:creationId xmlns:a16="http://schemas.microsoft.com/office/drawing/2014/main" xmlns="" id="{4137E82B-F402-4161-981D-CD291800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149" y="1015781"/>
              <a:ext cx="330453" cy="336783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xmlns="" id="{F7838442-DC64-42F7-BC22-150995912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44" y="1260919"/>
              <a:ext cx="340880" cy="172713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132" name="Group 75">
              <a:extLst>
                <a:ext uri="{FF2B5EF4-FFF2-40B4-BE49-F238E27FC236}">
                  <a16:creationId xmlns:a16="http://schemas.microsoft.com/office/drawing/2014/main" xmlns="" id="{D090B380-A9DF-4206-B472-E8A9E96288EB}"/>
                </a:ext>
              </a:extLst>
            </p:cNvPr>
            <p:cNvGrpSpPr/>
            <p:nvPr/>
          </p:nvGrpSpPr>
          <p:grpSpPr>
            <a:xfrm>
              <a:off x="7253532" y="2052638"/>
              <a:ext cx="373601" cy="381449"/>
              <a:chOff x="2062550" y="1001048"/>
              <a:chExt cx="5068291" cy="5174720"/>
            </a:xfrm>
            <a:solidFill>
              <a:schemeClr val="bg1">
                <a:alpha val="40000"/>
              </a:schemeClr>
            </a:solidFill>
          </p:grpSpPr>
          <p:sp>
            <p:nvSpPr>
              <p:cNvPr id="137" name="Freeform 18">
                <a:extLst>
                  <a:ext uri="{FF2B5EF4-FFF2-40B4-BE49-F238E27FC236}">
                    <a16:creationId xmlns:a16="http://schemas.microsoft.com/office/drawing/2014/main" xmlns="" id="{A4E3BEC0-E91C-451E-9DF9-A21C9699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38" name="Freeform 27">
                <a:extLst>
                  <a:ext uri="{FF2B5EF4-FFF2-40B4-BE49-F238E27FC236}">
                    <a16:creationId xmlns:a16="http://schemas.microsoft.com/office/drawing/2014/main" xmlns="" id="{50D1CE43-E5BA-4C84-8CEB-CC19509F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39" name="Freeform 45">
                <a:extLst>
                  <a:ext uri="{FF2B5EF4-FFF2-40B4-BE49-F238E27FC236}">
                    <a16:creationId xmlns:a16="http://schemas.microsoft.com/office/drawing/2014/main" xmlns="" id="{C4529203-054F-4401-AC90-401DAF91E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40" name="Freeform 18">
                <a:extLst>
                  <a:ext uri="{FF2B5EF4-FFF2-40B4-BE49-F238E27FC236}">
                    <a16:creationId xmlns:a16="http://schemas.microsoft.com/office/drawing/2014/main" xmlns="" id="{A6860916-421B-4AE9-ACED-BEBBA7F59E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xmlns="" id="{B0A29F04-856E-47DA-BE97-36BB5021C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</p:grp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xmlns="" id="{53AEA272-E1AB-4A1F-8B1D-81183DA0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8015" y="5517559"/>
              <a:ext cx="312769" cy="337229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34" name="Oval 19">
              <a:extLst>
                <a:ext uri="{FF2B5EF4-FFF2-40B4-BE49-F238E27FC236}">
                  <a16:creationId xmlns:a16="http://schemas.microsoft.com/office/drawing/2014/main" xmlns="" id="{E9CFB870-AA76-4AE8-9464-C4E5358CCF13}"/>
                </a:ext>
              </a:extLst>
            </p:cNvPr>
            <p:cNvSpPr/>
            <p:nvPr/>
          </p:nvSpPr>
          <p:spPr>
            <a:xfrm rot="7840081">
              <a:off x="7388589" y="357113"/>
              <a:ext cx="302849" cy="258340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Oval 12287">
              <a:extLst>
                <a:ext uri="{FF2B5EF4-FFF2-40B4-BE49-F238E27FC236}">
                  <a16:creationId xmlns:a16="http://schemas.microsoft.com/office/drawing/2014/main" xmlns="" id="{8EFC90EE-3658-4F22-A7BE-48F713FF92C1}"/>
                </a:ext>
              </a:extLst>
            </p:cNvPr>
            <p:cNvSpPr/>
            <p:nvPr/>
          </p:nvSpPr>
          <p:spPr>
            <a:xfrm>
              <a:off x="7463557" y="5108094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6" name="Parallelogram 8">
              <a:extLst>
                <a:ext uri="{FF2B5EF4-FFF2-40B4-BE49-F238E27FC236}">
                  <a16:creationId xmlns:a16="http://schemas.microsoft.com/office/drawing/2014/main" xmlns="" id="{BAC9D37A-D27E-48E7-B544-EDF7E1F1AFFA}"/>
                </a:ext>
              </a:extLst>
            </p:cNvPr>
            <p:cNvSpPr/>
            <p:nvPr/>
          </p:nvSpPr>
          <p:spPr>
            <a:xfrm>
              <a:off x="11361206" y="6256765"/>
              <a:ext cx="315238" cy="19228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27">
            <a:extLst>
              <a:ext uri="{FF2B5EF4-FFF2-40B4-BE49-F238E27FC236}">
                <a16:creationId xmlns="" xmlns:a16="http://schemas.microsoft.com/office/drawing/2014/main" id="{E0EFFB30-A160-4211-8E55-E91CF2EEC5C1}"/>
              </a:ext>
            </a:extLst>
          </p:cNvPr>
          <p:cNvSpPr/>
          <p:nvPr/>
        </p:nvSpPr>
        <p:spPr>
          <a:xfrm>
            <a:off x="547785" y="921718"/>
            <a:ext cx="168965" cy="3674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30">
            <a:extLst>
              <a:ext uri="{FF2B5EF4-FFF2-40B4-BE49-F238E27FC236}">
                <a16:creationId xmlns="" xmlns:a16="http://schemas.microsoft.com/office/drawing/2014/main" id="{3453259C-53AF-4B92-A063-551B86BBFEAA}"/>
              </a:ext>
            </a:extLst>
          </p:cNvPr>
          <p:cNvSpPr/>
          <p:nvPr/>
        </p:nvSpPr>
        <p:spPr>
          <a:xfrm>
            <a:off x="495716" y="1038579"/>
            <a:ext cx="281609" cy="112644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53">
            <a:extLst>
              <a:ext uri="{FF2B5EF4-FFF2-40B4-BE49-F238E27FC236}">
                <a16:creationId xmlns="" xmlns:a16="http://schemas.microsoft.com/office/drawing/2014/main" id="{DE24DE2F-EF95-4D1B-982B-694A7101623F}"/>
              </a:ext>
            </a:extLst>
          </p:cNvPr>
          <p:cNvGrpSpPr/>
          <p:nvPr/>
        </p:nvGrpSpPr>
        <p:grpSpPr>
          <a:xfrm>
            <a:off x="-32" y="1227971"/>
            <a:ext cx="1416982" cy="1021331"/>
            <a:chOff x="2" y="491130"/>
            <a:chExt cx="2300512" cy="1658160"/>
          </a:xfrm>
        </p:grpSpPr>
        <p:sp>
          <p:nvSpPr>
            <p:cNvPr id="70" name="Rectangle 25">
              <a:extLst>
                <a:ext uri="{FF2B5EF4-FFF2-40B4-BE49-F238E27FC236}">
                  <a16:creationId xmlns="" xmlns:a16="http://schemas.microsoft.com/office/drawing/2014/main" id="{FCF1ACE8-C541-4C9F-BF36-E4A177C88D7C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8">
              <a:extLst>
                <a:ext uri="{FF2B5EF4-FFF2-40B4-BE49-F238E27FC236}">
                  <a16:creationId xmlns="" xmlns:a16="http://schemas.microsoft.com/office/drawing/2014/main" id="{648AA0CE-12BB-4474-9226-04D727757709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Block Arc 29">
              <a:extLst>
                <a:ext uri="{FF2B5EF4-FFF2-40B4-BE49-F238E27FC236}">
                  <a16:creationId xmlns="" xmlns:a16="http://schemas.microsoft.com/office/drawing/2014/main" id="{36D23E0E-ACBE-41A0-8BBC-638DF0620A0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ectangle: Rounded Corners 31">
              <a:extLst>
                <a:ext uri="{FF2B5EF4-FFF2-40B4-BE49-F238E27FC236}">
                  <a16:creationId xmlns="" xmlns:a16="http://schemas.microsoft.com/office/drawing/2014/main" id="{6060AD60-4AA0-4914-8719-383BECD61096}"/>
                </a:ext>
              </a:extLst>
            </p:cNvPr>
            <p:cNvSpPr/>
            <p:nvPr/>
          </p:nvSpPr>
          <p:spPr>
            <a:xfrm>
              <a:off x="1843313" y="1165032"/>
              <a:ext cx="457201" cy="18288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32">
              <a:extLst>
                <a:ext uri="{FF2B5EF4-FFF2-40B4-BE49-F238E27FC236}">
                  <a16:creationId xmlns="" xmlns:a16="http://schemas.microsoft.com/office/drawing/2014/main" id="{09FD6AEC-A2F3-4D68-912B-FA75682DB3CC}"/>
                </a:ext>
              </a:extLst>
            </p:cNvPr>
            <p:cNvSpPr/>
            <p:nvPr/>
          </p:nvSpPr>
          <p:spPr>
            <a:xfrm>
              <a:off x="1440867" y="491130"/>
              <a:ext cx="182879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46">
            <a:extLst>
              <a:ext uri="{FF2B5EF4-FFF2-40B4-BE49-F238E27FC236}">
                <a16:creationId xmlns="" xmlns:a16="http://schemas.microsoft.com/office/drawing/2014/main" id="{810EF282-A0CC-490B-BCB6-E2ABE06A53EA}"/>
              </a:ext>
            </a:extLst>
          </p:cNvPr>
          <p:cNvGrpSpPr/>
          <p:nvPr/>
        </p:nvGrpSpPr>
        <p:grpSpPr>
          <a:xfrm flipH="1">
            <a:off x="7581697" y="3956957"/>
            <a:ext cx="1562334" cy="812962"/>
            <a:chOff x="-83581" y="643530"/>
            <a:chExt cx="2536495" cy="1319868"/>
          </a:xfrm>
        </p:grpSpPr>
        <p:sp>
          <p:nvSpPr>
            <p:cNvPr id="76" name="Rectangle 41">
              <a:extLst>
                <a:ext uri="{FF2B5EF4-FFF2-40B4-BE49-F238E27FC236}">
                  <a16:creationId xmlns="" xmlns:a16="http://schemas.microsoft.com/office/drawing/2014/main" id="{BD4E2454-C9E2-4303-8EE3-2E1498D516F4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42">
              <a:extLst>
                <a:ext uri="{FF2B5EF4-FFF2-40B4-BE49-F238E27FC236}">
                  <a16:creationId xmlns="" xmlns:a16="http://schemas.microsoft.com/office/drawing/2014/main" id="{8EAA979D-898D-4CBD-93ED-73B82D9F5021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Block Arc 43">
              <a:extLst>
                <a:ext uri="{FF2B5EF4-FFF2-40B4-BE49-F238E27FC236}">
                  <a16:creationId xmlns="" xmlns:a16="http://schemas.microsoft.com/office/drawing/2014/main" id="{E679347E-6EB2-42D0-B802-471174ED574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ectangle: Rounded Corners 44">
              <a:extLst>
                <a:ext uri="{FF2B5EF4-FFF2-40B4-BE49-F238E27FC236}">
                  <a16:creationId xmlns="" xmlns:a16="http://schemas.microsoft.com/office/drawing/2014/main" id="{721DE897-9941-498E-8DD9-D52E1A90A696}"/>
                </a:ext>
              </a:extLst>
            </p:cNvPr>
            <p:cNvSpPr/>
            <p:nvPr/>
          </p:nvSpPr>
          <p:spPr>
            <a:xfrm>
              <a:off x="1995714" y="1294148"/>
              <a:ext cx="457200" cy="18287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45">
              <a:extLst>
                <a:ext uri="{FF2B5EF4-FFF2-40B4-BE49-F238E27FC236}">
                  <a16:creationId xmlns="" xmlns:a16="http://schemas.microsoft.com/office/drawing/2014/main" id="{2E8D6255-5F0E-4E26-82BD-AAAA2252A0CD}"/>
                </a:ext>
              </a:extLst>
            </p:cNvPr>
            <p:cNvSpPr/>
            <p:nvPr/>
          </p:nvSpPr>
          <p:spPr>
            <a:xfrm>
              <a:off x="1589245" y="643530"/>
              <a:ext cx="182879" cy="45720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47">
            <a:extLst>
              <a:ext uri="{FF2B5EF4-FFF2-40B4-BE49-F238E27FC236}">
                <a16:creationId xmlns="" xmlns:a16="http://schemas.microsoft.com/office/drawing/2014/main" id="{526564DD-3722-4C3B-B731-DB294D88A036}"/>
              </a:ext>
            </a:extLst>
          </p:cNvPr>
          <p:cNvGrpSpPr/>
          <p:nvPr/>
        </p:nvGrpSpPr>
        <p:grpSpPr>
          <a:xfrm rot="10800000">
            <a:off x="1227510" y="3846063"/>
            <a:ext cx="7130704" cy="1125897"/>
            <a:chOff x="-9123991" y="643530"/>
            <a:chExt cx="11576905" cy="1827926"/>
          </a:xfrm>
        </p:grpSpPr>
        <p:sp>
          <p:nvSpPr>
            <p:cNvPr id="82" name="Rectangle 48">
              <a:extLst>
                <a:ext uri="{FF2B5EF4-FFF2-40B4-BE49-F238E27FC236}">
                  <a16:creationId xmlns="" xmlns:a16="http://schemas.microsoft.com/office/drawing/2014/main" id="{0101C9E7-1211-404D-91CC-7E0FC2EEBA4A}"/>
                </a:ext>
              </a:extLst>
            </p:cNvPr>
            <p:cNvSpPr/>
            <p:nvPr/>
          </p:nvSpPr>
          <p:spPr>
            <a:xfrm>
              <a:off x="-9123991" y="712947"/>
              <a:ext cx="10886120" cy="30432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49">
              <a:extLst>
                <a:ext uri="{FF2B5EF4-FFF2-40B4-BE49-F238E27FC236}">
                  <a16:creationId xmlns="" xmlns:a16="http://schemas.microsoft.com/office/drawing/2014/main" id="{702B4BCE-D6D4-4F8C-B9D0-94DAA3C14F8F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Block Arc 50">
              <a:extLst>
                <a:ext uri="{FF2B5EF4-FFF2-40B4-BE49-F238E27FC236}">
                  <a16:creationId xmlns="" xmlns:a16="http://schemas.microsoft.com/office/drawing/2014/main" id="{B6388E78-95F8-4872-BBCF-22E5CA9974B8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Rectangle: Rounded Corners 51">
              <a:extLst>
                <a:ext uri="{FF2B5EF4-FFF2-40B4-BE49-F238E27FC236}">
                  <a16:creationId xmlns="" xmlns:a16="http://schemas.microsoft.com/office/drawing/2014/main" id="{D17FFF0A-7C9D-4506-92CF-C2D742FD0FBE}"/>
                </a:ext>
              </a:extLst>
            </p:cNvPr>
            <p:cNvSpPr/>
            <p:nvPr/>
          </p:nvSpPr>
          <p:spPr>
            <a:xfrm>
              <a:off x="1995714" y="1292854"/>
              <a:ext cx="457200" cy="18288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52">
              <a:extLst>
                <a:ext uri="{FF2B5EF4-FFF2-40B4-BE49-F238E27FC236}">
                  <a16:creationId xmlns="" xmlns:a16="http://schemas.microsoft.com/office/drawing/2014/main" id="{26B5C83F-F678-4889-8CC0-2EA7FDA50FC8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54">
            <a:extLst>
              <a:ext uri="{FF2B5EF4-FFF2-40B4-BE49-F238E27FC236}">
                <a16:creationId xmlns="" xmlns:a16="http://schemas.microsoft.com/office/drawing/2014/main" id="{8F53585F-6CF0-41A7-B203-E1433ACA49E4}"/>
              </a:ext>
            </a:extLst>
          </p:cNvPr>
          <p:cNvGrpSpPr/>
          <p:nvPr/>
        </p:nvGrpSpPr>
        <p:grpSpPr>
          <a:xfrm>
            <a:off x="7978795" y="4687746"/>
            <a:ext cx="808047" cy="812962"/>
            <a:chOff x="989126" y="491130"/>
            <a:chExt cx="1311887" cy="1319867"/>
          </a:xfrm>
        </p:grpSpPr>
        <p:sp>
          <p:nvSpPr>
            <p:cNvPr id="88" name="Block Arc 57">
              <a:extLst>
                <a:ext uri="{FF2B5EF4-FFF2-40B4-BE49-F238E27FC236}">
                  <a16:creationId xmlns="" xmlns:a16="http://schemas.microsoft.com/office/drawing/2014/main" id="{DC8F628B-D206-46BC-BC86-2A8CF00BB5F7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Rectangle: Rounded Corners 58">
              <a:extLst>
                <a:ext uri="{FF2B5EF4-FFF2-40B4-BE49-F238E27FC236}">
                  <a16:creationId xmlns="" xmlns:a16="http://schemas.microsoft.com/office/drawing/2014/main" id="{C3F4A65E-289E-4484-97CB-7E1D72FE8232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59">
              <a:extLst>
                <a:ext uri="{FF2B5EF4-FFF2-40B4-BE49-F238E27FC236}">
                  <a16:creationId xmlns="" xmlns:a16="http://schemas.microsoft.com/office/drawing/2014/main" id="{AF7F8F0D-719F-4E8A-993A-7FADB340771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39">
            <a:extLst>
              <a:ext uri="{FF2B5EF4-FFF2-40B4-BE49-F238E27FC236}">
                <a16:creationId xmlns="" xmlns:a16="http://schemas.microsoft.com/office/drawing/2014/main" id="{D740BA5B-2F93-4AB5-9411-959D009F0329}"/>
              </a:ext>
            </a:extLst>
          </p:cNvPr>
          <p:cNvGrpSpPr/>
          <p:nvPr/>
        </p:nvGrpSpPr>
        <p:grpSpPr>
          <a:xfrm rot="16200000" flipH="1">
            <a:off x="7576316" y="1370530"/>
            <a:ext cx="2016527" cy="1118905"/>
            <a:chOff x="-820977" y="643530"/>
            <a:chExt cx="3273890" cy="1816575"/>
          </a:xfrm>
        </p:grpSpPr>
        <p:sp>
          <p:nvSpPr>
            <p:cNvPr id="92" name="Rectangle 40">
              <a:extLst>
                <a:ext uri="{FF2B5EF4-FFF2-40B4-BE49-F238E27FC236}">
                  <a16:creationId xmlns="" xmlns:a16="http://schemas.microsoft.com/office/drawing/2014/main" id="{AD5C7899-A839-4A96-B212-4CDF34DE411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5">
              <a:extLst>
                <a:ext uri="{FF2B5EF4-FFF2-40B4-BE49-F238E27FC236}">
                  <a16:creationId xmlns="" xmlns:a16="http://schemas.microsoft.com/office/drawing/2014/main" id="{FA5E65A1-B9A9-4E9C-8A5D-7AC8C158EEBE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Block Arc 56">
              <a:extLst>
                <a:ext uri="{FF2B5EF4-FFF2-40B4-BE49-F238E27FC236}">
                  <a16:creationId xmlns="" xmlns:a16="http://schemas.microsoft.com/office/drawing/2014/main" id="{37A21BCC-CB69-4EC7-ADD9-352EB018ABEA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Rectangle: Rounded Corners 60">
              <a:extLst>
                <a:ext uri="{FF2B5EF4-FFF2-40B4-BE49-F238E27FC236}">
                  <a16:creationId xmlns="" xmlns:a16="http://schemas.microsoft.com/office/drawing/2014/main" id="{FFBE240E-1F3A-4600-BA16-C5A37AA8AD70}"/>
                </a:ext>
              </a:extLst>
            </p:cNvPr>
            <p:cNvSpPr/>
            <p:nvPr/>
          </p:nvSpPr>
          <p:spPr>
            <a:xfrm>
              <a:off x="1995713" y="1300289"/>
              <a:ext cx="457200" cy="18287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61">
              <a:extLst>
                <a:ext uri="{FF2B5EF4-FFF2-40B4-BE49-F238E27FC236}">
                  <a16:creationId xmlns="" xmlns:a16="http://schemas.microsoft.com/office/drawing/2014/main" id="{B787523B-703C-44BD-87D0-846766EBFA8A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143108" y="1857370"/>
            <a:ext cx="5143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уровень развития науки является не </a:t>
            </a:r>
          </a:p>
          <a:p>
            <a:pPr indent="179388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показателем развития общества, но и </a:t>
            </a:r>
          </a:p>
          <a:p>
            <a:pPr indent="179388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показателем современного развития государства. </a:t>
            </a:r>
          </a:p>
          <a:p>
            <a:pPr indent="179388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поэтому в нашей стране уделяется большое внимание подготовке научных кадров, </a:t>
            </a:r>
          </a:p>
          <a:p>
            <a:pPr indent="179388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финансированию проектов, созданию необходимых условий для исследований.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24">
            <a:extLst>
              <a:ext uri="{FF2B5EF4-FFF2-40B4-BE49-F238E27FC236}">
                <a16:creationId xmlns="" xmlns:a16="http://schemas.microsoft.com/office/drawing/2014/main" id="{E4F6199B-2971-40BB-8935-905F573F8B7C}"/>
              </a:ext>
            </a:extLst>
          </p:cNvPr>
          <p:cNvGrpSpPr/>
          <p:nvPr/>
        </p:nvGrpSpPr>
        <p:grpSpPr>
          <a:xfrm>
            <a:off x="362176" y="2039180"/>
            <a:ext cx="1941210" cy="1996699"/>
            <a:chOff x="588057" y="489291"/>
            <a:chExt cx="5731815" cy="5895657"/>
          </a:xfrm>
        </p:grpSpPr>
        <p:sp>
          <p:nvSpPr>
            <p:cNvPr id="65" name="Freeform: Shape 14">
              <a:extLst>
                <a:ext uri="{FF2B5EF4-FFF2-40B4-BE49-F238E27FC236}">
                  <a16:creationId xmlns="" xmlns:a16="http://schemas.microsoft.com/office/drawing/2014/main" id="{A95B59AA-DF2A-432B-AE13-FAE5C0512D64}"/>
                </a:ext>
              </a:extLst>
            </p:cNvPr>
            <p:cNvSpPr/>
            <p:nvPr/>
          </p:nvSpPr>
          <p:spPr>
            <a:xfrm>
              <a:off x="588057" y="489291"/>
              <a:ext cx="5731815" cy="5895657"/>
            </a:xfrm>
            <a:custGeom>
              <a:avLst/>
              <a:gdLst>
                <a:gd name="connsiteX0" fmla="*/ 2900635 w 5731815"/>
                <a:gd name="connsiteY0" fmla="*/ 0 h 5895657"/>
                <a:gd name="connsiteX1" fmla="*/ 2939708 w 5731815"/>
                <a:gd name="connsiteY1" fmla="*/ 611 h 5895657"/>
                <a:gd name="connsiteX2" fmla="*/ 2939708 w 5731815"/>
                <a:gd name="connsiteY2" fmla="*/ 1068227 h 5895657"/>
                <a:gd name="connsiteX3" fmla="*/ 2919437 w 5731815"/>
                <a:gd name="connsiteY3" fmla="*/ 1067354 h 5895657"/>
                <a:gd name="connsiteX4" fmla="*/ 1061610 w 5731815"/>
                <a:gd name="connsiteY4" fmla="*/ 2959366 h 5895657"/>
                <a:gd name="connsiteX5" fmla="*/ 2950199 w 5731815"/>
                <a:gd name="connsiteY5" fmla="*/ 4818902 h 5895657"/>
                <a:gd name="connsiteX6" fmla="*/ 4729170 w 5731815"/>
                <a:gd name="connsiteY6" fmla="*/ 3499518 h 5895657"/>
                <a:gd name="connsiteX7" fmla="*/ 4747685 w 5731815"/>
                <a:gd name="connsiteY7" fmla="*/ 3425483 h 5895657"/>
                <a:gd name="connsiteX8" fmla="*/ 5338746 w 5731815"/>
                <a:gd name="connsiteY8" fmla="*/ 3425483 h 5895657"/>
                <a:gd name="connsiteX9" fmla="*/ 5303677 w 5731815"/>
                <a:gd name="connsiteY9" fmla="*/ 3583197 h 5895657"/>
                <a:gd name="connsiteX10" fmla="*/ 5334442 w 5731815"/>
                <a:gd name="connsiteY10" fmla="*/ 3636182 h 5895657"/>
                <a:gd name="connsiteX11" fmla="*/ 5717289 w 5731815"/>
                <a:gd name="connsiteY11" fmla="*/ 3848114 h 5895657"/>
                <a:gd name="connsiteX12" fmla="*/ 5727544 w 5731815"/>
                <a:gd name="connsiteY12" fmla="*/ 3889135 h 5895657"/>
                <a:gd name="connsiteX13" fmla="*/ 5609612 w 5731815"/>
                <a:gd name="connsiteY13" fmla="*/ 4186524 h 5895657"/>
                <a:gd name="connsiteX14" fmla="*/ 5568594 w 5731815"/>
                <a:gd name="connsiteY14" fmla="*/ 4207032 h 5895657"/>
                <a:gd name="connsiteX15" fmla="*/ 5238730 w 5731815"/>
                <a:gd name="connsiteY15" fmla="*/ 4140376 h 5895657"/>
                <a:gd name="connsiteX16" fmla="*/ 5143018 w 5731815"/>
                <a:gd name="connsiteY16" fmla="*/ 4094230 h 5895657"/>
                <a:gd name="connsiteX17" fmla="*/ 5095163 w 5731815"/>
                <a:gd name="connsiteY17" fmla="*/ 4107904 h 5895657"/>
                <a:gd name="connsiteX18" fmla="*/ 4879813 w 5731815"/>
                <a:gd name="connsiteY18" fmla="*/ 4441183 h 5895657"/>
                <a:gd name="connsiteX19" fmla="*/ 4886650 w 5731815"/>
                <a:gd name="connsiteY19" fmla="*/ 4499293 h 5895657"/>
                <a:gd name="connsiteX20" fmla="*/ 5084908 w 5731815"/>
                <a:gd name="connsiteY20" fmla="*/ 4736863 h 5895657"/>
                <a:gd name="connsiteX21" fmla="*/ 5119092 w 5731815"/>
                <a:gd name="connsiteY21" fmla="*/ 4786430 h 5895657"/>
                <a:gd name="connsiteX22" fmla="*/ 5110546 w 5731815"/>
                <a:gd name="connsiteY22" fmla="*/ 4935125 h 5895657"/>
                <a:gd name="connsiteX23" fmla="*/ 4939632 w 5731815"/>
                <a:gd name="connsiteY23" fmla="*/ 5109454 h 5895657"/>
                <a:gd name="connsiteX24" fmla="*/ 4876394 w 5731815"/>
                <a:gd name="connsiteY24" fmla="*/ 5114582 h 5895657"/>
                <a:gd name="connsiteX25" fmla="*/ 4616605 w 5731815"/>
                <a:gd name="connsiteY25" fmla="*/ 4941958 h 5895657"/>
                <a:gd name="connsiteX26" fmla="*/ 4537988 w 5731815"/>
                <a:gd name="connsiteY26" fmla="*/ 4858214 h 5895657"/>
                <a:gd name="connsiteX27" fmla="*/ 4481584 w 5731815"/>
                <a:gd name="connsiteY27" fmla="*/ 4851377 h 5895657"/>
                <a:gd name="connsiteX28" fmla="*/ 4155141 w 5731815"/>
                <a:gd name="connsiteY28" fmla="*/ 5076982 h 5895657"/>
                <a:gd name="connsiteX29" fmla="*/ 4136340 w 5731815"/>
                <a:gd name="connsiteY29" fmla="*/ 5116291 h 5895657"/>
                <a:gd name="connsiteX30" fmla="*/ 4254269 w 5731815"/>
                <a:gd name="connsiteY30" fmla="*/ 5505974 h 5895657"/>
                <a:gd name="connsiteX31" fmla="*/ 4202996 w 5731815"/>
                <a:gd name="connsiteY31" fmla="*/ 5608523 h 5895657"/>
                <a:gd name="connsiteX32" fmla="*/ 3960298 w 5731815"/>
                <a:gd name="connsiteY32" fmla="*/ 5712778 h 5895657"/>
                <a:gd name="connsiteX33" fmla="*/ 3903898 w 5731815"/>
                <a:gd name="connsiteY33" fmla="*/ 5695689 h 5895657"/>
                <a:gd name="connsiteX34" fmla="*/ 3727856 w 5731815"/>
                <a:gd name="connsiteY34" fmla="*/ 5432481 h 5895657"/>
                <a:gd name="connsiteX35" fmla="*/ 3686838 w 5731815"/>
                <a:gd name="connsiteY35" fmla="*/ 5321389 h 5895657"/>
                <a:gd name="connsiteX36" fmla="*/ 3642399 w 5731815"/>
                <a:gd name="connsiteY36" fmla="*/ 5297460 h 5895657"/>
                <a:gd name="connsiteX37" fmla="*/ 3245882 w 5731815"/>
                <a:gd name="connsiteY37" fmla="*/ 5381208 h 5895657"/>
                <a:gd name="connsiteX38" fmla="*/ 3220244 w 5731815"/>
                <a:gd name="connsiteY38" fmla="*/ 5415389 h 5895657"/>
                <a:gd name="connsiteX39" fmla="*/ 3172390 w 5731815"/>
                <a:gd name="connsiteY39" fmla="*/ 5854639 h 5895657"/>
                <a:gd name="connsiteX40" fmla="*/ 3133078 w 5731815"/>
                <a:gd name="connsiteY40" fmla="*/ 5888820 h 5895657"/>
                <a:gd name="connsiteX41" fmla="*/ 2967291 w 5731815"/>
                <a:gd name="connsiteY41" fmla="*/ 5895657 h 5895657"/>
                <a:gd name="connsiteX42" fmla="*/ 2963873 w 5731815"/>
                <a:gd name="connsiteY42" fmla="*/ 5881983 h 5895657"/>
                <a:gd name="connsiteX43" fmla="*/ 2823724 w 5731815"/>
                <a:gd name="connsiteY43" fmla="*/ 5881983 h 5895657"/>
                <a:gd name="connsiteX44" fmla="*/ 2780997 w 5731815"/>
                <a:gd name="connsiteY44" fmla="*/ 5846093 h 5895657"/>
                <a:gd name="connsiteX45" fmla="*/ 2716051 w 5731815"/>
                <a:gd name="connsiteY45" fmla="*/ 5519647 h 5895657"/>
                <a:gd name="connsiteX46" fmla="*/ 2722888 w 5731815"/>
                <a:gd name="connsiteY46" fmla="*/ 5422226 h 5895657"/>
                <a:gd name="connsiteX47" fmla="*/ 2688703 w 5731815"/>
                <a:gd name="connsiteY47" fmla="*/ 5377790 h 5895657"/>
                <a:gd name="connsiteX48" fmla="*/ 2302439 w 5731815"/>
                <a:gd name="connsiteY48" fmla="*/ 5306006 h 5895657"/>
                <a:gd name="connsiteX49" fmla="*/ 2252875 w 5731815"/>
                <a:gd name="connsiteY49" fmla="*/ 5335060 h 5895657"/>
                <a:gd name="connsiteX50" fmla="*/ 2037522 w 5731815"/>
                <a:gd name="connsiteY50" fmla="*/ 5721324 h 5895657"/>
                <a:gd name="connsiteX51" fmla="*/ 1999922 w 5731815"/>
                <a:gd name="connsiteY51" fmla="*/ 5731579 h 5895657"/>
                <a:gd name="connsiteX52" fmla="*/ 1699115 w 5731815"/>
                <a:gd name="connsiteY52" fmla="*/ 5611941 h 5895657"/>
                <a:gd name="connsiteX53" fmla="*/ 1680314 w 5731815"/>
                <a:gd name="connsiteY53" fmla="*/ 5570920 h 5895657"/>
                <a:gd name="connsiteX54" fmla="*/ 1746969 w 5731815"/>
                <a:gd name="connsiteY54" fmla="*/ 5244478 h 5895657"/>
                <a:gd name="connsiteX55" fmla="*/ 1794827 w 5731815"/>
                <a:gd name="connsiteY55" fmla="*/ 5143638 h 5895657"/>
                <a:gd name="connsiteX56" fmla="*/ 1781153 w 5731815"/>
                <a:gd name="connsiteY56" fmla="*/ 5099199 h 5895657"/>
                <a:gd name="connsiteX57" fmla="*/ 1441038 w 5731815"/>
                <a:gd name="connsiteY57" fmla="*/ 4878721 h 5895657"/>
                <a:gd name="connsiteX58" fmla="*/ 1393180 w 5731815"/>
                <a:gd name="connsiteY58" fmla="*/ 4885558 h 5895657"/>
                <a:gd name="connsiteX59" fmla="*/ 1044518 w 5731815"/>
                <a:gd name="connsiteY59" fmla="*/ 5164149 h 5895657"/>
                <a:gd name="connsiteX60" fmla="*/ 1003497 w 5731815"/>
                <a:gd name="connsiteY60" fmla="*/ 5159021 h 5895657"/>
                <a:gd name="connsiteX61" fmla="*/ 774473 w 5731815"/>
                <a:gd name="connsiteY61" fmla="*/ 4936834 h 5895657"/>
                <a:gd name="connsiteX62" fmla="*/ 771054 w 5731815"/>
                <a:gd name="connsiteY62" fmla="*/ 4892394 h 5895657"/>
                <a:gd name="connsiteX63" fmla="*/ 957351 w 5731815"/>
                <a:gd name="connsiteY63" fmla="*/ 4615516 h 5895657"/>
                <a:gd name="connsiteX64" fmla="*/ 1035972 w 5731815"/>
                <a:gd name="connsiteY64" fmla="*/ 4543732 h 5895657"/>
                <a:gd name="connsiteX65" fmla="*/ 1042808 w 5731815"/>
                <a:gd name="connsiteY65" fmla="*/ 4490750 h 5895657"/>
                <a:gd name="connsiteX66" fmla="*/ 815494 w 5731815"/>
                <a:gd name="connsiteY66" fmla="*/ 4159177 h 5895657"/>
                <a:gd name="connsiteX67" fmla="*/ 764217 w 5731815"/>
                <a:gd name="connsiteY67" fmla="*/ 4150631 h 5895657"/>
                <a:gd name="connsiteX68" fmla="*/ 340354 w 5731815"/>
                <a:gd name="connsiteY68" fmla="*/ 4271978 h 5895657"/>
                <a:gd name="connsiteX69" fmla="*/ 304464 w 5731815"/>
                <a:gd name="connsiteY69" fmla="*/ 4249762 h 5895657"/>
                <a:gd name="connsiteX70" fmla="*/ 177985 w 5731815"/>
                <a:gd name="connsiteY70" fmla="*/ 3955791 h 5895657"/>
                <a:gd name="connsiteX71" fmla="*/ 193368 w 5731815"/>
                <a:gd name="connsiteY71" fmla="*/ 3913061 h 5895657"/>
                <a:gd name="connsiteX72" fmla="*/ 471956 w 5731815"/>
                <a:gd name="connsiteY72" fmla="*/ 3728476 h 5895657"/>
                <a:gd name="connsiteX73" fmla="*/ 576214 w 5731815"/>
                <a:gd name="connsiteY73" fmla="*/ 3690874 h 5895657"/>
                <a:gd name="connsiteX74" fmla="*/ 598434 w 5731815"/>
                <a:gd name="connsiteY74" fmla="*/ 3649856 h 5895657"/>
                <a:gd name="connsiteX75" fmla="*/ 512977 w 5731815"/>
                <a:gd name="connsiteY75" fmla="*/ 3249918 h 5895657"/>
                <a:gd name="connsiteX76" fmla="*/ 477084 w 5731815"/>
                <a:gd name="connsiteY76" fmla="*/ 3224280 h 5895657"/>
                <a:gd name="connsiteX77" fmla="*/ 34418 w 5731815"/>
                <a:gd name="connsiteY77" fmla="*/ 3174716 h 5895657"/>
                <a:gd name="connsiteX78" fmla="*/ 7071 w 5731815"/>
                <a:gd name="connsiteY78" fmla="*/ 3142241 h 5895657"/>
                <a:gd name="connsiteX79" fmla="*/ 1947 w 5731815"/>
                <a:gd name="connsiteY79" fmla="*/ 2817508 h 5895657"/>
                <a:gd name="connsiteX80" fmla="*/ 34418 w 5731815"/>
                <a:gd name="connsiteY80" fmla="*/ 2785033 h 5895657"/>
                <a:gd name="connsiteX81" fmla="*/ 365992 w 5731815"/>
                <a:gd name="connsiteY81" fmla="*/ 2718377 h 5895657"/>
                <a:gd name="connsiteX82" fmla="*/ 463410 w 5731815"/>
                <a:gd name="connsiteY82" fmla="*/ 2725214 h 5895657"/>
                <a:gd name="connsiteX83" fmla="*/ 507849 w 5731815"/>
                <a:gd name="connsiteY83" fmla="*/ 2689321 h 5895657"/>
                <a:gd name="connsiteX84" fmla="*/ 577924 w 5731815"/>
                <a:gd name="connsiteY84" fmla="*/ 2308184 h 5895657"/>
                <a:gd name="connsiteX85" fmla="*/ 543739 w 5731815"/>
                <a:gd name="connsiteY85" fmla="*/ 2253492 h 5895657"/>
                <a:gd name="connsiteX86" fmla="*/ 162606 w 5731815"/>
                <a:gd name="connsiteY86" fmla="*/ 2039851 h 5895657"/>
                <a:gd name="connsiteX87" fmla="*/ 152347 w 5731815"/>
                <a:gd name="connsiteY87" fmla="*/ 2007376 h 5895657"/>
                <a:gd name="connsiteX88" fmla="*/ 273698 w 5731815"/>
                <a:gd name="connsiteY88" fmla="*/ 1701441 h 5895657"/>
                <a:gd name="connsiteX89" fmla="*/ 311297 w 5731815"/>
                <a:gd name="connsiteY89" fmla="*/ 1684352 h 5895657"/>
                <a:gd name="connsiteX90" fmla="*/ 742001 w 5731815"/>
                <a:gd name="connsiteY90" fmla="*/ 1798863 h 5895657"/>
                <a:gd name="connsiteX91" fmla="*/ 784728 w 5731815"/>
                <a:gd name="connsiteY91" fmla="*/ 1785189 h 5895657"/>
                <a:gd name="connsiteX92" fmla="*/ 1001787 w 5731815"/>
                <a:gd name="connsiteY92" fmla="*/ 1448491 h 5895657"/>
                <a:gd name="connsiteX93" fmla="*/ 1003497 w 5731815"/>
                <a:gd name="connsiteY93" fmla="*/ 1402343 h 5895657"/>
                <a:gd name="connsiteX94" fmla="*/ 789856 w 5731815"/>
                <a:gd name="connsiteY94" fmla="*/ 1149393 h 5895657"/>
                <a:gd name="connsiteX95" fmla="*/ 757384 w 5731815"/>
                <a:gd name="connsiteY95" fmla="*/ 1103245 h 5895657"/>
                <a:gd name="connsiteX96" fmla="*/ 764217 w 5731815"/>
                <a:gd name="connsiteY96" fmla="*/ 961387 h 5895657"/>
                <a:gd name="connsiteX97" fmla="*/ 940259 w 5731815"/>
                <a:gd name="connsiteY97" fmla="*/ 781930 h 5895657"/>
                <a:gd name="connsiteX98" fmla="*/ 994951 w 5731815"/>
                <a:gd name="connsiteY98" fmla="*/ 776802 h 5895657"/>
                <a:gd name="connsiteX99" fmla="*/ 1261577 w 5731815"/>
                <a:gd name="connsiteY99" fmla="*/ 954550 h 5895657"/>
                <a:gd name="connsiteX100" fmla="*/ 1335070 w 5731815"/>
                <a:gd name="connsiteY100" fmla="*/ 1031461 h 5895657"/>
                <a:gd name="connsiteX101" fmla="*/ 1398307 w 5731815"/>
                <a:gd name="connsiteY101" fmla="*/ 1040007 h 5895657"/>
                <a:gd name="connsiteX102" fmla="*/ 1721335 w 5731815"/>
                <a:gd name="connsiteY102" fmla="*/ 817820 h 5895657"/>
                <a:gd name="connsiteX103" fmla="*/ 1738423 w 5731815"/>
                <a:gd name="connsiteY103" fmla="*/ 775093 h 5895657"/>
                <a:gd name="connsiteX104" fmla="*/ 1630750 w 5731815"/>
                <a:gd name="connsiteY104" fmla="*/ 423009 h 5895657"/>
                <a:gd name="connsiteX105" fmla="*/ 1704242 w 5731815"/>
                <a:gd name="connsiteY105" fmla="*/ 272606 h 5895657"/>
                <a:gd name="connsiteX106" fmla="*/ 1916174 w 5731815"/>
                <a:gd name="connsiteY106" fmla="*/ 183733 h 5895657"/>
                <a:gd name="connsiteX107" fmla="*/ 1972575 w 5731815"/>
                <a:gd name="connsiteY107" fmla="*/ 199113 h 5895657"/>
                <a:gd name="connsiteX108" fmla="*/ 2148617 w 5731815"/>
                <a:gd name="connsiteY108" fmla="*/ 462321 h 5895657"/>
                <a:gd name="connsiteX109" fmla="*/ 2189638 w 5731815"/>
                <a:gd name="connsiteY109" fmla="*/ 569995 h 5895657"/>
                <a:gd name="connsiteX110" fmla="*/ 2237492 w 5731815"/>
                <a:gd name="connsiteY110" fmla="*/ 597342 h 5895657"/>
                <a:gd name="connsiteX111" fmla="*/ 2625466 w 5731815"/>
                <a:gd name="connsiteY111" fmla="*/ 515303 h 5895657"/>
                <a:gd name="connsiteX112" fmla="*/ 2656228 w 5731815"/>
                <a:gd name="connsiteY112" fmla="*/ 475995 h 5895657"/>
                <a:gd name="connsiteX113" fmla="*/ 2705795 w 5731815"/>
                <a:gd name="connsiteY113" fmla="*/ 36748 h 5895657"/>
                <a:gd name="connsiteX114" fmla="*/ 2736558 w 5731815"/>
                <a:gd name="connsiteY114" fmla="*/ 7692 h 5895657"/>
                <a:gd name="connsiteX115" fmla="*/ 2900635 w 5731815"/>
                <a:gd name="connsiteY115" fmla="*/ 0 h 589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731815" h="5895657">
                  <a:moveTo>
                    <a:pt x="2900635" y="0"/>
                  </a:moveTo>
                  <a:lnTo>
                    <a:pt x="2939708" y="611"/>
                  </a:lnTo>
                  <a:lnTo>
                    <a:pt x="2939708" y="1068227"/>
                  </a:lnTo>
                  <a:lnTo>
                    <a:pt x="2919437" y="1067354"/>
                  </a:lnTo>
                  <a:cubicBezTo>
                    <a:pt x="1893958" y="1074191"/>
                    <a:pt x="1054770" y="1891157"/>
                    <a:pt x="1061610" y="2959366"/>
                  </a:cubicBezTo>
                  <a:cubicBezTo>
                    <a:pt x="1070152" y="3983135"/>
                    <a:pt x="1885412" y="4810356"/>
                    <a:pt x="2950199" y="4818902"/>
                  </a:cubicBezTo>
                  <a:cubicBezTo>
                    <a:pt x="3780626" y="4805015"/>
                    <a:pt x="4493709" y="4273241"/>
                    <a:pt x="4729170" y="3499518"/>
                  </a:cubicBezTo>
                  <a:lnTo>
                    <a:pt x="4747685" y="3425483"/>
                  </a:lnTo>
                  <a:lnTo>
                    <a:pt x="5338746" y="3425483"/>
                  </a:lnTo>
                  <a:lnTo>
                    <a:pt x="5303677" y="3583197"/>
                  </a:lnTo>
                  <a:cubicBezTo>
                    <a:pt x="5295131" y="3613963"/>
                    <a:pt x="5305386" y="3629345"/>
                    <a:pt x="5334442" y="3636182"/>
                  </a:cubicBezTo>
                  <a:cubicBezTo>
                    <a:pt x="5481428" y="3672072"/>
                    <a:pt x="5589105" y="3778040"/>
                    <a:pt x="5717289" y="3848114"/>
                  </a:cubicBezTo>
                  <a:cubicBezTo>
                    <a:pt x="5734381" y="3858369"/>
                    <a:pt x="5734381" y="3872043"/>
                    <a:pt x="5727544" y="3889135"/>
                  </a:cubicBezTo>
                  <a:cubicBezTo>
                    <a:pt x="5693360" y="3989972"/>
                    <a:pt x="5652342" y="4089103"/>
                    <a:pt x="5609612" y="4186524"/>
                  </a:cubicBezTo>
                  <a:cubicBezTo>
                    <a:pt x="5601066" y="4205322"/>
                    <a:pt x="5589105" y="4212159"/>
                    <a:pt x="5568594" y="4207032"/>
                  </a:cubicBezTo>
                  <a:cubicBezTo>
                    <a:pt x="5459208" y="4184815"/>
                    <a:pt x="5348116" y="4164305"/>
                    <a:pt x="5238730" y="4140376"/>
                  </a:cubicBezTo>
                  <a:cubicBezTo>
                    <a:pt x="5204549" y="4131830"/>
                    <a:pt x="5173783" y="4111322"/>
                    <a:pt x="5143018" y="4094230"/>
                  </a:cubicBezTo>
                  <a:cubicBezTo>
                    <a:pt x="5120801" y="4082266"/>
                    <a:pt x="5108837" y="4083975"/>
                    <a:pt x="5095163" y="4107904"/>
                  </a:cubicBezTo>
                  <a:cubicBezTo>
                    <a:pt x="5031926" y="4224124"/>
                    <a:pt x="4961852" y="4336928"/>
                    <a:pt x="4879813" y="4441183"/>
                  </a:cubicBezTo>
                  <a:cubicBezTo>
                    <a:pt x="4861012" y="4465112"/>
                    <a:pt x="4857593" y="4480495"/>
                    <a:pt x="4886650" y="4499293"/>
                  </a:cubicBezTo>
                  <a:cubicBezTo>
                    <a:pt x="4977234" y="4557406"/>
                    <a:pt x="5021670" y="4654824"/>
                    <a:pt x="5084908" y="4736863"/>
                  </a:cubicBezTo>
                  <a:cubicBezTo>
                    <a:pt x="5096872" y="4752246"/>
                    <a:pt x="5107128" y="4769338"/>
                    <a:pt x="5119092" y="4786430"/>
                  </a:cubicBezTo>
                  <a:cubicBezTo>
                    <a:pt x="5187457" y="4885558"/>
                    <a:pt x="5184039" y="4851377"/>
                    <a:pt x="5110546" y="4935125"/>
                  </a:cubicBezTo>
                  <a:cubicBezTo>
                    <a:pt x="5057564" y="4996653"/>
                    <a:pt x="4996032" y="5051344"/>
                    <a:pt x="4939632" y="5109454"/>
                  </a:cubicBezTo>
                  <a:cubicBezTo>
                    <a:pt x="4919121" y="5131674"/>
                    <a:pt x="4902033" y="5131674"/>
                    <a:pt x="4876394" y="5114582"/>
                  </a:cubicBezTo>
                  <a:cubicBezTo>
                    <a:pt x="4790937" y="5056472"/>
                    <a:pt x="4703771" y="4998362"/>
                    <a:pt x="4616605" y="4941958"/>
                  </a:cubicBezTo>
                  <a:cubicBezTo>
                    <a:pt x="4584133" y="4919742"/>
                    <a:pt x="4561913" y="4887267"/>
                    <a:pt x="4537988" y="4858214"/>
                  </a:cubicBezTo>
                  <a:cubicBezTo>
                    <a:pt x="4519186" y="4835994"/>
                    <a:pt x="4503803" y="4832575"/>
                    <a:pt x="4481584" y="4851377"/>
                  </a:cubicBezTo>
                  <a:cubicBezTo>
                    <a:pt x="4379035" y="4935125"/>
                    <a:pt x="4269652" y="5010326"/>
                    <a:pt x="4155141" y="5076982"/>
                  </a:cubicBezTo>
                  <a:cubicBezTo>
                    <a:pt x="4139759" y="5085528"/>
                    <a:pt x="4122666" y="5094074"/>
                    <a:pt x="4136340" y="5116291"/>
                  </a:cubicBezTo>
                  <a:cubicBezTo>
                    <a:pt x="4214961" y="5234223"/>
                    <a:pt x="4220088" y="5374371"/>
                    <a:pt x="4254269" y="5505974"/>
                  </a:cubicBezTo>
                  <a:cubicBezTo>
                    <a:pt x="4274779" y="5582885"/>
                    <a:pt x="4279907" y="5572630"/>
                    <a:pt x="4202996" y="5608523"/>
                  </a:cubicBezTo>
                  <a:cubicBezTo>
                    <a:pt x="4122666" y="5646122"/>
                    <a:pt x="4040628" y="5678597"/>
                    <a:pt x="3960298" y="5712778"/>
                  </a:cubicBezTo>
                  <a:cubicBezTo>
                    <a:pt x="3934660" y="5723033"/>
                    <a:pt x="3919281" y="5719615"/>
                    <a:pt x="3903898" y="5695689"/>
                  </a:cubicBezTo>
                  <a:cubicBezTo>
                    <a:pt x="3845788" y="5606814"/>
                    <a:pt x="3785969" y="5521357"/>
                    <a:pt x="3727856" y="5432481"/>
                  </a:cubicBezTo>
                  <a:cubicBezTo>
                    <a:pt x="3705639" y="5398300"/>
                    <a:pt x="3697093" y="5358988"/>
                    <a:pt x="3686838" y="5321389"/>
                  </a:cubicBezTo>
                  <a:cubicBezTo>
                    <a:pt x="3680001" y="5297460"/>
                    <a:pt x="3668037" y="5290623"/>
                    <a:pt x="3642399" y="5297460"/>
                  </a:cubicBezTo>
                  <a:cubicBezTo>
                    <a:pt x="3512505" y="5336769"/>
                    <a:pt x="3380903" y="5364116"/>
                    <a:pt x="3245882" y="5381208"/>
                  </a:cubicBezTo>
                  <a:cubicBezTo>
                    <a:pt x="3223662" y="5384627"/>
                    <a:pt x="3216826" y="5394879"/>
                    <a:pt x="3220244" y="5415389"/>
                  </a:cubicBezTo>
                  <a:cubicBezTo>
                    <a:pt x="3244173" y="5565793"/>
                    <a:pt x="3189479" y="5707650"/>
                    <a:pt x="3172390" y="5854639"/>
                  </a:cubicBezTo>
                  <a:cubicBezTo>
                    <a:pt x="3168971" y="5880274"/>
                    <a:pt x="3155297" y="5888820"/>
                    <a:pt x="3133078" y="5888820"/>
                  </a:cubicBezTo>
                  <a:cubicBezTo>
                    <a:pt x="3078387" y="5890529"/>
                    <a:pt x="3021986" y="5893948"/>
                    <a:pt x="2967291" y="5895657"/>
                  </a:cubicBezTo>
                  <a:cubicBezTo>
                    <a:pt x="2963873" y="5883692"/>
                    <a:pt x="2963873" y="5883692"/>
                    <a:pt x="2963873" y="5881983"/>
                  </a:cubicBezTo>
                  <a:cubicBezTo>
                    <a:pt x="2917728" y="5881983"/>
                    <a:pt x="2869870" y="5881983"/>
                    <a:pt x="2823724" y="5881983"/>
                  </a:cubicBezTo>
                  <a:cubicBezTo>
                    <a:pt x="2798086" y="5881983"/>
                    <a:pt x="2784416" y="5871728"/>
                    <a:pt x="2780997" y="5846093"/>
                  </a:cubicBezTo>
                  <a:cubicBezTo>
                    <a:pt x="2760487" y="5736707"/>
                    <a:pt x="2736558" y="5629030"/>
                    <a:pt x="2716051" y="5519647"/>
                  </a:cubicBezTo>
                  <a:cubicBezTo>
                    <a:pt x="2709214" y="5487172"/>
                    <a:pt x="2719469" y="5454701"/>
                    <a:pt x="2722888" y="5422226"/>
                  </a:cubicBezTo>
                  <a:cubicBezTo>
                    <a:pt x="2726306" y="5394879"/>
                    <a:pt x="2719469" y="5381208"/>
                    <a:pt x="2688703" y="5377790"/>
                  </a:cubicBezTo>
                  <a:cubicBezTo>
                    <a:pt x="2558810" y="5364116"/>
                    <a:pt x="2428914" y="5340187"/>
                    <a:pt x="2302439" y="5306006"/>
                  </a:cubicBezTo>
                  <a:cubicBezTo>
                    <a:pt x="2275091" y="5299169"/>
                    <a:pt x="2259712" y="5307715"/>
                    <a:pt x="2252875" y="5335060"/>
                  </a:cubicBezTo>
                  <a:cubicBezTo>
                    <a:pt x="2216982" y="5483754"/>
                    <a:pt x="2109308" y="5591431"/>
                    <a:pt x="2037522" y="5721324"/>
                  </a:cubicBezTo>
                  <a:cubicBezTo>
                    <a:pt x="2028979" y="5736707"/>
                    <a:pt x="2015305" y="5736707"/>
                    <a:pt x="1999922" y="5731579"/>
                  </a:cubicBezTo>
                  <a:cubicBezTo>
                    <a:pt x="1897376" y="5697398"/>
                    <a:pt x="1796536" y="5656377"/>
                    <a:pt x="1699115" y="5611941"/>
                  </a:cubicBezTo>
                  <a:cubicBezTo>
                    <a:pt x="1678604" y="5603395"/>
                    <a:pt x="1676895" y="5588012"/>
                    <a:pt x="1680314" y="5570920"/>
                  </a:cubicBezTo>
                  <a:cubicBezTo>
                    <a:pt x="1702533" y="5461538"/>
                    <a:pt x="1721335" y="5352152"/>
                    <a:pt x="1746969" y="5244478"/>
                  </a:cubicBezTo>
                  <a:cubicBezTo>
                    <a:pt x="1755515" y="5208585"/>
                    <a:pt x="1776026" y="5176110"/>
                    <a:pt x="1794827" y="5143638"/>
                  </a:cubicBezTo>
                  <a:cubicBezTo>
                    <a:pt x="1806792" y="5123128"/>
                    <a:pt x="1803373" y="5111163"/>
                    <a:pt x="1781153" y="5099199"/>
                  </a:cubicBezTo>
                  <a:cubicBezTo>
                    <a:pt x="1661512" y="5035961"/>
                    <a:pt x="1548711" y="4960759"/>
                    <a:pt x="1441038" y="4878721"/>
                  </a:cubicBezTo>
                  <a:cubicBezTo>
                    <a:pt x="1422236" y="4863341"/>
                    <a:pt x="1408563" y="4863341"/>
                    <a:pt x="1393180" y="4885558"/>
                  </a:cubicBezTo>
                  <a:cubicBezTo>
                    <a:pt x="1304304" y="5010326"/>
                    <a:pt x="1162446" y="5071855"/>
                    <a:pt x="1044518" y="5164149"/>
                  </a:cubicBezTo>
                  <a:cubicBezTo>
                    <a:pt x="1029135" y="5176110"/>
                    <a:pt x="1017170" y="5170985"/>
                    <a:pt x="1003497" y="5159021"/>
                  </a:cubicBezTo>
                  <a:cubicBezTo>
                    <a:pt x="923167" y="5088947"/>
                    <a:pt x="847965" y="5012036"/>
                    <a:pt x="774473" y="4936834"/>
                  </a:cubicBezTo>
                  <a:cubicBezTo>
                    <a:pt x="760802" y="4921451"/>
                    <a:pt x="759090" y="4909486"/>
                    <a:pt x="771054" y="4892394"/>
                  </a:cubicBezTo>
                  <a:cubicBezTo>
                    <a:pt x="832582" y="4800100"/>
                    <a:pt x="894114" y="4707810"/>
                    <a:pt x="957351" y="4615516"/>
                  </a:cubicBezTo>
                  <a:cubicBezTo>
                    <a:pt x="977859" y="4586459"/>
                    <a:pt x="1008624" y="4567658"/>
                    <a:pt x="1035972" y="4543732"/>
                  </a:cubicBezTo>
                  <a:cubicBezTo>
                    <a:pt x="1056482" y="4526640"/>
                    <a:pt x="1059901" y="4511257"/>
                    <a:pt x="1042808" y="4490750"/>
                  </a:cubicBezTo>
                  <a:cubicBezTo>
                    <a:pt x="959061" y="4386492"/>
                    <a:pt x="882150" y="4277106"/>
                    <a:pt x="815494" y="4159177"/>
                  </a:cubicBezTo>
                  <a:cubicBezTo>
                    <a:pt x="800111" y="4131830"/>
                    <a:pt x="784728" y="4136957"/>
                    <a:pt x="764217" y="4150631"/>
                  </a:cubicBezTo>
                  <a:cubicBezTo>
                    <a:pt x="634324" y="4230960"/>
                    <a:pt x="482211" y="4232670"/>
                    <a:pt x="340354" y="4271978"/>
                  </a:cubicBezTo>
                  <a:cubicBezTo>
                    <a:pt x="321552" y="4277106"/>
                    <a:pt x="311297" y="4266851"/>
                    <a:pt x="304464" y="4249762"/>
                  </a:cubicBezTo>
                  <a:cubicBezTo>
                    <a:pt x="258315" y="4154049"/>
                    <a:pt x="215588" y="4054919"/>
                    <a:pt x="177985" y="3955791"/>
                  </a:cubicBezTo>
                  <a:cubicBezTo>
                    <a:pt x="171148" y="3935281"/>
                    <a:pt x="176276" y="3923316"/>
                    <a:pt x="193368" y="3913061"/>
                  </a:cubicBezTo>
                  <a:cubicBezTo>
                    <a:pt x="285662" y="3851533"/>
                    <a:pt x="376247" y="3788295"/>
                    <a:pt x="471956" y="3728476"/>
                  </a:cubicBezTo>
                  <a:cubicBezTo>
                    <a:pt x="502722" y="3709675"/>
                    <a:pt x="540321" y="3701129"/>
                    <a:pt x="576214" y="3690874"/>
                  </a:cubicBezTo>
                  <a:cubicBezTo>
                    <a:pt x="598434" y="3684037"/>
                    <a:pt x="605268" y="3673782"/>
                    <a:pt x="598434" y="3649856"/>
                  </a:cubicBezTo>
                  <a:cubicBezTo>
                    <a:pt x="559122" y="3518250"/>
                    <a:pt x="531778" y="3384939"/>
                    <a:pt x="512977" y="3249918"/>
                  </a:cubicBezTo>
                  <a:cubicBezTo>
                    <a:pt x="509559" y="3227698"/>
                    <a:pt x="499303" y="3220861"/>
                    <a:pt x="477084" y="3224280"/>
                  </a:cubicBezTo>
                  <a:cubicBezTo>
                    <a:pt x="324971" y="3249918"/>
                    <a:pt x="181404" y="3191808"/>
                    <a:pt x="34418" y="3174716"/>
                  </a:cubicBezTo>
                  <a:cubicBezTo>
                    <a:pt x="15617" y="3173007"/>
                    <a:pt x="8784" y="3161042"/>
                    <a:pt x="7071" y="3142241"/>
                  </a:cubicBezTo>
                  <a:cubicBezTo>
                    <a:pt x="-3181" y="3034567"/>
                    <a:pt x="238" y="2926891"/>
                    <a:pt x="1947" y="2817508"/>
                  </a:cubicBezTo>
                  <a:cubicBezTo>
                    <a:pt x="1947" y="2796997"/>
                    <a:pt x="15617" y="2788451"/>
                    <a:pt x="34418" y="2785033"/>
                  </a:cubicBezTo>
                  <a:cubicBezTo>
                    <a:pt x="145514" y="2762813"/>
                    <a:pt x="254896" y="2740597"/>
                    <a:pt x="365992" y="2718377"/>
                  </a:cubicBezTo>
                  <a:cubicBezTo>
                    <a:pt x="398463" y="2711540"/>
                    <a:pt x="430938" y="2721795"/>
                    <a:pt x="463410" y="2725214"/>
                  </a:cubicBezTo>
                  <a:cubicBezTo>
                    <a:pt x="490757" y="2728633"/>
                    <a:pt x="504431" y="2718377"/>
                    <a:pt x="507849" y="2689321"/>
                  </a:cubicBezTo>
                  <a:cubicBezTo>
                    <a:pt x="521523" y="2561136"/>
                    <a:pt x="545449" y="2432952"/>
                    <a:pt x="577924" y="2308184"/>
                  </a:cubicBezTo>
                  <a:cubicBezTo>
                    <a:pt x="586470" y="2275712"/>
                    <a:pt x="574505" y="2260329"/>
                    <a:pt x="543739" y="2253492"/>
                  </a:cubicBezTo>
                  <a:cubicBezTo>
                    <a:pt x="398463" y="2215893"/>
                    <a:pt x="289081" y="2109925"/>
                    <a:pt x="162606" y="2039851"/>
                  </a:cubicBezTo>
                  <a:cubicBezTo>
                    <a:pt x="148929" y="2033014"/>
                    <a:pt x="148929" y="2021050"/>
                    <a:pt x="152347" y="2007376"/>
                  </a:cubicBezTo>
                  <a:cubicBezTo>
                    <a:pt x="186531" y="1903121"/>
                    <a:pt x="229258" y="1802281"/>
                    <a:pt x="273698" y="1701441"/>
                  </a:cubicBezTo>
                  <a:cubicBezTo>
                    <a:pt x="282244" y="1682643"/>
                    <a:pt x="295917" y="1679225"/>
                    <a:pt x="311297" y="1684352"/>
                  </a:cubicBezTo>
                  <a:cubicBezTo>
                    <a:pt x="454867" y="1721952"/>
                    <a:pt x="608689" y="1718533"/>
                    <a:pt x="742001" y="1798863"/>
                  </a:cubicBezTo>
                  <a:cubicBezTo>
                    <a:pt x="764217" y="1812536"/>
                    <a:pt x="774473" y="1803990"/>
                    <a:pt x="784728" y="1785189"/>
                  </a:cubicBezTo>
                  <a:cubicBezTo>
                    <a:pt x="847965" y="1667260"/>
                    <a:pt x="921458" y="1554456"/>
                    <a:pt x="1001787" y="1448491"/>
                  </a:cubicBezTo>
                  <a:cubicBezTo>
                    <a:pt x="1012043" y="1434818"/>
                    <a:pt x="1029135" y="1419435"/>
                    <a:pt x="1003497" y="1402343"/>
                  </a:cubicBezTo>
                  <a:cubicBezTo>
                    <a:pt x="906078" y="1339105"/>
                    <a:pt x="856511" y="1238269"/>
                    <a:pt x="789856" y="1149393"/>
                  </a:cubicBezTo>
                  <a:cubicBezTo>
                    <a:pt x="777891" y="1134010"/>
                    <a:pt x="769348" y="1118627"/>
                    <a:pt x="757384" y="1103245"/>
                  </a:cubicBezTo>
                  <a:cubicBezTo>
                    <a:pt x="704398" y="1028043"/>
                    <a:pt x="702689" y="1026333"/>
                    <a:pt x="764217" y="961387"/>
                  </a:cubicBezTo>
                  <a:cubicBezTo>
                    <a:pt x="822331" y="899859"/>
                    <a:pt x="882150" y="841749"/>
                    <a:pt x="940259" y="781930"/>
                  </a:cubicBezTo>
                  <a:cubicBezTo>
                    <a:pt x="959061" y="763129"/>
                    <a:pt x="974443" y="761419"/>
                    <a:pt x="994951" y="776802"/>
                  </a:cubicBezTo>
                  <a:cubicBezTo>
                    <a:pt x="1083826" y="836621"/>
                    <a:pt x="1172702" y="894731"/>
                    <a:pt x="1261577" y="954550"/>
                  </a:cubicBezTo>
                  <a:cubicBezTo>
                    <a:pt x="1292340" y="975061"/>
                    <a:pt x="1312850" y="1004117"/>
                    <a:pt x="1335070" y="1031461"/>
                  </a:cubicBezTo>
                  <a:cubicBezTo>
                    <a:pt x="1353871" y="1057099"/>
                    <a:pt x="1370960" y="1062227"/>
                    <a:pt x="1398307" y="1040007"/>
                  </a:cubicBezTo>
                  <a:cubicBezTo>
                    <a:pt x="1499147" y="956259"/>
                    <a:pt x="1608530" y="882767"/>
                    <a:pt x="1721335" y="817820"/>
                  </a:cubicBezTo>
                  <a:cubicBezTo>
                    <a:pt x="1738423" y="807565"/>
                    <a:pt x="1753806" y="797310"/>
                    <a:pt x="1738423" y="775093"/>
                  </a:cubicBezTo>
                  <a:cubicBezTo>
                    <a:pt x="1664931" y="669125"/>
                    <a:pt x="1659806" y="542651"/>
                    <a:pt x="1630750" y="423009"/>
                  </a:cubicBezTo>
                  <a:cubicBezTo>
                    <a:pt x="1605112" y="318754"/>
                    <a:pt x="1608530" y="320464"/>
                    <a:pt x="1704242" y="272606"/>
                  </a:cubicBezTo>
                  <a:cubicBezTo>
                    <a:pt x="1772607" y="238425"/>
                    <a:pt x="1846100" y="212787"/>
                    <a:pt x="1916174" y="183733"/>
                  </a:cubicBezTo>
                  <a:cubicBezTo>
                    <a:pt x="1941812" y="173478"/>
                    <a:pt x="1957195" y="175187"/>
                    <a:pt x="1972575" y="199113"/>
                  </a:cubicBezTo>
                  <a:cubicBezTo>
                    <a:pt x="2030688" y="287989"/>
                    <a:pt x="2088798" y="375155"/>
                    <a:pt x="2148617" y="462321"/>
                  </a:cubicBezTo>
                  <a:cubicBezTo>
                    <a:pt x="2170836" y="494793"/>
                    <a:pt x="2177673" y="532395"/>
                    <a:pt x="2189638" y="569995"/>
                  </a:cubicBezTo>
                  <a:cubicBezTo>
                    <a:pt x="2198180" y="597342"/>
                    <a:pt x="2210145" y="605888"/>
                    <a:pt x="2237492" y="597342"/>
                  </a:cubicBezTo>
                  <a:cubicBezTo>
                    <a:pt x="2363967" y="559743"/>
                    <a:pt x="2493861" y="532395"/>
                    <a:pt x="2625466" y="515303"/>
                  </a:cubicBezTo>
                  <a:cubicBezTo>
                    <a:pt x="2651101" y="511885"/>
                    <a:pt x="2659647" y="501630"/>
                    <a:pt x="2656228" y="475995"/>
                  </a:cubicBezTo>
                  <a:cubicBezTo>
                    <a:pt x="2634012" y="325591"/>
                    <a:pt x="2688703" y="183733"/>
                    <a:pt x="2705795" y="36748"/>
                  </a:cubicBezTo>
                  <a:cubicBezTo>
                    <a:pt x="2707505" y="19656"/>
                    <a:pt x="2717760" y="9401"/>
                    <a:pt x="2736558" y="7692"/>
                  </a:cubicBezTo>
                  <a:cubicBezTo>
                    <a:pt x="2791251" y="1709"/>
                    <a:pt x="2845943" y="0"/>
                    <a:pt x="2900635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60" name="Group 23">
              <a:extLst>
                <a:ext uri="{FF2B5EF4-FFF2-40B4-BE49-F238E27FC236}">
                  <a16:creationId xmlns="" xmlns:a16="http://schemas.microsoft.com/office/drawing/2014/main" id="{7EFE6713-0ED8-4071-A1CA-B921C19A8C7C}"/>
                </a:ext>
              </a:extLst>
            </p:cNvPr>
            <p:cNvGrpSpPr/>
            <p:nvPr/>
          </p:nvGrpSpPr>
          <p:grpSpPr>
            <a:xfrm>
              <a:off x="2987539" y="4093022"/>
              <a:ext cx="1560442" cy="843861"/>
              <a:chOff x="5962917" y="2581248"/>
              <a:chExt cx="1027047" cy="555410"/>
            </a:xfrm>
            <a:solidFill>
              <a:schemeClr val="bg1"/>
            </a:solidFill>
          </p:grpSpPr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6264DBA4-2895-4C0D-8E94-C39FD8CF76BB}"/>
                  </a:ext>
                </a:extLst>
              </p:cNvPr>
              <p:cNvSpPr txBox="1"/>
              <p:nvPr/>
            </p:nvSpPr>
            <p:spPr>
              <a:xfrm>
                <a:off x="5962917" y="2720081"/>
                <a:ext cx="354622" cy="329095"/>
              </a:xfrm>
              <a:prstGeom prst="star32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5400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grpSp>
            <p:nvGrpSpPr>
              <p:cNvPr id="62" name="Group 20">
                <a:extLst>
                  <a:ext uri="{FF2B5EF4-FFF2-40B4-BE49-F238E27FC236}">
                    <a16:creationId xmlns="" xmlns:a16="http://schemas.microsoft.com/office/drawing/2014/main" id="{90F2F5C7-8ECC-4ECC-B610-75D1A1BB1324}"/>
                  </a:ext>
                </a:extLst>
              </p:cNvPr>
              <p:cNvGrpSpPr/>
              <p:nvPr/>
            </p:nvGrpSpPr>
            <p:grpSpPr>
              <a:xfrm>
                <a:off x="6433482" y="2581248"/>
                <a:ext cx="556482" cy="555410"/>
                <a:chOff x="7167947" y="1624190"/>
                <a:chExt cx="2677920" cy="2672764"/>
              </a:xfrm>
              <a:grpFill/>
            </p:grpSpPr>
            <p:sp>
              <p:nvSpPr>
                <p:cNvPr id="63" name="Freeform: Shape 21">
                  <a:extLst>
                    <a:ext uri="{FF2B5EF4-FFF2-40B4-BE49-F238E27FC236}">
                      <a16:creationId xmlns="" xmlns:a16="http://schemas.microsoft.com/office/drawing/2014/main" id="{B58C613A-08EF-4669-BD65-FDD56CEFBE29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0" cy="2672764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22">
                  <a:extLst>
                    <a:ext uri="{FF2B5EF4-FFF2-40B4-BE49-F238E27FC236}">
                      <a16:creationId xmlns="" xmlns:a16="http://schemas.microsoft.com/office/drawing/2014/main" id="{95981185-B17A-411A-817A-411B329380BA}"/>
                    </a:ext>
                  </a:extLst>
                </p:cNvPr>
                <p:cNvSpPr/>
                <p:nvPr/>
              </p:nvSpPr>
              <p:spPr>
                <a:xfrm>
                  <a:off x="7628244" y="2084297"/>
                  <a:ext cx="1757326" cy="1752551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17">
            <a:extLst>
              <a:ext uri="{FF2B5EF4-FFF2-40B4-BE49-F238E27FC236}">
                <a16:creationId xmlns:a16="http://schemas.microsoft.com/office/drawing/2014/main" xmlns="" id="{F2379149-572C-40A3-A37D-0AEC9933A200}"/>
              </a:ext>
            </a:extLst>
          </p:cNvPr>
          <p:cNvGrpSpPr/>
          <p:nvPr/>
        </p:nvGrpSpPr>
        <p:grpSpPr>
          <a:xfrm rot="20328779" flipH="1">
            <a:off x="2396846" y="1994018"/>
            <a:ext cx="4256348" cy="1804867"/>
            <a:chOff x="2855642" y="1729428"/>
            <a:chExt cx="6480725" cy="2748096"/>
          </a:xfrm>
        </p:grpSpPr>
        <p:sp>
          <p:nvSpPr>
            <p:cNvPr id="97" name="Rectangle 5">
              <a:extLst>
                <a:ext uri="{FF2B5EF4-FFF2-40B4-BE49-F238E27FC236}">
                  <a16:creationId xmlns:a16="http://schemas.microsoft.com/office/drawing/2014/main" xmlns="" id="{2CA60154-8119-47A9-AEC1-D9F4DC54063E}"/>
                </a:ext>
              </a:extLst>
            </p:cNvPr>
            <p:cNvSpPr/>
            <p:nvPr/>
          </p:nvSpPr>
          <p:spPr>
            <a:xfrm>
              <a:off x="4716696" y="2405690"/>
              <a:ext cx="2774385" cy="1882403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8" name="Rectangle 5">
              <a:extLst>
                <a:ext uri="{FF2B5EF4-FFF2-40B4-BE49-F238E27FC236}">
                  <a16:creationId xmlns:a16="http://schemas.microsoft.com/office/drawing/2014/main" xmlns="" id="{33633848-575C-4649-B608-ADBE6156C904}"/>
                </a:ext>
              </a:extLst>
            </p:cNvPr>
            <p:cNvSpPr/>
            <p:nvPr/>
          </p:nvSpPr>
          <p:spPr>
            <a:xfrm>
              <a:off x="4716696" y="2771860"/>
              <a:ext cx="2774385" cy="905985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xmlns="" id="{7D5AD825-C6ED-412E-9AD8-1752352C7F2B}"/>
                </a:ext>
              </a:extLst>
            </p:cNvPr>
            <p:cNvSpPr/>
            <p:nvPr/>
          </p:nvSpPr>
          <p:spPr>
            <a:xfrm>
              <a:off x="2855642" y="1729428"/>
              <a:ext cx="6480725" cy="1657211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100" name="Straight Connector 13">
              <a:extLst>
                <a:ext uri="{FF2B5EF4-FFF2-40B4-BE49-F238E27FC236}">
                  <a16:creationId xmlns:a16="http://schemas.microsoft.com/office/drawing/2014/main" xmlns="" id="{098041F7-EF12-4235-8F7A-E50660E91C07}"/>
                </a:ext>
              </a:extLst>
            </p:cNvPr>
            <p:cNvCxnSpPr/>
            <p:nvPr/>
          </p:nvCxnSpPr>
          <p:spPr>
            <a:xfrm>
              <a:off x="6204740" y="2292443"/>
              <a:ext cx="1693282" cy="5695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1" name="Straight Connector 14">
              <a:extLst>
                <a:ext uri="{FF2B5EF4-FFF2-40B4-BE49-F238E27FC236}">
                  <a16:creationId xmlns:a16="http://schemas.microsoft.com/office/drawing/2014/main" xmlns="" id="{CE46E61B-F685-4DCF-BA97-2A3C4F3EC31D}"/>
                </a:ext>
              </a:extLst>
            </p:cNvPr>
            <p:cNvCxnSpPr>
              <a:cxnSpLocks/>
            </p:cNvCxnSpPr>
            <p:nvPr/>
          </p:nvCxnSpPr>
          <p:spPr>
            <a:xfrm rot="20328779">
              <a:off x="8042336" y="2813373"/>
              <a:ext cx="2503" cy="8723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2" name="Isosceles Triangle 15">
              <a:extLst>
                <a:ext uri="{FF2B5EF4-FFF2-40B4-BE49-F238E27FC236}">
                  <a16:creationId xmlns:a16="http://schemas.microsoft.com/office/drawing/2014/main" xmlns="" id="{C374473E-5B80-4901-8656-6860ABE6150C}"/>
                </a:ext>
              </a:extLst>
            </p:cNvPr>
            <p:cNvSpPr/>
            <p:nvPr/>
          </p:nvSpPr>
          <p:spPr>
            <a:xfrm rot="20328779">
              <a:off x="8108405" y="3624285"/>
              <a:ext cx="491605" cy="853239"/>
            </a:xfrm>
            <a:prstGeom prst="triangl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3" name="Oval 16">
              <a:extLst>
                <a:ext uri="{FF2B5EF4-FFF2-40B4-BE49-F238E27FC236}">
                  <a16:creationId xmlns:a16="http://schemas.microsoft.com/office/drawing/2014/main" xmlns="" id="{A6173891-AF67-48A5-8CF7-5BFB9BE6A454}"/>
                </a:ext>
              </a:extLst>
            </p:cNvPr>
            <p:cNvSpPr/>
            <p:nvPr/>
          </p:nvSpPr>
          <p:spPr>
            <a:xfrm>
              <a:off x="8106546" y="3611027"/>
              <a:ext cx="251999" cy="25199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2071684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аука требует от человека всей его жизни. </a:t>
            </a:r>
          </a:p>
          <a:p>
            <a:r>
              <a:rPr lang="ru-RU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если бы у вас было бы две жизни, то и их бы не хватило вам</a:t>
            </a:r>
            <a:r>
              <a:rPr lang="ru-RU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Большого </a:t>
            </a:r>
            <a:r>
              <a:rPr lang="ru-RU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напряжения и великой страсти требует наука от человека.</a:t>
            </a:r>
          </a:p>
          <a:p>
            <a:pPr algn="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</a:t>
            </a:r>
            <a:r>
              <a:rPr lang="ru-RU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И.П. Павлов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79" name="Группа 78"/>
          <p:cNvGrpSpPr/>
          <p:nvPr/>
        </p:nvGrpSpPr>
        <p:grpSpPr>
          <a:xfrm>
            <a:off x="7165568" y="2500312"/>
            <a:ext cx="1978464" cy="2250589"/>
            <a:chOff x="5804943" y="4821755"/>
            <a:chExt cx="1978464" cy="2250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0" name="Group 6">
              <a:extLst>
                <a:ext uri="{FF2B5EF4-FFF2-40B4-BE49-F238E27FC236}">
                  <a16:creationId xmlns="" xmlns:a16="http://schemas.microsoft.com/office/drawing/2014/main" id="{B709E326-94C9-4F3D-9DF9-72EE68F8DD51}"/>
                </a:ext>
              </a:extLst>
            </p:cNvPr>
            <p:cNvGrpSpPr/>
            <p:nvPr/>
          </p:nvGrpSpPr>
          <p:grpSpPr>
            <a:xfrm>
              <a:off x="5948274" y="4822719"/>
              <a:ext cx="1835133" cy="2249625"/>
              <a:chOff x="9087758" y="3138062"/>
              <a:chExt cx="3046078" cy="3734081"/>
            </a:xfrm>
          </p:grpSpPr>
          <p:grpSp>
            <p:nvGrpSpPr>
              <p:cNvPr id="31" name="Group 135">
                <a:extLst>
                  <a:ext uri="{FF2B5EF4-FFF2-40B4-BE49-F238E27FC236}">
                    <a16:creationId xmlns="" xmlns:a16="http://schemas.microsoft.com/office/drawing/2014/main" id="{E34B25F4-A622-4E94-91F2-EE926E055A3A}"/>
                  </a:ext>
                </a:extLst>
              </p:cNvPr>
              <p:cNvGrpSpPr/>
              <p:nvPr/>
            </p:nvGrpSpPr>
            <p:grpSpPr>
              <a:xfrm rot="2947662" flipH="1">
                <a:off x="9383049" y="3263125"/>
                <a:ext cx="827734" cy="577554"/>
                <a:chOff x="5405974" y="1533288"/>
                <a:chExt cx="608646" cy="424685"/>
              </a:xfrm>
            </p:grpSpPr>
            <p:sp>
              <p:nvSpPr>
                <p:cNvPr id="51" name="Trapezoid 139">
                  <a:extLst>
                    <a:ext uri="{FF2B5EF4-FFF2-40B4-BE49-F238E27FC236}">
                      <a16:creationId xmlns="" xmlns:a16="http://schemas.microsoft.com/office/drawing/2014/main" id="{8CF2E195-A136-4A42-B1B4-0B0148CDFE1A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rapezoid 140">
                  <a:extLst>
                    <a:ext uri="{FF2B5EF4-FFF2-40B4-BE49-F238E27FC236}">
                      <a16:creationId xmlns="" xmlns:a16="http://schemas.microsoft.com/office/drawing/2014/main" id="{0B124FED-97B6-4F06-9731-9D29B0561BC7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rapezoid 141">
                  <a:extLst>
                    <a:ext uri="{FF2B5EF4-FFF2-40B4-BE49-F238E27FC236}">
                      <a16:creationId xmlns="" xmlns:a16="http://schemas.microsoft.com/office/drawing/2014/main" id="{0EA6782A-0670-41FA-9AE6-7B65C293465D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apezoid 142">
                  <a:extLst>
                    <a:ext uri="{FF2B5EF4-FFF2-40B4-BE49-F238E27FC236}">
                      <a16:creationId xmlns="" xmlns:a16="http://schemas.microsoft.com/office/drawing/2014/main" id="{04327686-E7B8-4F3B-9E28-57504EB680BD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rapezoid 143">
                  <a:extLst>
                    <a:ext uri="{FF2B5EF4-FFF2-40B4-BE49-F238E27FC236}">
                      <a16:creationId xmlns="" xmlns:a16="http://schemas.microsoft.com/office/drawing/2014/main" id="{3337CC3D-84B2-4AD8-B61E-01ED6854D66D}"/>
                    </a:ext>
                  </a:extLst>
                </p:cNvPr>
                <p:cNvSpPr/>
                <p:nvPr/>
              </p:nvSpPr>
              <p:spPr>
                <a:xfrm rot="8867088" flipH="1">
                  <a:off x="5921123" y="1778027"/>
                  <a:ext cx="93497" cy="17994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129">
                <a:extLst>
                  <a:ext uri="{FF2B5EF4-FFF2-40B4-BE49-F238E27FC236}">
                    <a16:creationId xmlns="" xmlns:a16="http://schemas.microsoft.com/office/drawing/2014/main" id="{79385788-1A56-4FAA-99BB-4D1E186F07D4}"/>
                  </a:ext>
                </a:extLst>
              </p:cNvPr>
              <p:cNvGrpSpPr/>
              <p:nvPr/>
            </p:nvGrpSpPr>
            <p:grpSpPr>
              <a:xfrm rot="7415005" flipH="1">
                <a:off x="9775096" y="5495950"/>
                <a:ext cx="688855" cy="2063532"/>
                <a:chOff x="391500" y="630207"/>
                <a:chExt cx="531845" cy="1593193"/>
              </a:xfrm>
            </p:grpSpPr>
            <p:sp>
              <p:nvSpPr>
                <p:cNvPr id="49" name="Rectangle: Rounded Corners 161">
                  <a:extLst>
                    <a:ext uri="{FF2B5EF4-FFF2-40B4-BE49-F238E27FC236}">
                      <a16:creationId xmlns="" xmlns:a16="http://schemas.microsoft.com/office/drawing/2014/main" id="{21F8A59E-C6F6-4724-87EE-8E94B37F3CBB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: Rounded Corners 162">
                  <a:extLst>
                    <a:ext uri="{FF2B5EF4-FFF2-40B4-BE49-F238E27FC236}">
                      <a16:creationId xmlns="" xmlns:a16="http://schemas.microsoft.com/office/drawing/2014/main" id="{0A417290-EEF9-41B0-B262-7A482058F11B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130">
                <a:extLst>
                  <a:ext uri="{FF2B5EF4-FFF2-40B4-BE49-F238E27FC236}">
                    <a16:creationId xmlns="" xmlns:a16="http://schemas.microsoft.com/office/drawing/2014/main" id="{5D84579D-4389-4EC7-A4CB-9681E03F82B8}"/>
                  </a:ext>
                </a:extLst>
              </p:cNvPr>
              <p:cNvGrpSpPr/>
              <p:nvPr/>
            </p:nvGrpSpPr>
            <p:grpSpPr>
              <a:xfrm rot="13514546" flipH="1">
                <a:off x="10293888" y="3976487"/>
                <a:ext cx="729571" cy="2548346"/>
                <a:chOff x="391500" y="630207"/>
                <a:chExt cx="531845" cy="1593193"/>
              </a:xfrm>
            </p:grpSpPr>
            <p:sp>
              <p:nvSpPr>
                <p:cNvPr id="47" name="Rectangle: Rounded Corners 159">
                  <a:extLst>
                    <a:ext uri="{FF2B5EF4-FFF2-40B4-BE49-F238E27FC236}">
                      <a16:creationId xmlns="" xmlns:a16="http://schemas.microsoft.com/office/drawing/2014/main" id="{1267AEE3-0B9A-4F04-9A01-D73730080DA0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: Rounded Corners 160">
                  <a:extLst>
                    <a:ext uri="{FF2B5EF4-FFF2-40B4-BE49-F238E27FC236}">
                      <a16:creationId xmlns="" xmlns:a16="http://schemas.microsoft.com/office/drawing/2014/main" id="{D2EC9984-CBE1-4789-B02E-812C1985D0FD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131">
                <a:extLst>
                  <a:ext uri="{FF2B5EF4-FFF2-40B4-BE49-F238E27FC236}">
                    <a16:creationId xmlns="" xmlns:a16="http://schemas.microsoft.com/office/drawing/2014/main" id="{BB75C2C5-EC3E-4D2E-A7B9-0C388DE0B877}"/>
                  </a:ext>
                </a:extLst>
              </p:cNvPr>
              <p:cNvGrpSpPr/>
              <p:nvPr/>
            </p:nvGrpSpPr>
            <p:grpSpPr>
              <a:xfrm rot="6515991" flipH="1">
                <a:off x="9133139" y="5347988"/>
                <a:ext cx="926547" cy="926547"/>
                <a:chOff x="121429" y="411152"/>
                <a:chExt cx="607378" cy="607378"/>
              </a:xfrm>
            </p:grpSpPr>
            <p:sp>
              <p:nvSpPr>
                <p:cNvPr id="43" name="Oval 155">
                  <a:extLst>
                    <a:ext uri="{FF2B5EF4-FFF2-40B4-BE49-F238E27FC236}">
                      <a16:creationId xmlns="" xmlns:a16="http://schemas.microsoft.com/office/drawing/2014/main" id="{484A35F0-BD57-4A3A-A86D-7CDC896DFDE8}"/>
                    </a:ext>
                  </a:extLst>
                </p:cNvPr>
                <p:cNvSpPr/>
                <p:nvPr/>
              </p:nvSpPr>
              <p:spPr>
                <a:xfrm>
                  <a:off x="121429" y="411152"/>
                  <a:ext cx="607378" cy="607378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: Shape 156">
                  <a:extLst>
                    <a:ext uri="{FF2B5EF4-FFF2-40B4-BE49-F238E27FC236}">
                      <a16:creationId xmlns="" xmlns:a16="http://schemas.microsoft.com/office/drawing/2014/main" id="{D3180975-4EF8-4D47-8846-45CD19732CF1}"/>
                    </a:ext>
                  </a:extLst>
                </p:cNvPr>
                <p:cNvSpPr/>
                <p:nvPr/>
              </p:nvSpPr>
              <p:spPr>
                <a:xfrm>
                  <a:off x="186934" y="476657"/>
                  <a:ext cx="476369" cy="476369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157">
                  <a:extLst>
                    <a:ext uri="{FF2B5EF4-FFF2-40B4-BE49-F238E27FC236}">
                      <a16:creationId xmlns="" xmlns:a16="http://schemas.microsoft.com/office/drawing/2014/main" id="{1C7E0D0C-5A75-457A-983C-CE2B94536169}"/>
                    </a:ext>
                  </a:extLst>
                </p:cNvPr>
                <p:cNvSpPr/>
                <p:nvPr/>
              </p:nvSpPr>
              <p:spPr>
                <a:xfrm>
                  <a:off x="306265" y="596608"/>
                  <a:ext cx="237706" cy="236466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Oval 158">
                  <a:extLst>
                    <a:ext uri="{FF2B5EF4-FFF2-40B4-BE49-F238E27FC236}">
                      <a16:creationId xmlns="" xmlns:a16="http://schemas.microsoft.com/office/drawing/2014/main" id="{184F0334-3B67-4DB2-8E8A-153CB7F3A0E5}"/>
                    </a:ext>
                  </a:extLst>
                </p:cNvPr>
                <p:cNvSpPr/>
                <p:nvPr/>
              </p:nvSpPr>
              <p:spPr>
                <a:xfrm>
                  <a:off x="385557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132">
                <a:extLst>
                  <a:ext uri="{FF2B5EF4-FFF2-40B4-BE49-F238E27FC236}">
                    <a16:creationId xmlns="" xmlns:a16="http://schemas.microsoft.com/office/drawing/2014/main" id="{53406839-AC3B-4A8E-BD7B-371FF6E0EDCB}"/>
                  </a:ext>
                </a:extLst>
              </p:cNvPr>
              <p:cNvGrpSpPr/>
              <p:nvPr/>
            </p:nvGrpSpPr>
            <p:grpSpPr>
              <a:xfrm rot="17832318" flipH="1">
                <a:off x="10630036" y="3483559"/>
                <a:ext cx="606909" cy="1518446"/>
                <a:chOff x="4130254" y="650162"/>
                <a:chExt cx="502274" cy="1664988"/>
              </a:xfrm>
              <a:solidFill>
                <a:schemeClr val="accent2"/>
              </a:solidFill>
            </p:grpSpPr>
            <p:sp>
              <p:nvSpPr>
                <p:cNvPr id="41" name="Trapezoid 153">
                  <a:extLst>
                    <a:ext uri="{FF2B5EF4-FFF2-40B4-BE49-F238E27FC236}">
                      <a16:creationId xmlns="" xmlns:a16="http://schemas.microsoft.com/office/drawing/2014/main" id="{93B4A039-0226-4710-BA77-B2733CA7E982}"/>
                    </a:ext>
                  </a:extLst>
                </p:cNvPr>
                <p:cNvSpPr/>
                <p:nvPr/>
              </p:nvSpPr>
              <p:spPr>
                <a:xfrm>
                  <a:off x="4130254" y="650162"/>
                  <a:ext cx="502274" cy="1664988"/>
                </a:xfrm>
                <a:prstGeom prst="trapezoid">
                  <a:avLst>
                    <a:gd name="adj" fmla="val 9168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rapezoid 94">
                  <a:extLst>
                    <a:ext uri="{FF2B5EF4-FFF2-40B4-BE49-F238E27FC236}">
                      <a16:creationId xmlns="" xmlns:a16="http://schemas.microsoft.com/office/drawing/2014/main" id="{D036E978-CAEF-4576-83F5-B79017F86032}"/>
                    </a:ext>
                  </a:extLst>
                </p:cNvPr>
                <p:cNvSpPr/>
                <p:nvPr/>
              </p:nvSpPr>
              <p:spPr>
                <a:xfrm>
                  <a:off x="4449648" y="650162"/>
                  <a:ext cx="182880" cy="1664988"/>
                </a:xfrm>
                <a:custGeom>
                  <a:avLst/>
                  <a:gdLst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82880 w 182880"/>
                    <a:gd name="connsiteY2" fmla="*/ 0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0540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68965 w 182880"/>
                    <a:gd name="connsiteY2" fmla="*/ 6157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3619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" h="1664988">
                      <a:moveTo>
                        <a:pt x="0" y="1664988"/>
                      </a:moveTo>
                      <a:lnTo>
                        <a:pt x="0" y="0"/>
                      </a:lnTo>
                      <a:lnTo>
                        <a:pt x="133619" y="3079"/>
                      </a:lnTo>
                      <a:lnTo>
                        <a:pt x="182880" y="1664988"/>
                      </a:lnTo>
                      <a:lnTo>
                        <a:pt x="0" y="1664988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="" xmlns:a16="http://schemas.microsoft.com/office/drawing/2014/main" id="{497DC697-5A84-461C-82D8-B044E999F46C}"/>
                  </a:ext>
                </a:extLst>
              </p:cNvPr>
              <p:cNvGrpSpPr/>
              <p:nvPr/>
            </p:nvGrpSpPr>
            <p:grpSpPr>
              <a:xfrm rot="6515991" flipH="1">
                <a:off x="11363304" y="4328467"/>
                <a:ext cx="770532" cy="770532"/>
                <a:chOff x="121429" y="411152"/>
                <a:chExt cx="607378" cy="607378"/>
              </a:xfrm>
            </p:grpSpPr>
            <p:sp>
              <p:nvSpPr>
                <p:cNvPr id="37" name="Oval 149">
                  <a:extLst>
                    <a:ext uri="{FF2B5EF4-FFF2-40B4-BE49-F238E27FC236}">
                      <a16:creationId xmlns="" xmlns:a16="http://schemas.microsoft.com/office/drawing/2014/main" id="{1A6F0CB0-F8B1-4874-BEAD-F3D7BCDCC4B5}"/>
                    </a:ext>
                  </a:extLst>
                </p:cNvPr>
                <p:cNvSpPr/>
                <p:nvPr/>
              </p:nvSpPr>
              <p:spPr>
                <a:xfrm>
                  <a:off x="121429" y="411152"/>
                  <a:ext cx="607378" cy="607378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Freeform: Shape 150">
                  <a:extLst>
                    <a:ext uri="{FF2B5EF4-FFF2-40B4-BE49-F238E27FC236}">
                      <a16:creationId xmlns="" xmlns:a16="http://schemas.microsoft.com/office/drawing/2014/main" id="{B44F3C12-B133-4331-B02E-9987EA31F24C}"/>
                    </a:ext>
                  </a:extLst>
                </p:cNvPr>
                <p:cNvSpPr/>
                <p:nvPr/>
              </p:nvSpPr>
              <p:spPr>
                <a:xfrm>
                  <a:off x="186934" y="476657"/>
                  <a:ext cx="476369" cy="476369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51">
                  <a:extLst>
                    <a:ext uri="{FF2B5EF4-FFF2-40B4-BE49-F238E27FC236}">
                      <a16:creationId xmlns="" xmlns:a16="http://schemas.microsoft.com/office/drawing/2014/main" id="{497E590C-DA32-413F-B669-8836D72BE739}"/>
                    </a:ext>
                  </a:extLst>
                </p:cNvPr>
                <p:cNvSpPr/>
                <p:nvPr/>
              </p:nvSpPr>
              <p:spPr>
                <a:xfrm>
                  <a:off x="306265" y="596608"/>
                  <a:ext cx="237706" cy="236466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Oval 152">
                  <a:extLst>
                    <a:ext uri="{FF2B5EF4-FFF2-40B4-BE49-F238E27FC236}">
                      <a16:creationId xmlns="" xmlns:a16="http://schemas.microsoft.com/office/drawing/2014/main" id="{D6D5E445-5649-4117-8BBC-CD6118CE33C0}"/>
                    </a:ext>
                  </a:extLst>
                </p:cNvPr>
                <p:cNvSpPr/>
                <p:nvPr/>
              </p:nvSpPr>
              <p:spPr>
                <a:xfrm>
                  <a:off x="385557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Freeform: Shape 98">
              <a:extLst>
                <a:ext uri="{FF2B5EF4-FFF2-40B4-BE49-F238E27FC236}">
                  <a16:creationId xmlns="" xmlns:a16="http://schemas.microsoft.com/office/drawing/2014/main" id="{3CD6C908-6459-4021-AE8E-283EF4C1ED44}"/>
                </a:ext>
              </a:extLst>
            </p:cNvPr>
            <p:cNvSpPr/>
            <p:nvPr/>
          </p:nvSpPr>
          <p:spPr>
            <a:xfrm>
              <a:off x="5804943" y="4821755"/>
              <a:ext cx="538026" cy="537675"/>
            </a:xfrm>
            <a:custGeom>
              <a:avLst/>
              <a:gdLst>
                <a:gd name="connsiteX0" fmla="*/ 446879 w 893052"/>
                <a:gd name="connsiteY0" fmla="*/ 366069 h 892469"/>
                <a:gd name="connsiteX1" fmla="*/ 367213 w 893052"/>
                <a:gd name="connsiteY1" fmla="*/ 445391 h 892469"/>
                <a:gd name="connsiteX2" fmla="*/ 446535 w 893052"/>
                <a:gd name="connsiteY2" fmla="*/ 525402 h 892469"/>
                <a:gd name="connsiteX3" fmla="*/ 526373 w 893052"/>
                <a:gd name="connsiteY3" fmla="*/ 445907 h 892469"/>
                <a:gd name="connsiteX4" fmla="*/ 446879 w 893052"/>
                <a:gd name="connsiteY4" fmla="*/ 366069 h 892469"/>
                <a:gd name="connsiteX5" fmla="*/ 447223 w 893052"/>
                <a:gd name="connsiteY5" fmla="*/ 129135 h 892469"/>
                <a:gd name="connsiteX6" fmla="*/ 763479 w 893052"/>
                <a:gd name="connsiteY6" fmla="*/ 446251 h 892469"/>
                <a:gd name="connsiteX7" fmla="*/ 446018 w 893052"/>
                <a:gd name="connsiteY7" fmla="*/ 762164 h 892469"/>
                <a:gd name="connsiteX8" fmla="*/ 130278 w 893052"/>
                <a:gd name="connsiteY8" fmla="*/ 445219 h 892469"/>
                <a:gd name="connsiteX9" fmla="*/ 447223 w 893052"/>
                <a:gd name="connsiteY9" fmla="*/ 129135 h 892469"/>
                <a:gd name="connsiteX10" fmla="*/ 446879 w 893052"/>
                <a:gd name="connsiteY10" fmla="*/ 119843 h 892469"/>
                <a:gd name="connsiteX11" fmla="*/ 120643 w 893052"/>
                <a:gd name="connsiteY11" fmla="*/ 444187 h 892469"/>
                <a:gd name="connsiteX12" fmla="*/ 446363 w 893052"/>
                <a:gd name="connsiteY12" fmla="*/ 771283 h 892469"/>
                <a:gd name="connsiteX13" fmla="*/ 772599 w 893052"/>
                <a:gd name="connsiteY13" fmla="*/ 445391 h 892469"/>
                <a:gd name="connsiteX14" fmla="*/ 446879 w 893052"/>
                <a:gd name="connsiteY14" fmla="*/ 119843 h 892469"/>
                <a:gd name="connsiteX15" fmla="*/ 500047 w 893052"/>
                <a:gd name="connsiteY15" fmla="*/ 85 h 892469"/>
                <a:gd name="connsiteX16" fmla="*/ 504692 w 893052"/>
                <a:gd name="connsiteY16" fmla="*/ 258 h 892469"/>
                <a:gd name="connsiteX17" fmla="*/ 524652 w 893052"/>
                <a:gd name="connsiteY17" fmla="*/ 21766 h 892469"/>
                <a:gd name="connsiteX18" fmla="*/ 525857 w 893052"/>
                <a:gd name="connsiteY18" fmla="*/ 61857 h 892469"/>
                <a:gd name="connsiteX19" fmla="*/ 532911 w 893052"/>
                <a:gd name="connsiteY19" fmla="*/ 73557 h 892469"/>
                <a:gd name="connsiteX20" fmla="*/ 558377 w 893052"/>
                <a:gd name="connsiteY20" fmla="*/ 80268 h 892469"/>
                <a:gd name="connsiteX21" fmla="*/ 570422 w 893052"/>
                <a:gd name="connsiteY21" fmla="*/ 73901 h 892469"/>
                <a:gd name="connsiteX22" fmla="*/ 593306 w 893052"/>
                <a:gd name="connsiteY22" fmla="*/ 37252 h 892469"/>
                <a:gd name="connsiteX23" fmla="*/ 615503 w 893052"/>
                <a:gd name="connsiteY23" fmla="*/ 29509 h 892469"/>
                <a:gd name="connsiteX24" fmla="*/ 619460 w 893052"/>
                <a:gd name="connsiteY24" fmla="*/ 30885 h 892469"/>
                <a:gd name="connsiteX25" fmla="*/ 632021 w 893052"/>
                <a:gd name="connsiteY25" fmla="*/ 55491 h 892469"/>
                <a:gd name="connsiteX26" fmla="*/ 623074 w 893052"/>
                <a:gd name="connsiteY26" fmla="*/ 94033 h 892469"/>
                <a:gd name="connsiteX27" fmla="*/ 629268 w 893052"/>
                <a:gd name="connsiteY27" fmla="*/ 110724 h 892469"/>
                <a:gd name="connsiteX28" fmla="*/ 649227 w 893052"/>
                <a:gd name="connsiteY28" fmla="*/ 121736 h 892469"/>
                <a:gd name="connsiteX29" fmla="*/ 662477 w 893052"/>
                <a:gd name="connsiteY29" fmla="*/ 118639 h 892469"/>
                <a:gd name="connsiteX30" fmla="*/ 694137 w 893052"/>
                <a:gd name="connsiteY30" fmla="*/ 89215 h 892469"/>
                <a:gd name="connsiteX31" fmla="*/ 717538 w 893052"/>
                <a:gd name="connsiteY31" fmla="*/ 87323 h 892469"/>
                <a:gd name="connsiteX32" fmla="*/ 718742 w 893052"/>
                <a:gd name="connsiteY32" fmla="*/ 88183 h 892469"/>
                <a:gd name="connsiteX33" fmla="*/ 726141 w 893052"/>
                <a:gd name="connsiteY33" fmla="*/ 117951 h 892469"/>
                <a:gd name="connsiteX34" fmla="*/ 707730 w 893052"/>
                <a:gd name="connsiteY34" fmla="*/ 152363 h 892469"/>
                <a:gd name="connsiteX35" fmla="*/ 709279 w 893052"/>
                <a:gd name="connsiteY35" fmla="*/ 168710 h 892469"/>
                <a:gd name="connsiteX36" fmla="*/ 724764 w 893052"/>
                <a:gd name="connsiteY36" fmla="*/ 184024 h 892469"/>
                <a:gd name="connsiteX37" fmla="*/ 740250 w 893052"/>
                <a:gd name="connsiteY37" fmla="*/ 185400 h 892469"/>
                <a:gd name="connsiteX38" fmla="*/ 779309 w 893052"/>
                <a:gd name="connsiteY38" fmla="*/ 164752 h 892469"/>
                <a:gd name="connsiteX39" fmla="*/ 800645 w 893052"/>
                <a:gd name="connsiteY39" fmla="*/ 169226 h 892469"/>
                <a:gd name="connsiteX40" fmla="*/ 807184 w 893052"/>
                <a:gd name="connsiteY40" fmla="*/ 178001 h 892469"/>
                <a:gd name="connsiteX41" fmla="*/ 805463 w 893052"/>
                <a:gd name="connsiteY41" fmla="*/ 197273 h 892469"/>
                <a:gd name="connsiteX42" fmla="*/ 774319 w 893052"/>
                <a:gd name="connsiteY42" fmla="*/ 230825 h 892469"/>
                <a:gd name="connsiteX43" fmla="*/ 771566 w 893052"/>
                <a:gd name="connsiteY43" fmla="*/ 244591 h 892469"/>
                <a:gd name="connsiteX44" fmla="*/ 783439 w 893052"/>
                <a:gd name="connsiteY44" fmla="*/ 265238 h 892469"/>
                <a:gd name="connsiteX45" fmla="*/ 798580 w 893052"/>
                <a:gd name="connsiteY45" fmla="*/ 270229 h 892469"/>
                <a:gd name="connsiteX46" fmla="*/ 842629 w 893052"/>
                <a:gd name="connsiteY46" fmla="*/ 260249 h 892469"/>
                <a:gd name="connsiteX47" fmla="*/ 858975 w 893052"/>
                <a:gd name="connsiteY47" fmla="*/ 267819 h 892469"/>
                <a:gd name="connsiteX48" fmla="*/ 864137 w 893052"/>
                <a:gd name="connsiteY48" fmla="*/ 279692 h 892469"/>
                <a:gd name="connsiteX49" fmla="*/ 857082 w 893052"/>
                <a:gd name="connsiteY49" fmla="*/ 298963 h 892469"/>
                <a:gd name="connsiteX50" fmla="*/ 820777 w 893052"/>
                <a:gd name="connsiteY50" fmla="*/ 321504 h 892469"/>
                <a:gd name="connsiteX51" fmla="*/ 813034 w 893052"/>
                <a:gd name="connsiteY51" fmla="*/ 338366 h 892469"/>
                <a:gd name="connsiteX52" fmla="*/ 818368 w 893052"/>
                <a:gd name="connsiteY52" fmla="*/ 357982 h 892469"/>
                <a:gd name="connsiteX53" fmla="*/ 831273 w 893052"/>
                <a:gd name="connsiteY53" fmla="*/ 367101 h 892469"/>
                <a:gd name="connsiteX54" fmla="*/ 876526 w 893052"/>
                <a:gd name="connsiteY54" fmla="*/ 368822 h 892469"/>
                <a:gd name="connsiteX55" fmla="*/ 891152 w 893052"/>
                <a:gd name="connsiteY55" fmla="*/ 380350 h 892469"/>
                <a:gd name="connsiteX56" fmla="*/ 893044 w 893052"/>
                <a:gd name="connsiteY56" fmla="*/ 394288 h 892469"/>
                <a:gd name="connsiteX57" fmla="*/ 881860 w 893052"/>
                <a:gd name="connsiteY57" fmla="*/ 410118 h 892469"/>
                <a:gd name="connsiteX58" fmla="*/ 841080 w 893052"/>
                <a:gd name="connsiteY58" fmla="*/ 422679 h 892469"/>
                <a:gd name="connsiteX59" fmla="*/ 828348 w 893052"/>
                <a:gd name="connsiteY59" fmla="*/ 438852 h 892469"/>
                <a:gd name="connsiteX60" fmla="*/ 829208 w 893052"/>
                <a:gd name="connsiteY60" fmla="*/ 460189 h 892469"/>
                <a:gd name="connsiteX61" fmla="*/ 837983 w 893052"/>
                <a:gd name="connsiteY61" fmla="*/ 469480 h 892469"/>
                <a:gd name="connsiteX62" fmla="*/ 880827 w 893052"/>
                <a:gd name="connsiteY62" fmla="*/ 482557 h 892469"/>
                <a:gd name="connsiteX63" fmla="*/ 893044 w 893052"/>
                <a:gd name="connsiteY63" fmla="*/ 499592 h 892469"/>
                <a:gd name="connsiteX64" fmla="*/ 893044 w 893052"/>
                <a:gd name="connsiteY64" fmla="*/ 502689 h 892469"/>
                <a:gd name="connsiteX65" fmla="*/ 871020 w 893052"/>
                <a:gd name="connsiteY65" fmla="*/ 524541 h 892469"/>
                <a:gd name="connsiteX66" fmla="*/ 830413 w 893052"/>
                <a:gd name="connsiteY66" fmla="*/ 525746 h 892469"/>
                <a:gd name="connsiteX67" fmla="*/ 819572 w 893052"/>
                <a:gd name="connsiteY67" fmla="*/ 532456 h 892469"/>
                <a:gd name="connsiteX68" fmla="*/ 812690 w 893052"/>
                <a:gd name="connsiteY68" fmla="*/ 557922 h 892469"/>
                <a:gd name="connsiteX69" fmla="*/ 819400 w 893052"/>
                <a:gd name="connsiteY69" fmla="*/ 570311 h 892469"/>
                <a:gd name="connsiteX70" fmla="*/ 855190 w 893052"/>
                <a:gd name="connsiteY70" fmla="*/ 592679 h 892469"/>
                <a:gd name="connsiteX71" fmla="*/ 863277 w 893052"/>
                <a:gd name="connsiteY71" fmla="*/ 615564 h 892469"/>
                <a:gd name="connsiteX72" fmla="*/ 857599 w 893052"/>
                <a:gd name="connsiteY72" fmla="*/ 627264 h 892469"/>
                <a:gd name="connsiteX73" fmla="*/ 846587 w 893052"/>
                <a:gd name="connsiteY73" fmla="*/ 632770 h 892469"/>
                <a:gd name="connsiteX74" fmla="*/ 819228 w 893052"/>
                <a:gd name="connsiteY74" fmla="*/ 626748 h 892469"/>
                <a:gd name="connsiteX75" fmla="*/ 796860 w 893052"/>
                <a:gd name="connsiteY75" fmla="*/ 621586 h 892469"/>
                <a:gd name="connsiteX76" fmla="*/ 785159 w 893052"/>
                <a:gd name="connsiteY76" fmla="*/ 625200 h 892469"/>
                <a:gd name="connsiteX77" fmla="*/ 771050 w 893052"/>
                <a:gd name="connsiteY77" fmla="*/ 650493 h 892469"/>
                <a:gd name="connsiteX78" fmla="*/ 774491 w 893052"/>
                <a:gd name="connsiteY78" fmla="*/ 661333 h 892469"/>
                <a:gd name="connsiteX79" fmla="*/ 804603 w 893052"/>
                <a:gd name="connsiteY79" fmla="*/ 693682 h 892469"/>
                <a:gd name="connsiteX80" fmla="*/ 806495 w 893052"/>
                <a:gd name="connsiteY80" fmla="*/ 715878 h 892469"/>
                <a:gd name="connsiteX81" fmla="*/ 805291 w 893052"/>
                <a:gd name="connsiteY81" fmla="*/ 717599 h 892469"/>
                <a:gd name="connsiteX82" fmla="*/ 775007 w 893052"/>
                <a:gd name="connsiteY82" fmla="*/ 725170 h 892469"/>
                <a:gd name="connsiteX83" fmla="*/ 740078 w 893052"/>
                <a:gd name="connsiteY83" fmla="*/ 706586 h 892469"/>
                <a:gd name="connsiteX84" fmla="*/ 726485 w 893052"/>
                <a:gd name="connsiteY84" fmla="*/ 707103 h 892469"/>
                <a:gd name="connsiteX85" fmla="*/ 708762 w 893052"/>
                <a:gd name="connsiteY85" fmla="*/ 724481 h 892469"/>
                <a:gd name="connsiteX86" fmla="*/ 707902 w 893052"/>
                <a:gd name="connsiteY86" fmla="*/ 739451 h 892469"/>
                <a:gd name="connsiteX87" fmla="*/ 728550 w 893052"/>
                <a:gd name="connsiteY87" fmla="*/ 778510 h 892469"/>
                <a:gd name="connsiteX88" fmla="*/ 725109 w 893052"/>
                <a:gd name="connsiteY88" fmla="*/ 798814 h 892469"/>
                <a:gd name="connsiteX89" fmla="*/ 721667 w 893052"/>
                <a:gd name="connsiteY89" fmla="*/ 801911 h 892469"/>
                <a:gd name="connsiteX90" fmla="*/ 692072 w 893052"/>
                <a:gd name="connsiteY90" fmla="*/ 800878 h 892469"/>
                <a:gd name="connsiteX91" fmla="*/ 663165 w 893052"/>
                <a:gd name="connsiteY91" fmla="*/ 773864 h 892469"/>
                <a:gd name="connsiteX92" fmla="*/ 648367 w 893052"/>
                <a:gd name="connsiteY92" fmla="*/ 770939 h 892469"/>
                <a:gd name="connsiteX93" fmla="*/ 628063 w 893052"/>
                <a:gd name="connsiteY93" fmla="*/ 782467 h 892469"/>
                <a:gd name="connsiteX94" fmla="*/ 623074 w 893052"/>
                <a:gd name="connsiteY94" fmla="*/ 797609 h 892469"/>
                <a:gd name="connsiteX95" fmla="*/ 633398 w 893052"/>
                <a:gd name="connsiteY95" fmla="*/ 842690 h 892469"/>
                <a:gd name="connsiteX96" fmla="*/ 626687 w 893052"/>
                <a:gd name="connsiteY96" fmla="*/ 857660 h 892469"/>
                <a:gd name="connsiteX97" fmla="*/ 613954 w 893052"/>
                <a:gd name="connsiteY97" fmla="*/ 863338 h 892469"/>
                <a:gd name="connsiteX98" fmla="*/ 594511 w 893052"/>
                <a:gd name="connsiteY98" fmla="*/ 856456 h 892469"/>
                <a:gd name="connsiteX99" fmla="*/ 571970 w 893052"/>
                <a:gd name="connsiteY99" fmla="*/ 820150 h 892469"/>
                <a:gd name="connsiteX100" fmla="*/ 555108 w 893052"/>
                <a:gd name="connsiteY100" fmla="*/ 812235 h 892469"/>
                <a:gd name="connsiteX101" fmla="*/ 537041 w 893052"/>
                <a:gd name="connsiteY101" fmla="*/ 817053 h 892469"/>
                <a:gd name="connsiteX102" fmla="*/ 526029 w 893052"/>
                <a:gd name="connsiteY102" fmla="*/ 832022 h 892469"/>
                <a:gd name="connsiteX103" fmla="*/ 524824 w 893052"/>
                <a:gd name="connsiteY103" fmla="*/ 872630 h 892469"/>
                <a:gd name="connsiteX104" fmla="*/ 509166 w 893052"/>
                <a:gd name="connsiteY104" fmla="*/ 891213 h 892469"/>
                <a:gd name="connsiteX105" fmla="*/ 499359 w 893052"/>
                <a:gd name="connsiteY105" fmla="*/ 892417 h 892469"/>
                <a:gd name="connsiteX106" fmla="*/ 483529 w 893052"/>
                <a:gd name="connsiteY106" fmla="*/ 881749 h 892469"/>
                <a:gd name="connsiteX107" fmla="*/ 470280 w 893052"/>
                <a:gd name="connsiteY107" fmla="*/ 838561 h 892469"/>
                <a:gd name="connsiteX108" fmla="*/ 457891 w 893052"/>
                <a:gd name="connsiteY108" fmla="*/ 827893 h 892469"/>
                <a:gd name="connsiteX109" fmla="*/ 435178 w 893052"/>
                <a:gd name="connsiteY109" fmla="*/ 828065 h 892469"/>
                <a:gd name="connsiteX110" fmla="*/ 424166 w 893052"/>
                <a:gd name="connsiteY110" fmla="*/ 837528 h 892469"/>
                <a:gd name="connsiteX111" fmla="*/ 411605 w 893052"/>
                <a:gd name="connsiteY111" fmla="*/ 878308 h 892469"/>
                <a:gd name="connsiteX112" fmla="*/ 390441 w 893052"/>
                <a:gd name="connsiteY112" fmla="*/ 891901 h 892469"/>
                <a:gd name="connsiteX113" fmla="*/ 369105 w 893052"/>
                <a:gd name="connsiteY113" fmla="*/ 867812 h 892469"/>
                <a:gd name="connsiteX114" fmla="*/ 368073 w 893052"/>
                <a:gd name="connsiteY114" fmla="*/ 830818 h 892469"/>
                <a:gd name="connsiteX115" fmla="*/ 360330 w 893052"/>
                <a:gd name="connsiteY115" fmla="*/ 818429 h 892469"/>
                <a:gd name="connsiteX116" fmla="*/ 335208 w 893052"/>
                <a:gd name="connsiteY116" fmla="*/ 812063 h 892469"/>
                <a:gd name="connsiteX117" fmla="*/ 323164 w 893052"/>
                <a:gd name="connsiteY117" fmla="*/ 818429 h 892469"/>
                <a:gd name="connsiteX118" fmla="*/ 300279 w 893052"/>
                <a:gd name="connsiteY118" fmla="*/ 855079 h 892469"/>
                <a:gd name="connsiteX119" fmla="*/ 278943 w 893052"/>
                <a:gd name="connsiteY119" fmla="*/ 862822 h 892469"/>
                <a:gd name="connsiteX120" fmla="*/ 277394 w 893052"/>
                <a:gd name="connsiteY120" fmla="*/ 862306 h 892469"/>
                <a:gd name="connsiteX121" fmla="*/ 261908 w 893052"/>
                <a:gd name="connsiteY121" fmla="*/ 835291 h 892469"/>
                <a:gd name="connsiteX122" fmla="*/ 270684 w 893052"/>
                <a:gd name="connsiteY122" fmla="*/ 797265 h 892469"/>
                <a:gd name="connsiteX123" fmla="*/ 265006 w 893052"/>
                <a:gd name="connsiteY123" fmla="*/ 781779 h 892469"/>
                <a:gd name="connsiteX124" fmla="*/ 246594 w 893052"/>
                <a:gd name="connsiteY124" fmla="*/ 771111 h 892469"/>
                <a:gd name="connsiteX125" fmla="*/ 229904 w 893052"/>
                <a:gd name="connsiteY125" fmla="*/ 774208 h 892469"/>
                <a:gd name="connsiteX126" fmla="*/ 198761 w 893052"/>
                <a:gd name="connsiteY126" fmla="*/ 803287 h 892469"/>
                <a:gd name="connsiteX127" fmla="*/ 176908 w 893052"/>
                <a:gd name="connsiteY127" fmla="*/ 805352 h 892469"/>
                <a:gd name="connsiteX128" fmla="*/ 173811 w 893052"/>
                <a:gd name="connsiteY128" fmla="*/ 803287 h 892469"/>
                <a:gd name="connsiteX129" fmla="*/ 166928 w 893052"/>
                <a:gd name="connsiteY129" fmla="*/ 774552 h 892469"/>
                <a:gd name="connsiteX130" fmla="*/ 185511 w 893052"/>
                <a:gd name="connsiteY130" fmla="*/ 739623 h 892469"/>
                <a:gd name="connsiteX131" fmla="*/ 184135 w 893052"/>
                <a:gd name="connsiteY131" fmla="*/ 723277 h 892469"/>
                <a:gd name="connsiteX132" fmla="*/ 168649 w 893052"/>
                <a:gd name="connsiteY132" fmla="*/ 707963 h 892469"/>
                <a:gd name="connsiteX133" fmla="*/ 152647 w 893052"/>
                <a:gd name="connsiteY133" fmla="*/ 706758 h 892469"/>
                <a:gd name="connsiteX134" fmla="*/ 113932 w 893052"/>
                <a:gd name="connsiteY134" fmla="*/ 727235 h 892469"/>
                <a:gd name="connsiteX135" fmla="*/ 92768 w 893052"/>
                <a:gd name="connsiteY135" fmla="*/ 723277 h 892469"/>
                <a:gd name="connsiteX136" fmla="*/ 91392 w 893052"/>
                <a:gd name="connsiteY136" fmla="*/ 721728 h 892469"/>
                <a:gd name="connsiteX137" fmla="*/ 92252 w 893052"/>
                <a:gd name="connsiteY137" fmla="*/ 690068 h 892469"/>
                <a:gd name="connsiteX138" fmla="*/ 118234 w 893052"/>
                <a:gd name="connsiteY138" fmla="*/ 662366 h 892469"/>
                <a:gd name="connsiteX139" fmla="*/ 121331 w 893052"/>
                <a:gd name="connsiteY139" fmla="*/ 647224 h 892469"/>
                <a:gd name="connsiteX140" fmla="*/ 109459 w 893052"/>
                <a:gd name="connsiteY140" fmla="*/ 626576 h 892469"/>
                <a:gd name="connsiteX141" fmla="*/ 94489 w 893052"/>
                <a:gd name="connsiteY141" fmla="*/ 622274 h 892469"/>
                <a:gd name="connsiteX142" fmla="*/ 56979 w 893052"/>
                <a:gd name="connsiteY142" fmla="*/ 630878 h 892469"/>
                <a:gd name="connsiteX143" fmla="*/ 51989 w 893052"/>
                <a:gd name="connsiteY143" fmla="*/ 632082 h 892469"/>
                <a:gd name="connsiteX144" fmla="*/ 33406 w 893052"/>
                <a:gd name="connsiteY144" fmla="*/ 622963 h 892469"/>
                <a:gd name="connsiteX145" fmla="*/ 29104 w 893052"/>
                <a:gd name="connsiteY145" fmla="*/ 612983 h 892469"/>
                <a:gd name="connsiteX146" fmla="*/ 35987 w 893052"/>
                <a:gd name="connsiteY146" fmla="*/ 593539 h 892469"/>
                <a:gd name="connsiteX147" fmla="*/ 71260 w 893052"/>
                <a:gd name="connsiteY147" fmla="*/ 571515 h 892469"/>
                <a:gd name="connsiteX148" fmla="*/ 79691 w 893052"/>
                <a:gd name="connsiteY148" fmla="*/ 551728 h 892469"/>
                <a:gd name="connsiteX149" fmla="*/ 74357 w 893052"/>
                <a:gd name="connsiteY149" fmla="*/ 533833 h 892469"/>
                <a:gd name="connsiteX150" fmla="*/ 61452 w 893052"/>
                <a:gd name="connsiteY150" fmla="*/ 525229 h 892469"/>
                <a:gd name="connsiteX151" fmla="*/ 19813 w 893052"/>
                <a:gd name="connsiteY151" fmla="*/ 524025 h 892469"/>
                <a:gd name="connsiteX152" fmla="*/ 1230 w 893052"/>
                <a:gd name="connsiteY152" fmla="*/ 508367 h 892469"/>
                <a:gd name="connsiteX153" fmla="*/ 541 w 893052"/>
                <a:gd name="connsiteY153" fmla="*/ 504754 h 892469"/>
                <a:gd name="connsiteX154" fmla="*/ 16199 w 893052"/>
                <a:gd name="connsiteY154" fmla="*/ 481009 h 892469"/>
                <a:gd name="connsiteX155" fmla="*/ 53537 w 893052"/>
                <a:gd name="connsiteY155" fmla="*/ 469652 h 892469"/>
                <a:gd name="connsiteX156" fmla="*/ 64722 w 893052"/>
                <a:gd name="connsiteY156" fmla="*/ 457091 h 892469"/>
                <a:gd name="connsiteX157" fmla="*/ 64205 w 893052"/>
                <a:gd name="connsiteY157" fmla="*/ 433174 h 892469"/>
                <a:gd name="connsiteX158" fmla="*/ 55430 w 893052"/>
                <a:gd name="connsiteY158" fmla="*/ 423367 h 892469"/>
                <a:gd name="connsiteX159" fmla="*/ 15683 w 893052"/>
                <a:gd name="connsiteY159" fmla="*/ 411150 h 892469"/>
                <a:gd name="connsiteX160" fmla="*/ 541 w 893052"/>
                <a:gd name="connsiteY160" fmla="*/ 389126 h 892469"/>
                <a:gd name="connsiteX161" fmla="*/ 2090 w 893052"/>
                <a:gd name="connsiteY161" fmla="*/ 380006 h 892469"/>
                <a:gd name="connsiteX162" fmla="*/ 16371 w 893052"/>
                <a:gd name="connsiteY162" fmla="*/ 368650 h 892469"/>
                <a:gd name="connsiteX163" fmla="*/ 54914 w 893052"/>
                <a:gd name="connsiteY163" fmla="*/ 367445 h 892469"/>
                <a:gd name="connsiteX164" fmla="*/ 60592 w 893052"/>
                <a:gd name="connsiteY164" fmla="*/ 367273 h 892469"/>
                <a:gd name="connsiteX165" fmla="*/ 75906 w 893052"/>
                <a:gd name="connsiteY165" fmla="*/ 355229 h 892469"/>
                <a:gd name="connsiteX166" fmla="*/ 80379 w 893052"/>
                <a:gd name="connsiteY166" fmla="*/ 338194 h 892469"/>
                <a:gd name="connsiteX167" fmla="*/ 73153 w 893052"/>
                <a:gd name="connsiteY167" fmla="*/ 322020 h 892469"/>
                <a:gd name="connsiteX168" fmla="*/ 37879 w 893052"/>
                <a:gd name="connsiteY168" fmla="*/ 299996 h 892469"/>
                <a:gd name="connsiteX169" fmla="*/ 29964 w 893052"/>
                <a:gd name="connsiteY169" fmla="*/ 277455 h 892469"/>
                <a:gd name="connsiteX170" fmla="*/ 34954 w 893052"/>
                <a:gd name="connsiteY170" fmla="*/ 266615 h 892469"/>
                <a:gd name="connsiteX171" fmla="*/ 50440 w 893052"/>
                <a:gd name="connsiteY171" fmla="*/ 260077 h 892469"/>
                <a:gd name="connsiteX172" fmla="*/ 94489 w 893052"/>
                <a:gd name="connsiteY172" fmla="*/ 270229 h 892469"/>
                <a:gd name="connsiteX173" fmla="*/ 110491 w 893052"/>
                <a:gd name="connsiteY173" fmla="*/ 264894 h 892469"/>
                <a:gd name="connsiteX174" fmla="*/ 121331 w 893052"/>
                <a:gd name="connsiteY174" fmla="*/ 245967 h 892469"/>
                <a:gd name="connsiteX175" fmla="*/ 118234 w 893052"/>
                <a:gd name="connsiteY175" fmla="*/ 229793 h 892469"/>
                <a:gd name="connsiteX176" fmla="*/ 88983 w 893052"/>
                <a:gd name="connsiteY176" fmla="*/ 198649 h 892469"/>
                <a:gd name="connsiteX177" fmla="*/ 87262 w 893052"/>
                <a:gd name="connsiteY177" fmla="*/ 176453 h 892469"/>
                <a:gd name="connsiteX178" fmla="*/ 90187 w 893052"/>
                <a:gd name="connsiteY178" fmla="*/ 172151 h 892469"/>
                <a:gd name="connsiteX179" fmla="*/ 116685 w 893052"/>
                <a:gd name="connsiteY179" fmla="*/ 166301 h 892469"/>
                <a:gd name="connsiteX180" fmla="*/ 152475 w 893052"/>
                <a:gd name="connsiteY180" fmla="*/ 185400 h 892469"/>
                <a:gd name="connsiteX181" fmla="*/ 169337 w 893052"/>
                <a:gd name="connsiteY181" fmla="*/ 183852 h 892469"/>
                <a:gd name="connsiteX182" fmla="*/ 183791 w 893052"/>
                <a:gd name="connsiteY182" fmla="*/ 169570 h 892469"/>
                <a:gd name="connsiteX183" fmla="*/ 185684 w 893052"/>
                <a:gd name="connsiteY183" fmla="*/ 152363 h 892469"/>
                <a:gd name="connsiteX184" fmla="*/ 164864 w 893052"/>
                <a:gd name="connsiteY184" fmla="*/ 113305 h 892469"/>
                <a:gd name="connsiteX185" fmla="*/ 168477 w 893052"/>
                <a:gd name="connsiteY185" fmla="*/ 93517 h 892469"/>
                <a:gd name="connsiteX186" fmla="*/ 179317 w 893052"/>
                <a:gd name="connsiteY186" fmla="*/ 85430 h 892469"/>
                <a:gd name="connsiteX187" fmla="*/ 196868 w 893052"/>
                <a:gd name="connsiteY187" fmla="*/ 87323 h 892469"/>
                <a:gd name="connsiteX188" fmla="*/ 226635 w 893052"/>
                <a:gd name="connsiteY188" fmla="*/ 115025 h 892469"/>
                <a:gd name="connsiteX189" fmla="*/ 251757 w 893052"/>
                <a:gd name="connsiteY189" fmla="*/ 118639 h 892469"/>
                <a:gd name="connsiteX190" fmla="*/ 265866 w 893052"/>
                <a:gd name="connsiteY190" fmla="*/ 109863 h 892469"/>
                <a:gd name="connsiteX191" fmla="*/ 270684 w 893052"/>
                <a:gd name="connsiteY191" fmla="*/ 95066 h 892469"/>
                <a:gd name="connsiteX192" fmla="*/ 260704 w 893052"/>
                <a:gd name="connsiteY192" fmla="*/ 52049 h 892469"/>
                <a:gd name="connsiteX193" fmla="*/ 269135 w 893052"/>
                <a:gd name="connsiteY193" fmla="*/ 33638 h 892469"/>
                <a:gd name="connsiteX194" fmla="*/ 280664 w 893052"/>
                <a:gd name="connsiteY194" fmla="*/ 28820 h 892469"/>
                <a:gd name="connsiteX195" fmla="*/ 298903 w 893052"/>
                <a:gd name="connsiteY195" fmla="*/ 35359 h 892469"/>
                <a:gd name="connsiteX196" fmla="*/ 321959 w 893052"/>
                <a:gd name="connsiteY196" fmla="*/ 72525 h 892469"/>
                <a:gd name="connsiteX197" fmla="*/ 337961 w 893052"/>
                <a:gd name="connsiteY197" fmla="*/ 80268 h 892469"/>
                <a:gd name="connsiteX198" fmla="*/ 359470 w 893052"/>
                <a:gd name="connsiteY198" fmla="*/ 74246 h 892469"/>
                <a:gd name="connsiteX199" fmla="*/ 367385 w 893052"/>
                <a:gd name="connsiteY199" fmla="*/ 62717 h 892469"/>
                <a:gd name="connsiteX200" fmla="*/ 369105 w 893052"/>
                <a:gd name="connsiteY200" fmla="*/ 17980 h 892469"/>
                <a:gd name="connsiteX201" fmla="*/ 381838 w 893052"/>
                <a:gd name="connsiteY201" fmla="*/ 1634 h 892469"/>
                <a:gd name="connsiteX202" fmla="*/ 386484 w 893052"/>
                <a:gd name="connsiteY202" fmla="*/ 602 h 892469"/>
                <a:gd name="connsiteX203" fmla="*/ 412122 w 893052"/>
                <a:gd name="connsiteY203" fmla="*/ 16260 h 892469"/>
                <a:gd name="connsiteX204" fmla="*/ 423478 w 893052"/>
                <a:gd name="connsiteY204" fmla="*/ 54114 h 892469"/>
                <a:gd name="connsiteX205" fmla="*/ 434662 w 893052"/>
                <a:gd name="connsiteY205" fmla="*/ 64266 h 892469"/>
                <a:gd name="connsiteX206" fmla="*/ 459095 w 893052"/>
                <a:gd name="connsiteY206" fmla="*/ 64266 h 892469"/>
                <a:gd name="connsiteX207" fmla="*/ 469935 w 893052"/>
                <a:gd name="connsiteY207" fmla="*/ 54458 h 892469"/>
                <a:gd name="connsiteX208" fmla="*/ 482669 w 893052"/>
                <a:gd name="connsiteY208" fmla="*/ 12646 h 892469"/>
                <a:gd name="connsiteX209" fmla="*/ 500047 w 893052"/>
                <a:gd name="connsiteY209" fmla="*/ 85 h 8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893052" h="892469">
                  <a:moveTo>
                    <a:pt x="446879" y="366069"/>
                  </a:moveTo>
                  <a:cubicBezTo>
                    <a:pt x="399045" y="366069"/>
                    <a:pt x="367040" y="405300"/>
                    <a:pt x="367213" y="445391"/>
                  </a:cubicBezTo>
                  <a:cubicBezTo>
                    <a:pt x="367385" y="489784"/>
                    <a:pt x="402314" y="525402"/>
                    <a:pt x="446535" y="525402"/>
                  </a:cubicBezTo>
                  <a:cubicBezTo>
                    <a:pt x="490755" y="525402"/>
                    <a:pt x="526201" y="490300"/>
                    <a:pt x="526373" y="445907"/>
                  </a:cubicBezTo>
                  <a:cubicBezTo>
                    <a:pt x="526545" y="401686"/>
                    <a:pt x="491788" y="366069"/>
                    <a:pt x="446879" y="366069"/>
                  </a:cubicBezTo>
                  <a:close/>
                  <a:moveTo>
                    <a:pt x="447223" y="129135"/>
                  </a:moveTo>
                  <a:cubicBezTo>
                    <a:pt x="621181" y="129479"/>
                    <a:pt x="763823" y="271777"/>
                    <a:pt x="763479" y="446251"/>
                  </a:cubicBezTo>
                  <a:cubicBezTo>
                    <a:pt x="763135" y="618833"/>
                    <a:pt x="623074" y="762508"/>
                    <a:pt x="446018" y="762164"/>
                  </a:cubicBezTo>
                  <a:cubicBezTo>
                    <a:pt x="267587" y="761648"/>
                    <a:pt x="128902" y="616080"/>
                    <a:pt x="130278" y="445219"/>
                  </a:cubicBezTo>
                  <a:cubicBezTo>
                    <a:pt x="129246" y="271949"/>
                    <a:pt x="272404" y="128791"/>
                    <a:pt x="447223" y="129135"/>
                  </a:cubicBezTo>
                  <a:close/>
                  <a:moveTo>
                    <a:pt x="446879" y="119843"/>
                  </a:moveTo>
                  <a:cubicBezTo>
                    <a:pt x="265522" y="119671"/>
                    <a:pt x="121331" y="265066"/>
                    <a:pt x="120643" y="444187"/>
                  </a:cubicBezTo>
                  <a:cubicBezTo>
                    <a:pt x="119954" y="627609"/>
                    <a:pt x="268791" y="771799"/>
                    <a:pt x="446363" y="771283"/>
                  </a:cubicBezTo>
                  <a:cubicBezTo>
                    <a:pt x="623418" y="771972"/>
                    <a:pt x="772770" y="629501"/>
                    <a:pt x="772599" y="445391"/>
                  </a:cubicBezTo>
                  <a:cubicBezTo>
                    <a:pt x="772427" y="264378"/>
                    <a:pt x="627203" y="120015"/>
                    <a:pt x="446879" y="119843"/>
                  </a:cubicBezTo>
                  <a:close/>
                  <a:moveTo>
                    <a:pt x="500047" y="85"/>
                  </a:moveTo>
                  <a:cubicBezTo>
                    <a:pt x="501595" y="85"/>
                    <a:pt x="503144" y="85"/>
                    <a:pt x="504692" y="258"/>
                  </a:cubicBezTo>
                  <a:cubicBezTo>
                    <a:pt x="520006" y="1806"/>
                    <a:pt x="524308" y="6452"/>
                    <a:pt x="524652" y="21766"/>
                  </a:cubicBezTo>
                  <a:cubicBezTo>
                    <a:pt x="524996" y="35187"/>
                    <a:pt x="525513" y="48436"/>
                    <a:pt x="525857" y="61857"/>
                  </a:cubicBezTo>
                  <a:cubicBezTo>
                    <a:pt x="526029" y="67191"/>
                    <a:pt x="527921" y="71321"/>
                    <a:pt x="532911" y="73557"/>
                  </a:cubicBezTo>
                  <a:cubicBezTo>
                    <a:pt x="540999" y="77171"/>
                    <a:pt x="549429" y="79580"/>
                    <a:pt x="558377" y="80268"/>
                  </a:cubicBezTo>
                  <a:cubicBezTo>
                    <a:pt x="563883" y="80612"/>
                    <a:pt x="567669" y="78375"/>
                    <a:pt x="570422" y="73901"/>
                  </a:cubicBezTo>
                  <a:cubicBezTo>
                    <a:pt x="577993" y="61685"/>
                    <a:pt x="585735" y="49468"/>
                    <a:pt x="593306" y="37252"/>
                  </a:cubicBezTo>
                  <a:cubicBezTo>
                    <a:pt x="599845" y="26928"/>
                    <a:pt x="603803" y="25551"/>
                    <a:pt x="615503" y="29509"/>
                  </a:cubicBezTo>
                  <a:cubicBezTo>
                    <a:pt x="616879" y="30025"/>
                    <a:pt x="618084" y="30369"/>
                    <a:pt x="619460" y="30885"/>
                  </a:cubicBezTo>
                  <a:cubicBezTo>
                    <a:pt x="633053" y="36735"/>
                    <a:pt x="635290" y="41037"/>
                    <a:pt x="632021" y="55491"/>
                  </a:cubicBezTo>
                  <a:cubicBezTo>
                    <a:pt x="629096" y="68395"/>
                    <a:pt x="626171" y="81128"/>
                    <a:pt x="623074" y="94033"/>
                  </a:cubicBezTo>
                  <a:cubicBezTo>
                    <a:pt x="621353" y="101088"/>
                    <a:pt x="623074" y="106594"/>
                    <a:pt x="629268" y="110724"/>
                  </a:cubicBezTo>
                  <a:cubicBezTo>
                    <a:pt x="635635" y="115025"/>
                    <a:pt x="642001" y="118983"/>
                    <a:pt x="649227" y="121736"/>
                  </a:cubicBezTo>
                  <a:cubicBezTo>
                    <a:pt x="654390" y="123629"/>
                    <a:pt x="658519" y="122424"/>
                    <a:pt x="662477" y="118639"/>
                  </a:cubicBezTo>
                  <a:cubicBezTo>
                    <a:pt x="672972" y="108659"/>
                    <a:pt x="683469" y="99023"/>
                    <a:pt x="694137" y="89215"/>
                  </a:cubicBezTo>
                  <a:cubicBezTo>
                    <a:pt x="702912" y="80956"/>
                    <a:pt x="707730" y="80612"/>
                    <a:pt x="717538" y="87323"/>
                  </a:cubicBezTo>
                  <a:cubicBezTo>
                    <a:pt x="718054" y="87667"/>
                    <a:pt x="718398" y="87839"/>
                    <a:pt x="718742" y="88183"/>
                  </a:cubicBezTo>
                  <a:cubicBezTo>
                    <a:pt x="735433" y="100228"/>
                    <a:pt x="733024" y="105390"/>
                    <a:pt x="726141" y="117951"/>
                  </a:cubicBezTo>
                  <a:cubicBezTo>
                    <a:pt x="719947" y="129307"/>
                    <a:pt x="714096" y="141007"/>
                    <a:pt x="707730" y="152363"/>
                  </a:cubicBezTo>
                  <a:cubicBezTo>
                    <a:pt x="704461" y="158386"/>
                    <a:pt x="705149" y="163548"/>
                    <a:pt x="709279" y="168710"/>
                  </a:cubicBezTo>
                  <a:cubicBezTo>
                    <a:pt x="713924" y="174388"/>
                    <a:pt x="719086" y="179550"/>
                    <a:pt x="724764" y="184024"/>
                  </a:cubicBezTo>
                  <a:cubicBezTo>
                    <a:pt x="729582" y="187809"/>
                    <a:pt x="734572" y="188325"/>
                    <a:pt x="740250" y="185400"/>
                  </a:cubicBezTo>
                  <a:cubicBezTo>
                    <a:pt x="753155" y="178346"/>
                    <a:pt x="766232" y="171463"/>
                    <a:pt x="779309" y="164752"/>
                  </a:cubicBezTo>
                  <a:cubicBezTo>
                    <a:pt x="788600" y="159934"/>
                    <a:pt x="793935" y="160967"/>
                    <a:pt x="800645" y="169226"/>
                  </a:cubicBezTo>
                  <a:cubicBezTo>
                    <a:pt x="803054" y="171979"/>
                    <a:pt x="805291" y="174904"/>
                    <a:pt x="807184" y="178001"/>
                  </a:cubicBezTo>
                  <a:cubicBezTo>
                    <a:pt x="812001" y="185572"/>
                    <a:pt x="811485" y="190562"/>
                    <a:pt x="805463" y="197273"/>
                  </a:cubicBezTo>
                  <a:cubicBezTo>
                    <a:pt x="795139" y="208457"/>
                    <a:pt x="784815" y="219813"/>
                    <a:pt x="774319" y="230825"/>
                  </a:cubicBezTo>
                  <a:cubicBezTo>
                    <a:pt x="770362" y="234955"/>
                    <a:pt x="769501" y="239429"/>
                    <a:pt x="771566" y="244591"/>
                  </a:cubicBezTo>
                  <a:cubicBezTo>
                    <a:pt x="774663" y="251989"/>
                    <a:pt x="778449" y="258872"/>
                    <a:pt x="783439" y="265238"/>
                  </a:cubicBezTo>
                  <a:cubicBezTo>
                    <a:pt x="787396" y="270401"/>
                    <a:pt x="792214" y="271777"/>
                    <a:pt x="798580" y="270229"/>
                  </a:cubicBezTo>
                  <a:cubicBezTo>
                    <a:pt x="813206" y="266615"/>
                    <a:pt x="828003" y="263346"/>
                    <a:pt x="842629" y="260249"/>
                  </a:cubicBezTo>
                  <a:cubicBezTo>
                    <a:pt x="850372" y="258528"/>
                    <a:pt x="855018" y="260765"/>
                    <a:pt x="858975" y="267819"/>
                  </a:cubicBezTo>
                  <a:cubicBezTo>
                    <a:pt x="861040" y="271605"/>
                    <a:pt x="862761" y="275562"/>
                    <a:pt x="864137" y="279692"/>
                  </a:cubicBezTo>
                  <a:cubicBezTo>
                    <a:pt x="867062" y="289156"/>
                    <a:pt x="865514" y="293629"/>
                    <a:pt x="857082" y="298963"/>
                  </a:cubicBezTo>
                  <a:cubicBezTo>
                    <a:pt x="845038" y="306534"/>
                    <a:pt x="833165" y="314449"/>
                    <a:pt x="820777" y="321504"/>
                  </a:cubicBezTo>
                  <a:cubicBezTo>
                    <a:pt x="813722" y="325633"/>
                    <a:pt x="811829" y="331140"/>
                    <a:pt x="813034" y="338366"/>
                  </a:cubicBezTo>
                  <a:cubicBezTo>
                    <a:pt x="814066" y="345077"/>
                    <a:pt x="815959" y="351615"/>
                    <a:pt x="818368" y="357982"/>
                  </a:cubicBezTo>
                  <a:cubicBezTo>
                    <a:pt x="820605" y="363832"/>
                    <a:pt x="824562" y="366929"/>
                    <a:pt x="831273" y="367101"/>
                  </a:cubicBezTo>
                  <a:cubicBezTo>
                    <a:pt x="846415" y="367273"/>
                    <a:pt x="861384" y="368306"/>
                    <a:pt x="876526" y="368822"/>
                  </a:cubicBezTo>
                  <a:cubicBezTo>
                    <a:pt x="884785" y="369166"/>
                    <a:pt x="888915" y="372435"/>
                    <a:pt x="891152" y="380350"/>
                  </a:cubicBezTo>
                  <a:cubicBezTo>
                    <a:pt x="892528" y="384824"/>
                    <a:pt x="893044" y="389470"/>
                    <a:pt x="893044" y="394288"/>
                  </a:cubicBezTo>
                  <a:cubicBezTo>
                    <a:pt x="893044" y="403579"/>
                    <a:pt x="890463" y="407365"/>
                    <a:pt x="881860" y="410118"/>
                  </a:cubicBezTo>
                  <a:cubicBezTo>
                    <a:pt x="868267" y="414419"/>
                    <a:pt x="854673" y="418549"/>
                    <a:pt x="841080" y="422679"/>
                  </a:cubicBezTo>
                  <a:cubicBezTo>
                    <a:pt x="831273" y="425603"/>
                    <a:pt x="828692" y="428701"/>
                    <a:pt x="828348" y="438852"/>
                  </a:cubicBezTo>
                  <a:cubicBezTo>
                    <a:pt x="828175" y="445907"/>
                    <a:pt x="827659" y="453134"/>
                    <a:pt x="829208" y="460189"/>
                  </a:cubicBezTo>
                  <a:cubicBezTo>
                    <a:pt x="830240" y="465007"/>
                    <a:pt x="833165" y="467932"/>
                    <a:pt x="837983" y="469480"/>
                  </a:cubicBezTo>
                  <a:cubicBezTo>
                    <a:pt x="852265" y="473782"/>
                    <a:pt x="866546" y="478083"/>
                    <a:pt x="880827" y="482557"/>
                  </a:cubicBezTo>
                  <a:cubicBezTo>
                    <a:pt x="890807" y="485654"/>
                    <a:pt x="893216" y="489096"/>
                    <a:pt x="893044" y="499592"/>
                  </a:cubicBezTo>
                  <a:cubicBezTo>
                    <a:pt x="893044" y="500624"/>
                    <a:pt x="893044" y="501656"/>
                    <a:pt x="893044" y="502689"/>
                  </a:cubicBezTo>
                  <a:cubicBezTo>
                    <a:pt x="892356" y="518863"/>
                    <a:pt x="887194" y="524025"/>
                    <a:pt x="871020" y="524541"/>
                  </a:cubicBezTo>
                  <a:cubicBezTo>
                    <a:pt x="857427" y="524885"/>
                    <a:pt x="844006" y="525574"/>
                    <a:pt x="830413" y="525746"/>
                  </a:cubicBezTo>
                  <a:cubicBezTo>
                    <a:pt x="825250" y="525918"/>
                    <a:pt x="821637" y="528155"/>
                    <a:pt x="819572" y="532456"/>
                  </a:cubicBezTo>
                  <a:cubicBezTo>
                    <a:pt x="815787" y="540543"/>
                    <a:pt x="813378" y="548975"/>
                    <a:pt x="812690" y="557922"/>
                  </a:cubicBezTo>
                  <a:cubicBezTo>
                    <a:pt x="812173" y="563600"/>
                    <a:pt x="814582" y="567386"/>
                    <a:pt x="819400" y="570311"/>
                  </a:cubicBezTo>
                  <a:cubicBezTo>
                    <a:pt x="831445" y="577709"/>
                    <a:pt x="843317" y="585108"/>
                    <a:pt x="855190" y="592679"/>
                  </a:cubicBezTo>
                  <a:cubicBezTo>
                    <a:pt x="866030" y="599390"/>
                    <a:pt x="867407" y="603519"/>
                    <a:pt x="863277" y="615564"/>
                  </a:cubicBezTo>
                  <a:cubicBezTo>
                    <a:pt x="861901" y="619694"/>
                    <a:pt x="860008" y="623651"/>
                    <a:pt x="857599" y="627264"/>
                  </a:cubicBezTo>
                  <a:cubicBezTo>
                    <a:pt x="855362" y="630533"/>
                    <a:pt x="851749" y="632770"/>
                    <a:pt x="846587" y="632770"/>
                  </a:cubicBezTo>
                  <a:cubicBezTo>
                    <a:pt x="837467" y="630706"/>
                    <a:pt x="828348" y="628641"/>
                    <a:pt x="819228" y="626748"/>
                  </a:cubicBezTo>
                  <a:cubicBezTo>
                    <a:pt x="811829" y="625027"/>
                    <a:pt x="804258" y="623479"/>
                    <a:pt x="796860" y="621586"/>
                  </a:cubicBezTo>
                  <a:cubicBezTo>
                    <a:pt x="792042" y="620381"/>
                    <a:pt x="788256" y="621758"/>
                    <a:pt x="785159" y="625200"/>
                  </a:cubicBezTo>
                  <a:cubicBezTo>
                    <a:pt x="778793" y="632598"/>
                    <a:pt x="773803" y="641030"/>
                    <a:pt x="771050" y="650493"/>
                  </a:cubicBezTo>
                  <a:cubicBezTo>
                    <a:pt x="769673" y="654967"/>
                    <a:pt x="771738" y="658236"/>
                    <a:pt x="774491" y="661333"/>
                  </a:cubicBezTo>
                  <a:cubicBezTo>
                    <a:pt x="784471" y="672173"/>
                    <a:pt x="794623" y="683013"/>
                    <a:pt x="804603" y="693682"/>
                  </a:cubicBezTo>
                  <a:cubicBezTo>
                    <a:pt x="812173" y="701769"/>
                    <a:pt x="812518" y="706586"/>
                    <a:pt x="806495" y="715878"/>
                  </a:cubicBezTo>
                  <a:cubicBezTo>
                    <a:pt x="806151" y="716394"/>
                    <a:pt x="805807" y="717083"/>
                    <a:pt x="805291" y="717599"/>
                  </a:cubicBezTo>
                  <a:cubicBezTo>
                    <a:pt x="793935" y="732913"/>
                    <a:pt x="788945" y="733085"/>
                    <a:pt x="775007" y="725170"/>
                  </a:cubicBezTo>
                  <a:cubicBezTo>
                    <a:pt x="763651" y="718631"/>
                    <a:pt x="751606" y="712781"/>
                    <a:pt x="740078" y="706586"/>
                  </a:cubicBezTo>
                  <a:cubicBezTo>
                    <a:pt x="735260" y="704006"/>
                    <a:pt x="730787" y="704006"/>
                    <a:pt x="726485" y="707103"/>
                  </a:cubicBezTo>
                  <a:cubicBezTo>
                    <a:pt x="719602" y="711921"/>
                    <a:pt x="713752" y="717771"/>
                    <a:pt x="708762" y="724481"/>
                  </a:cubicBezTo>
                  <a:cubicBezTo>
                    <a:pt x="705149" y="729299"/>
                    <a:pt x="704977" y="734117"/>
                    <a:pt x="707902" y="739451"/>
                  </a:cubicBezTo>
                  <a:cubicBezTo>
                    <a:pt x="714957" y="752356"/>
                    <a:pt x="721839" y="765433"/>
                    <a:pt x="728550" y="778510"/>
                  </a:cubicBezTo>
                  <a:cubicBezTo>
                    <a:pt x="733196" y="787629"/>
                    <a:pt x="732507" y="791759"/>
                    <a:pt x="725109" y="798814"/>
                  </a:cubicBezTo>
                  <a:cubicBezTo>
                    <a:pt x="723904" y="799846"/>
                    <a:pt x="722872" y="801051"/>
                    <a:pt x="721667" y="801911"/>
                  </a:cubicBezTo>
                  <a:cubicBezTo>
                    <a:pt x="710655" y="809998"/>
                    <a:pt x="704977" y="813955"/>
                    <a:pt x="692072" y="800878"/>
                  </a:cubicBezTo>
                  <a:cubicBezTo>
                    <a:pt x="682780" y="791415"/>
                    <a:pt x="672801" y="782984"/>
                    <a:pt x="663165" y="773864"/>
                  </a:cubicBezTo>
                  <a:cubicBezTo>
                    <a:pt x="658691" y="769562"/>
                    <a:pt x="653873" y="768702"/>
                    <a:pt x="648367" y="770939"/>
                  </a:cubicBezTo>
                  <a:cubicBezTo>
                    <a:pt x="641141" y="773864"/>
                    <a:pt x="634258" y="777650"/>
                    <a:pt x="628063" y="782467"/>
                  </a:cubicBezTo>
                  <a:cubicBezTo>
                    <a:pt x="622902" y="786425"/>
                    <a:pt x="621525" y="791415"/>
                    <a:pt x="623074" y="797609"/>
                  </a:cubicBezTo>
                  <a:cubicBezTo>
                    <a:pt x="626687" y="812579"/>
                    <a:pt x="630128" y="827721"/>
                    <a:pt x="633398" y="842690"/>
                  </a:cubicBezTo>
                  <a:cubicBezTo>
                    <a:pt x="634774" y="849229"/>
                    <a:pt x="632537" y="854219"/>
                    <a:pt x="626687" y="857660"/>
                  </a:cubicBezTo>
                  <a:cubicBezTo>
                    <a:pt x="622729" y="860069"/>
                    <a:pt x="618428" y="861962"/>
                    <a:pt x="613954" y="863338"/>
                  </a:cubicBezTo>
                  <a:cubicBezTo>
                    <a:pt x="604835" y="866263"/>
                    <a:pt x="599673" y="864542"/>
                    <a:pt x="594511" y="856456"/>
                  </a:cubicBezTo>
                  <a:cubicBezTo>
                    <a:pt x="586940" y="844411"/>
                    <a:pt x="579197" y="832539"/>
                    <a:pt x="571970" y="820150"/>
                  </a:cubicBezTo>
                  <a:cubicBezTo>
                    <a:pt x="568013" y="813439"/>
                    <a:pt x="562851" y="810858"/>
                    <a:pt x="555108" y="812235"/>
                  </a:cubicBezTo>
                  <a:cubicBezTo>
                    <a:pt x="548914" y="813439"/>
                    <a:pt x="542891" y="814988"/>
                    <a:pt x="537041" y="817053"/>
                  </a:cubicBezTo>
                  <a:cubicBezTo>
                    <a:pt x="528954" y="819978"/>
                    <a:pt x="526373" y="823419"/>
                    <a:pt x="526029" y="832022"/>
                  </a:cubicBezTo>
                  <a:cubicBezTo>
                    <a:pt x="525513" y="845615"/>
                    <a:pt x="525169" y="859036"/>
                    <a:pt x="524824" y="872630"/>
                  </a:cubicBezTo>
                  <a:cubicBezTo>
                    <a:pt x="524480" y="885018"/>
                    <a:pt x="521383" y="888976"/>
                    <a:pt x="509166" y="891213"/>
                  </a:cubicBezTo>
                  <a:cubicBezTo>
                    <a:pt x="505897" y="891901"/>
                    <a:pt x="502628" y="892245"/>
                    <a:pt x="499359" y="892417"/>
                  </a:cubicBezTo>
                  <a:cubicBezTo>
                    <a:pt x="491272" y="892934"/>
                    <a:pt x="486110" y="889664"/>
                    <a:pt x="483529" y="881749"/>
                  </a:cubicBezTo>
                  <a:cubicBezTo>
                    <a:pt x="478883" y="867296"/>
                    <a:pt x="474409" y="853014"/>
                    <a:pt x="470280" y="838561"/>
                  </a:cubicBezTo>
                  <a:cubicBezTo>
                    <a:pt x="468387" y="832022"/>
                    <a:pt x="464429" y="828925"/>
                    <a:pt x="457891" y="827893"/>
                  </a:cubicBezTo>
                  <a:cubicBezTo>
                    <a:pt x="450320" y="826860"/>
                    <a:pt x="442749" y="826860"/>
                    <a:pt x="435178" y="828065"/>
                  </a:cubicBezTo>
                  <a:cubicBezTo>
                    <a:pt x="429500" y="828925"/>
                    <a:pt x="425887" y="831850"/>
                    <a:pt x="424166" y="837528"/>
                  </a:cubicBezTo>
                  <a:cubicBezTo>
                    <a:pt x="420209" y="851121"/>
                    <a:pt x="415907" y="864715"/>
                    <a:pt x="411605" y="878308"/>
                  </a:cubicBezTo>
                  <a:cubicBezTo>
                    <a:pt x="407820" y="890524"/>
                    <a:pt x="403002" y="893622"/>
                    <a:pt x="390441" y="891901"/>
                  </a:cubicBezTo>
                  <a:cubicBezTo>
                    <a:pt x="371514" y="889320"/>
                    <a:pt x="369277" y="886739"/>
                    <a:pt x="369105" y="867812"/>
                  </a:cubicBezTo>
                  <a:cubicBezTo>
                    <a:pt x="368933" y="855423"/>
                    <a:pt x="368417" y="843206"/>
                    <a:pt x="368073" y="830818"/>
                  </a:cubicBezTo>
                  <a:cubicBezTo>
                    <a:pt x="367901" y="825140"/>
                    <a:pt x="365664" y="820666"/>
                    <a:pt x="360330" y="818429"/>
                  </a:cubicBezTo>
                  <a:cubicBezTo>
                    <a:pt x="352243" y="814988"/>
                    <a:pt x="343984" y="812579"/>
                    <a:pt x="335208" y="812063"/>
                  </a:cubicBezTo>
                  <a:cubicBezTo>
                    <a:pt x="329874" y="811718"/>
                    <a:pt x="326089" y="813783"/>
                    <a:pt x="323164" y="818429"/>
                  </a:cubicBezTo>
                  <a:cubicBezTo>
                    <a:pt x="315765" y="830818"/>
                    <a:pt x="307850" y="842862"/>
                    <a:pt x="300279" y="855079"/>
                  </a:cubicBezTo>
                  <a:cubicBezTo>
                    <a:pt x="294257" y="864715"/>
                    <a:pt x="289611" y="866435"/>
                    <a:pt x="278943" y="862822"/>
                  </a:cubicBezTo>
                  <a:cubicBezTo>
                    <a:pt x="278427" y="862650"/>
                    <a:pt x="277911" y="862478"/>
                    <a:pt x="277394" y="862306"/>
                  </a:cubicBezTo>
                  <a:cubicBezTo>
                    <a:pt x="260876" y="855595"/>
                    <a:pt x="257607" y="851810"/>
                    <a:pt x="261908" y="835291"/>
                  </a:cubicBezTo>
                  <a:cubicBezTo>
                    <a:pt x="265178" y="822731"/>
                    <a:pt x="267587" y="809998"/>
                    <a:pt x="270684" y="797265"/>
                  </a:cubicBezTo>
                  <a:cubicBezTo>
                    <a:pt x="272232" y="790726"/>
                    <a:pt x="270512" y="785737"/>
                    <a:pt x="265006" y="781779"/>
                  </a:cubicBezTo>
                  <a:cubicBezTo>
                    <a:pt x="259155" y="777650"/>
                    <a:pt x="253133" y="774036"/>
                    <a:pt x="246594" y="771111"/>
                  </a:cubicBezTo>
                  <a:cubicBezTo>
                    <a:pt x="240400" y="768358"/>
                    <a:pt x="235066" y="769390"/>
                    <a:pt x="229904" y="774208"/>
                  </a:cubicBezTo>
                  <a:cubicBezTo>
                    <a:pt x="219580" y="784016"/>
                    <a:pt x="209085" y="793652"/>
                    <a:pt x="198761" y="803287"/>
                  </a:cubicBezTo>
                  <a:cubicBezTo>
                    <a:pt x="191018" y="810686"/>
                    <a:pt x="186028" y="811030"/>
                    <a:pt x="176908" y="805352"/>
                  </a:cubicBezTo>
                  <a:cubicBezTo>
                    <a:pt x="175876" y="804664"/>
                    <a:pt x="174843" y="803975"/>
                    <a:pt x="173811" y="803287"/>
                  </a:cubicBezTo>
                  <a:cubicBezTo>
                    <a:pt x="160562" y="793824"/>
                    <a:pt x="159358" y="788834"/>
                    <a:pt x="166928" y="774552"/>
                  </a:cubicBezTo>
                  <a:cubicBezTo>
                    <a:pt x="173123" y="762852"/>
                    <a:pt x="179145" y="751151"/>
                    <a:pt x="185511" y="739623"/>
                  </a:cubicBezTo>
                  <a:cubicBezTo>
                    <a:pt x="188781" y="733601"/>
                    <a:pt x="188265" y="728439"/>
                    <a:pt x="184135" y="723277"/>
                  </a:cubicBezTo>
                  <a:cubicBezTo>
                    <a:pt x="179661" y="717599"/>
                    <a:pt x="174499" y="712437"/>
                    <a:pt x="168649" y="707963"/>
                  </a:cubicBezTo>
                  <a:cubicBezTo>
                    <a:pt x="163487" y="704006"/>
                    <a:pt x="158325" y="703662"/>
                    <a:pt x="152647" y="706758"/>
                  </a:cubicBezTo>
                  <a:cubicBezTo>
                    <a:pt x="139914" y="713641"/>
                    <a:pt x="127009" y="720524"/>
                    <a:pt x="113932" y="727235"/>
                  </a:cubicBezTo>
                  <a:cubicBezTo>
                    <a:pt x="104813" y="732052"/>
                    <a:pt x="99479" y="730848"/>
                    <a:pt x="92768" y="723277"/>
                  </a:cubicBezTo>
                  <a:cubicBezTo>
                    <a:pt x="92252" y="722761"/>
                    <a:pt x="91908" y="722244"/>
                    <a:pt x="91392" y="721728"/>
                  </a:cubicBezTo>
                  <a:cubicBezTo>
                    <a:pt x="79519" y="707963"/>
                    <a:pt x="79691" y="703145"/>
                    <a:pt x="92252" y="690068"/>
                  </a:cubicBezTo>
                  <a:cubicBezTo>
                    <a:pt x="101027" y="680777"/>
                    <a:pt x="109287" y="671313"/>
                    <a:pt x="118234" y="662366"/>
                  </a:cubicBezTo>
                  <a:cubicBezTo>
                    <a:pt x="122708" y="657720"/>
                    <a:pt x="123568" y="652902"/>
                    <a:pt x="121331" y="647224"/>
                  </a:cubicBezTo>
                  <a:cubicBezTo>
                    <a:pt x="118406" y="639825"/>
                    <a:pt x="114276" y="632942"/>
                    <a:pt x="109459" y="626576"/>
                  </a:cubicBezTo>
                  <a:cubicBezTo>
                    <a:pt x="105501" y="621414"/>
                    <a:pt x="100167" y="620898"/>
                    <a:pt x="94489" y="622274"/>
                  </a:cubicBezTo>
                  <a:cubicBezTo>
                    <a:pt x="81928" y="625200"/>
                    <a:pt x="69539" y="628124"/>
                    <a:pt x="56979" y="630878"/>
                  </a:cubicBezTo>
                  <a:cubicBezTo>
                    <a:pt x="55258" y="631222"/>
                    <a:pt x="53537" y="631738"/>
                    <a:pt x="51989" y="632082"/>
                  </a:cubicBezTo>
                  <a:cubicBezTo>
                    <a:pt x="42525" y="633803"/>
                    <a:pt x="37707" y="631566"/>
                    <a:pt x="33406" y="622963"/>
                  </a:cubicBezTo>
                  <a:cubicBezTo>
                    <a:pt x="31857" y="619694"/>
                    <a:pt x="30309" y="616424"/>
                    <a:pt x="29104" y="612983"/>
                  </a:cubicBezTo>
                  <a:cubicBezTo>
                    <a:pt x="26007" y="603863"/>
                    <a:pt x="27727" y="598701"/>
                    <a:pt x="35987" y="593539"/>
                  </a:cubicBezTo>
                  <a:cubicBezTo>
                    <a:pt x="47687" y="586141"/>
                    <a:pt x="59560" y="578742"/>
                    <a:pt x="71260" y="571515"/>
                  </a:cubicBezTo>
                  <a:cubicBezTo>
                    <a:pt x="80551" y="565665"/>
                    <a:pt x="81928" y="562396"/>
                    <a:pt x="79691" y="551728"/>
                  </a:cubicBezTo>
                  <a:cubicBezTo>
                    <a:pt x="78315" y="545705"/>
                    <a:pt x="76766" y="539511"/>
                    <a:pt x="74357" y="533833"/>
                  </a:cubicBezTo>
                  <a:cubicBezTo>
                    <a:pt x="71948" y="528155"/>
                    <a:pt x="67819" y="525402"/>
                    <a:pt x="61452" y="525229"/>
                  </a:cubicBezTo>
                  <a:cubicBezTo>
                    <a:pt x="47515" y="525057"/>
                    <a:pt x="33750" y="524541"/>
                    <a:pt x="19813" y="524025"/>
                  </a:cubicBezTo>
                  <a:cubicBezTo>
                    <a:pt x="7252" y="523681"/>
                    <a:pt x="3466" y="520412"/>
                    <a:pt x="1230" y="508367"/>
                  </a:cubicBezTo>
                  <a:cubicBezTo>
                    <a:pt x="1057" y="507162"/>
                    <a:pt x="713" y="505958"/>
                    <a:pt x="541" y="504754"/>
                  </a:cubicBezTo>
                  <a:cubicBezTo>
                    <a:pt x="-1352" y="489440"/>
                    <a:pt x="1230" y="485482"/>
                    <a:pt x="16199" y="481009"/>
                  </a:cubicBezTo>
                  <a:cubicBezTo>
                    <a:pt x="28588" y="477223"/>
                    <a:pt x="40976" y="473094"/>
                    <a:pt x="53537" y="469652"/>
                  </a:cubicBezTo>
                  <a:cubicBezTo>
                    <a:pt x="60420" y="467760"/>
                    <a:pt x="64033" y="463802"/>
                    <a:pt x="64722" y="457091"/>
                  </a:cubicBezTo>
                  <a:cubicBezTo>
                    <a:pt x="65410" y="449176"/>
                    <a:pt x="65754" y="441089"/>
                    <a:pt x="64205" y="433174"/>
                  </a:cubicBezTo>
                  <a:cubicBezTo>
                    <a:pt x="63345" y="428012"/>
                    <a:pt x="60420" y="424915"/>
                    <a:pt x="55430" y="423367"/>
                  </a:cubicBezTo>
                  <a:cubicBezTo>
                    <a:pt x="42181" y="419409"/>
                    <a:pt x="28932" y="415280"/>
                    <a:pt x="15683" y="411150"/>
                  </a:cubicBezTo>
                  <a:cubicBezTo>
                    <a:pt x="1230" y="406676"/>
                    <a:pt x="-319" y="404267"/>
                    <a:pt x="541" y="389126"/>
                  </a:cubicBezTo>
                  <a:cubicBezTo>
                    <a:pt x="713" y="386028"/>
                    <a:pt x="1402" y="382931"/>
                    <a:pt x="2090" y="380006"/>
                  </a:cubicBezTo>
                  <a:cubicBezTo>
                    <a:pt x="4155" y="372435"/>
                    <a:pt x="8456" y="368994"/>
                    <a:pt x="16371" y="368650"/>
                  </a:cubicBezTo>
                  <a:cubicBezTo>
                    <a:pt x="29276" y="368134"/>
                    <a:pt x="42009" y="367790"/>
                    <a:pt x="54914" y="367445"/>
                  </a:cubicBezTo>
                  <a:cubicBezTo>
                    <a:pt x="56807" y="367445"/>
                    <a:pt x="58699" y="367273"/>
                    <a:pt x="60592" y="367273"/>
                  </a:cubicBezTo>
                  <a:cubicBezTo>
                    <a:pt x="69195" y="367618"/>
                    <a:pt x="73669" y="362799"/>
                    <a:pt x="75906" y="355229"/>
                  </a:cubicBezTo>
                  <a:cubicBezTo>
                    <a:pt x="77627" y="349551"/>
                    <a:pt x="79175" y="343872"/>
                    <a:pt x="80379" y="338194"/>
                  </a:cubicBezTo>
                  <a:cubicBezTo>
                    <a:pt x="81928" y="330279"/>
                    <a:pt x="80036" y="326494"/>
                    <a:pt x="73153" y="322020"/>
                  </a:cubicBezTo>
                  <a:cubicBezTo>
                    <a:pt x="61452" y="314621"/>
                    <a:pt x="49580" y="307223"/>
                    <a:pt x="37879" y="299996"/>
                  </a:cubicBezTo>
                  <a:cubicBezTo>
                    <a:pt x="27384" y="293457"/>
                    <a:pt x="25835" y="289328"/>
                    <a:pt x="29964" y="277455"/>
                  </a:cubicBezTo>
                  <a:cubicBezTo>
                    <a:pt x="31169" y="273670"/>
                    <a:pt x="32718" y="269884"/>
                    <a:pt x="34954" y="266615"/>
                  </a:cubicBezTo>
                  <a:cubicBezTo>
                    <a:pt x="38568" y="261109"/>
                    <a:pt x="43557" y="258356"/>
                    <a:pt x="50440" y="260077"/>
                  </a:cubicBezTo>
                  <a:cubicBezTo>
                    <a:pt x="65066" y="263518"/>
                    <a:pt x="79863" y="266615"/>
                    <a:pt x="94489" y="270229"/>
                  </a:cubicBezTo>
                  <a:cubicBezTo>
                    <a:pt x="101199" y="271949"/>
                    <a:pt x="106361" y="270401"/>
                    <a:pt x="110491" y="264894"/>
                  </a:cubicBezTo>
                  <a:cubicBezTo>
                    <a:pt x="114793" y="259044"/>
                    <a:pt x="118578" y="252678"/>
                    <a:pt x="121331" y="245967"/>
                  </a:cubicBezTo>
                  <a:cubicBezTo>
                    <a:pt x="123740" y="239945"/>
                    <a:pt x="123052" y="234783"/>
                    <a:pt x="118234" y="229793"/>
                  </a:cubicBezTo>
                  <a:cubicBezTo>
                    <a:pt x="108254" y="219641"/>
                    <a:pt x="98791" y="209145"/>
                    <a:pt x="88983" y="198649"/>
                  </a:cubicBezTo>
                  <a:cubicBezTo>
                    <a:pt x="81412" y="190390"/>
                    <a:pt x="81068" y="185744"/>
                    <a:pt x="87262" y="176453"/>
                  </a:cubicBezTo>
                  <a:cubicBezTo>
                    <a:pt x="88294" y="175076"/>
                    <a:pt x="89155" y="173527"/>
                    <a:pt x="90187" y="172151"/>
                  </a:cubicBezTo>
                  <a:cubicBezTo>
                    <a:pt x="98963" y="160623"/>
                    <a:pt x="103780" y="159590"/>
                    <a:pt x="116685" y="166301"/>
                  </a:cubicBezTo>
                  <a:cubicBezTo>
                    <a:pt x="128730" y="172667"/>
                    <a:pt x="140774" y="178862"/>
                    <a:pt x="152475" y="185400"/>
                  </a:cubicBezTo>
                  <a:cubicBezTo>
                    <a:pt x="158669" y="188841"/>
                    <a:pt x="164176" y="188153"/>
                    <a:pt x="169337" y="183852"/>
                  </a:cubicBezTo>
                  <a:cubicBezTo>
                    <a:pt x="174499" y="179550"/>
                    <a:pt x="179317" y="174732"/>
                    <a:pt x="183791" y="169570"/>
                  </a:cubicBezTo>
                  <a:cubicBezTo>
                    <a:pt x="188265" y="164236"/>
                    <a:pt x="189297" y="158902"/>
                    <a:pt x="185684" y="152363"/>
                  </a:cubicBezTo>
                  <a:cubicBezTo>
                    <a:pt x="178457" y="139459"/>
                    <a:pt x="171746" y="126381"/>
                    <a:pt x="164864" y="113305"/>
                  </a:cubicBezTo>
                  <a:cubicBezTo>
                    <a:pt x="160390" y="104701"/>
                    <a:pt x="161422" y="100056"/>
                    <a:pt x="168477" y="93517"/>
                  </a:cubicBezTo>
                  <a:cubicBezTo>
                    <a:pt x="171746" y="90420"/>
                    <a:pt x="175360" y="87839"/>
                    <a:pt x="179317" y="85430"/>
                  </a:cubicBezTo>
                  <a:cubicBezTo>
                    <a:pt x="186200" y="81472"/>
                    <a:pt x="191018" y="81989"/>
                    <a:pt x="196868" y="87323"/>
                  </a:cubicBezTo>
                  <a:cubicBezTo>
                    <a:pt x="206848" y="96442"/>
                    <a:pt x="216828" y="105734"/>
                    <a:pt x="226635" y="115025"/>
                  </a:cubicBezTo>
                  <a:cubicBezTo>
                    <a:pt x="236959" y="124833"/>
                    <a:pt x="239196" y="125177"/>
                    <a:pt x="251757" y="118639"/>
                  </a:cubicBezTo>
                  <a:cubicBezTo>
                    <a:pt x="256746" y="116058"/>
                    <a:pt x="261392" y="113305"/>
                    <a:pt x="265866" y="109863"/>
                  </a:cubicBezTo>
                  <a:cubicBezTo>
                    <a:pt x="270684" y="105906"/>
                    <a:pt x="272232" y="101260"/>
                    <a:pt x="270684" y="95066"/>
                  </a:cubicBezTo>
                  <a:cubicBezTo>
                    <a:pt x="267070" y="80784"/>
                    <a:pt x="263973" y="66331"/>
                    <a:pt x="260704" y="52049"/>
                  </a:cubicBezTo>
                  <a:cubicBezTo>
                    <a:pt x="258639" y="42758"/>
                    <a:pt x="260876" y="38112"/>
                    <a:pt x="269135" y="33638"/>
                  </a:cubicBezTo>
                  <a:cubicBezTo>
                    <a:pt x="272921" y="31746"/>
                    <a:pt x="276706" y="30197"/>
                    <a:pt x="280664" y="28820"/>
                  </a:cubicBezTo>
                  <a:cubicBezTo>
                    <a:pt x="289095" y="26240"/>
                    <a:pt x="293913" y="27788"/>
                    <a:pt x="298903" y="35359"/>
                  </a:cubicBezTo>
                  <a:cubicBezTo>
                    <a:pt x="306817" y="47576"/>
                    <a:pt x="314733" y="59792"/>
                    <a:pt x="321959" y="72525"/>
                  </a:cubicBezTo>
                  <a:cubicBezTo>
                    <a:pt x="325745" y="79064"/>
                    <a:pt x="330907" y="81300"/>
                    <a:pt x="337961" y="80268"/>
                  </a:cubicBezTo>
                  <a:cubicBezTo>
                    <a:pt x="345360" y="79064"/>
                    <a:pt x="352587" y="77171"/>
                    <a:pt x="359470" y="74246"/>
                  </a:cubicBezTo>
                  <a:cubicBezTo>
                    <a:pt x="364459" y="72009"/>
                    <a:pt x="367213" y="68568"/>
                    <a:pt x="367385" y="62717"/>
                  </a:cubicBezTo>
                  <a:cubicBezTo>
                    <a:pt x="367729" y="47748"/>
                    <a:pt x="368589" y="32950"/>
                    <a:pt x="369105" y="17980"/>
                  </a:cubicBezTo>
                  <a:cubicBezTo>
                    <a:pt x="369449" y="8345"/>
                    <a:pt x="372547" y="4215"/>
                    <a:pt x="381838" y="1634"/>
                  </a:cubicBezTo>
                  <a:cubicBezTo>
                    <a:pt x="383386" y="1290"/>
                    <a:pt x="384935" y="774"/>
                    <a:pt x="386484" y="602"/>
                  </a:cubicBezTo>
                  <a:cubicBezTo>
                    <a:pt x="403518" y="-1291"/>
                    <a:pt x="407648" y="602"/>
                    <a:pt x="412122" y="16260"/>
                  </a:cubicBezTo>
                  <a:cubicBezTo>
                    <a:pt x="415735" y="28992"/>
                    <a:pt x="420037" y="41381"/>
                    <a:pt x="423478" y="54114"/>
                  </a:cubicBezTo>
                  <a:cubicBezTo>
                    <a:pt x="425198" y="60136"/>
                    <a:pt x="428812" y="63406"/>
                    <a:pt x="434662" y="64266"/>
                  </a:cubicBezTo>
                  <a:cubicBezTo>
                    <a:pt x="442749" y="65299"/>
                    <a:pt x="451008" y="65299"/>
                    <a:pt x="459095" y="64266"/>
                  </a:cubicBezTo>
                  <a:cubicBezTo>
                    <a:pt x="464774" y="63578"/>
                    <a:pt x="468215" y="60136"/>
                    <a:pt x="469935" y="54458"/>
                  </a:cubicBezTo>
                  <a:cubicBezTo>
                    <a:pt x="474065" y="40521"/>
                    <a:pt x="478367" y="26584"/>
                    <a:pt x="482669" y="12646"/>
                  </a:cubicBezTo>
                  <a:cubicBezTo>
                    <a:pt x="485938" y="2322"/>
                    <a:pt x="489207" y="-87"/>
                    <a:pt x="500047" y="85"/>
                  </a:cubicBezTo>
                  <a:close/>
                </a:path>
              </a:pathLst>
            </a:custGeom>
            <a:ln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58" name="Group 5">
              <a:extLst>
                <a:ext uri="{FF2B5EF4-FFF2-40B4-BE49-F238E27FC236}">
                  <a16:creationId xmlns="" xmlns:a16="http://schemas.microsoft.com/office/drawing/2014/main" id="{4A8E10A3-87FE-411F-8160-E4A16FBE5C18}"/>
                </a:ext>
              </a:extLst>
            </p:cNvPr>
            <p:cNvGrpSpPr/>
            <p:nvPr/>
          </p:nvGrpSpPr>
          <p:grpSpPr>
            <a:xfrm>
              <a:off x="6089227" y="5129750"/>
              <a:ext cx="746520" cy="348180"/>
              <a:chOff x="9321722" y="3647694"/>
              <a:chExt cx="1239124" cy="577933"/>
            </a:xfrm>
          </p:grpSpPr>
          <p:grpSp>
            <p:nvGrpSpPr>
              <p:cNvPr id="59" name="Group 134">
                <a:extLst>
                  <a:ext uri="{FF2B5EF4-FFF2-40B4-BE49-F238E27FC236}">
                    <a16:creationId xmlns="" xmlns:a16="http://schemas.microsoft.com/office/drawing/2014/main" id="{D9DFACE2-C01D-41A1-9C0A-6263A2FEB124}"/>
                  </a:ext>
                </a:extLst>
              </p:cNvPr>
              <p:cNvGrpSpPr/>
              <p:nvPr/>
            </p:nvGrpSpPr>
            <p:grpSpPr>
              <a:xfrm rot="9652240">
                <a:off x="9321712" y="3647702"/>
                <a:ext cx="830988" cy="577932"/>
                <a:chOff x="5405974" y="1533288"/>
                <a:chExt cx="611040" cy="424965"/>
              </a:xfrm>
            </p:grpSpPr>
            <p:sp>
              <p:nvSpPr>
                <p:cNvPr id="63" name="Trapezoid 144">
                  <a:extLst>
                    <a:ext uri="{FF2B5EF4-FFF2-40B4-BE49-F238E27FC236}">
                      <a16:creationId xmlns="" xmlns:a16="http://schemas.microsoft.com/office/drawing/2014/main" id="{7933EEAA-4372-4E6E-B080-989D7C864400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Trapezoid 145">
                  <a:extLst>
                    <a:ext uri="{FF2B5EF4-FFF2-40B4-BE49-F238E27FC236}">
                      <a16:creationId xmlns="" xmlns:a16="http://schemas.microsoft.com/office/drawing/2014/main" id="{3D83A195-5740-4BED-B69A-C7FA44BE5FA7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rapezoid 146">
                  <a:extLst>
                    <a:ext uri="{FF2B5EF4-FFF2-40B4-BE49-F238E27FC236}">
                      <a16:creationId xmlns="" xmlns:a16="http://schemas.microsoft.com/office/drawing/2014/main" id="{3B4FC330-7F8A-43B5-985B-55F5E4F35871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rapezoid 147">
                  <a:extLst>
                    <a:ext uri="{FF2B5EF4-FFF2-40B4-BE49-F238E27FC236}">
                      <a16:creationId xmlns="" xmlns:a16="http://schemas.microsoft.com/office/drawing/2014/main" id="{CCE0CA2E-64C6-4D2B-B04B-0556FBF44D65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rapezoid 148">
                  <a:extLst>
                    <a:ext uri="{FF2B5EF4-FFF2-40B4-BE49-F238E27FC236}">
                      <a16:creationId xmlns="" xmlns:a16="http://schemas.microsoft.com/office/drawing/2014/main" id="{EFF41D70-805D-4A30-926C-EDBBE6189782}"/>
                    </a:ext>
                  </a:extLst>
                </p:cNvPr>
                <p:cNvSpPr/>
                <p:nvPr/>
              </p:nvSpPr>
              <p:spPr>
                <a:xfrm rot="8867088" flipH="1">
                  <a:off x="5923517" y="1775373"/>
                  <a:ext cx="93497" cy="182880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0" name="Group 136">
                <a:extLst>
                  <a:ext uri="{FF2B5EF4-FFF2-40B4-BE49-F238E27FC236}">
                    <a16:creationId xmlns="" xmlns:a16="http://schemas.microsoft.com/office/drawing/2014/main" id="{6755CC93-2275-4511-A2BE-B151B3A394B3}"/>
                  </a:ext>
                </a:extLst>
              </p:cNvPr>
              <p:cNvGrpSpPr/>
              <p:nvPr/>
            </p:nvGrpSpPr>
            <p:grpSpPr>
              <a:xfrm rot="2979890" flipH="1">
                <a:off x="10051358" y="3654191"/>
                <a:ext cx="509488" cy="509489"/>
                <a:chOff x="5108331" y="1463790"/>
                <a:chExt cx="374637" cy="374637"/>
              </a:xfrm>
            </p:grpSpPr>
            <p:sp>
              <p:nvSpPr>
                <p:cNvPr id="61" name="Oval 137">
                  <a:extLst>
                    <a:ext uri="{FF2B5EF4-FFF2-40B4-BE49-F238E27FC236}">
                      <a16:creationId xmlns="" xmlns:a16="http://schemas.microsoft.com/office/drawing/2014/main" id="{6862881E-F60F-462D-85D7-9BC8170787EA}"/>
                    </a:ext>
                  </a:extLst>
                </p:cNvPr>
                <p:cNvSpPr/>
                <p:nvPr/>
              </p:nvSpPr>
              <p:spPr>
                <a:xfrm>
                  <a:off x="5108331" y="1463790"/>
                  <a:ext cx="374637" cy="374637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Freeform: Shape 138">
                  <a:extLst>
                    <a:ext uri="{FF2B5EF4-FFF2-40B4-BE49-F238E27FC236}">
                      <a16:creationId xmlns="" xmlns:a16="http://schemas.microsoft.com/office/drawing/2014/main" id="{BE4FBBD6-5D50-4CF2-9DD3-40C94371A74B}"/>
                    </a:ext>
                  </a:extLst>
                </p:cNvPr>
                <p:cNvSpPr/>
                <p:nvPr/>
              </p:nvSpPr>
              <p:spPr>
                <a:xfrm>
                  <a:off x="5167785" y="1523588"/>
                  <a:ext cx="255882" cy="255676"/>
                </a:xfrm>
                <a:custGeom>
                  <a:avLst/>
                  <a:gdLst>
                    <a:gd name="connsiteX0" fmla="*/ 127864 w 255882"/>
                    <a:gd name="connsiteY0" fmla="*/ 81461 h 255676"/>
                    <a:gd name="connsiteX1" fmla="*/ 81805 w 255882"/>
                    <a:gd name="connsiteY1" fmla="*/ 127520 h 255676"/>
                    <a:gd name="connsiteX2" fmla="*/ 127864 w 255882"/>
                    <a:gd name="connsiteY2" fmla="*/ 173579 h 255676"/>
                    <a:gd name="connsiteX3" fmla="*/ 173923 w 255882"/>
                    <a:gd name="connsiteY3" fmla="*/ 127520 h 255676"/>
                    <a:gd name="connsiteX4" fmla="*/ 127864 w 255882"/>
                    <a:gd name="connsiteY4" fmla="*/ 81461 h 255676"/>
                    <a:gd name="connsiteX5" fmla="*/ 122296 w 255882"/>
                    <a:gd name="connsiteY5" fmla="*/ 86 h 255676"/>
                    <a:gd name="connsiteX6" fmla="*/ 127383 w 255882"/>
                    <a:gd name="connsiteY6" fmla="*/ 4211 h 255676"/>
                    <a:gd name="connsiteX7" fmla="*/ 132401 w 255882"/>
                    <a:gd name="connsiteY7" fmla="*/ 21809 h 255676"/>
                    <a:gd name="connsiteX8" fmla="*/ 145188 w 255882"/>
                    <a:gd name="connsiteY8" fmla="*/ 29027 h 255676"/>
                    <a:gd name="connsiteX9" fmla="*/ 149312 w 255882"/>
                    <a:gd name="connsiteY9" fmla="*/ 25452 h 255676"/>
                    <a:gd name="connsiteX10" fmla="*/ 158937 w 255882"/>
                    <a:gd name="connsiteY10" fmla="*/ 9160 h 255676"/>
                    <a:gd name="connsiteX11" fmla="*/ 166705 w 255882"/>
                    <a:gd name="connsiteY11" fmla="*/ 5929 h 255676"/>
                    <a:gd name="connsiteX12" fmla="*/ 174404 w 255882"/>
                    <a:gd name="connsiteY12" fmla="*/ 18372 h 255676"/>
                    <a:gd name="connsiteX13" fmla="*/ 172479 w 255882"/>
                    <a:gd name="connsiteY13" fmla="*/ 34046 h 255676"/>
                    <a:gd name="connsiteX14" fmla="*/ 172479 w 255882"/>
                    <a:gd name="connsiteY14" fmla="*/ 35695 h 255676"/>
                    <a:gd name="connsiteX15" fmla="*/ 186434 w 255882"/>
                    <a:gd name="connsiteY15" fmla="*/ 41882 h 255676"/>
                    <a:gd name="connsiteX16" fmla="*/ 201764 w 255882"/>
                    <a:gd name="connsiteY16" fmla="*/ 30402 h 255676"/>
                    <a:gd name="connsiteX17" fmla="*/ 211045 w 255882"/>
                    <a:gd name="connsiteY17" fmla="*/ 30540 h 255676"/>
                    <a:gd name="connsiteX18" fmla="*/ 212488 w 255882"/>
                    <a:gd name="connsiteY18" fmla="*/ 31777 h 255676"/>
                    <a:gd name="connsiteX19" fmla="*/ 214069 w 255882"/>
                    <a:gd name="connsiteY19" fmla="*/ 42364 h 255676"/>
                    <a:gd name="connsiteX20" fmla="*/ 205614 w 255882"/>
                    <a:gd name="connsiteY20" fmla="*/ 57418 h 255676"/>
                    <a:gd name="connsiteX21" fmla="*/ 206783 w 255882"/>
                    <a:gd name="connsiteY21" fmla="*/ 67180 h 255676"/>
                    <a:gd name="connsiteX22" fmla="*/ 215719 w 255882"/>
                    <a:gd name="connsiteY22" fmla="*/ 70755 h 255676"/>
                    <a:gd name="connsiteX23" fmla="*/ 233799 w 255882"/>
                    <a:gd name="connsiteY23" fmla="*/ 66011 h 255676"/>
                    <a:gd name="connsiteX24" fmla="*/ 241498 w 255882"/>
                    <a:gd name="connsiteY24" fmla="*/ 68967 h 255676"/>
                    <a:gd name="connsiteX25" fmla="*/ 243836 w 255882"/>
                    <a:gd name="connsiteY25" fmla="*/ 73573 h 255676"/>
                    <a:gd name="connsiteX26" fmla="*/ 241911 w 255882"/>
                    <a:gd name="connsiteY26" fmla="*/ 80379 h 255676"/>
                    <a:gd name="connsiteX27" fmla="*/ 226443 w 255882"/>
                    <a:gd name="connsiteY27" fmla="*/ 92684 h 255676"/>
                    <a:gd name="connsiteX28" fmla="*/ 223694 w 255882"/>
                    <a:gd name="connsiteY28" fmla="*/ 100177 h 255676"/>
                    <a:gd name="connsiteX29" fmla="*/ 224519 w 255882"/>
                    <a:gd name="connsiteY29" fmla="*/ 103202 h 255676"/>
                    <a:gd name="connsiteX30" fmla="*/ 230843 w 255882"/>
                    <a:gd name="connsiteY30" fmla="*/ 108633 h 255676"/>
                    <a:gd name="connsiteX31" fmla="*/ 249541 w 255882"/>
                    <a:gd name="connsiteY31" fmla="*/ 111176 h 255676"/>
                    <a:gd name="connsiteX32" fmla="*/ 255591 w 255882"/>
                    <a:gd name="connsiteY32" fmla="*/ 117157 h 255676"/>
                    <a:gd name="connsiteX33" fmla="*/ 255797 w 255882"/>
                    <a:gd name="connsiteY33" fmla="*/ 122519 h 255676"/>
                    <a:gd name="connsiteX34" fmla="*/ 251398 w 255882"/>
                    <a:gd name="connsiteY34" fmla="*/ 127675 h 255676"/>
                    <a:gd name="connsiteX35" fmla="*/ 233799 w 255882"/>
                    <a:gd name="connsiteY35" fmla="*/ 132693 h 255676"/>
                    <a:gd name="connsiteX36" fmla="*/ 226650 w 255882"/>
                    <a:gd name="connsiteY36" fmla="*/ 144586 h 255676"/>
                    <a:gd name="connsiteX37" fmla="*/ 230293 w 255882"/>
                    <a:gd name="connsiteY37" fmla="*/ 149398 h 255676"/>
                    <a:gd name="connsiteX38" fmla="*/ 246448 w 255882"/>
                    <a:gd name="connsiteY38" fmla="*/ 158884 h 255676"/>
                    <a:gd name="connsiteX39" fmla="*/ 249954 w 255882"/>
                    <a:gd name="connsiteY39" fmla="*/ 167065 h 255676"/>
                    <a:gd name="connsiteX40" fmla="*/ 249816 w 255882"/>
                    <a:gd name="connsiteY40" fmla="*/ 167890 h 255676"/>
                    <a:gd name="connsiteX41" fmla="*/ 240123 w 255882"/>
                    <a:gd name="connsiteY41" fmla="*/ 174833 h 255676"/>
                    <a:gd name="connsiteX42" fmla="*/ 223212 w 255882"/>
                    <a:gd name="connsiteY42" fmla="*/ 172702 h 255676"/>
                    <a:gd name="connsiteX43" fmla="*/ 214688 w 255882"/>
                    <a:gd name="connsiteY43" fmla="*/ 177102 h 255676"/>
                    <a:gd name="connsiteX44" fmla="*/ 214551 w 255882"/>
                    <a:gd name="connsiteY44" fmla="*/ 187276 h 255676"/>
                    <a:gd name="connsiteX45" fmla="*/ 225481 w 255882"/>
                    <a:gd name="connsiteY45" fmla="*/ 201712 h 255676"/>
                    <a:gd name="connsiteX46" fmla="*/ 225481 w 255882"/>
                    <a:gd name="connsiteY46" fmla="*/ 211130 h 255676"/>
                    <a:gd name="connsiteX47" fmla="*/ 225068 w 255882"/>
                    <a:gd name="connsiteY47" fmla="*/ 211611 h 255676"/>
                    <a:gd name="connsiteX48" fmla="*/ 213245 w 255882"/>
                    <a:gd name="connsiteY48" fmla="*/ 213948 h 255676"/>
                    <a:gd name="connsiteX49" fmla="*/ 198602 w 255882"/>
                    <a:gd name="connsiteY49" fmla="*/ 205699 h 255676"/>
                    <a:gd name="connsiteX50" fmla="*/ 188565 w 255882"/>
                    <a:gd name="connsiteY50" fmla="*/ 207143 h 255676"/>
                    <a:gd name="connsiteX51" fmla="*/ 185334 w 255882"/>
                    <a:gd name="connsiteY51" fmla="*/ 216217 h 255676"/>
                    <a:gd name="connsiteX52" fmla="*/ 190078 w 255882"/>
                    <a:gd name="connsiteY52" fmla="*/ 234503 h 255676"/>
                    <a:gd name="connsiteX53" fmla="*/ 187397 w 255882"/>
                    <a:gd name="connsiteY53" fmla="*/ 241377 h 255676"/>
                    <a:gd name="connsiteX54" fmla="*/ 182585 w 255882"/>
                    <a:gd name="connsiteY54" fmla="*/ 243852 h 255676"/>
                    <a:gd name="connsiteX55" fmla="*/ 175366 w 255882"/>
                    <a:gd name="connsiteY55" fmla="*/ 241859 h 255676"/>
                    <a:gd name="connsiteX56" fmla="*/ 164024 w 255882"/>
                    <a:gd name="connsiteY56" fmla="*/ 227491 h 255676"/>
                    <a:gd name="connsiteX57" fmla="*/ 149381 w 255882"/>
                    <a:gd name="connsiteY57" fmla="*/ 226254 h 255676"/>
                    <a:gd name="connsiteX58" fmla="*/ 147456 w 255882"/>
                    <a:gd name="connsiteY58" fmla="*/ 230103 h 255676"/>
                    <a:gd name="connsiteX59" fmla="*/ 144844 w 255882"/>
                    <a:gd name="connsiteY59" fmla="*/ 249008 h 255676"/>
                    <a:gd name="connsiteX60" fmla="*/ 139895 w 255882"/>
                    <a:gd name="connsiteY60" fmla="*/ 255676 h 255676"/>
                    <a:gd name="connsiteX61" fmla="*/ 131577 w 255882"/>
                    <a:gd name="connsiteY61" fmla="*/ 255676 h 255676"/>
                    <a:gd name="connsiteX62" fmla="*/ 127933 w 255882"/>
                    <a:gd name="connsiteY62" fmla="*/ 250589 h 255676"/>
                    <a:gd name="connsiteX63" fmla="*/ 122777 w 255882"/>
                    <a:gd name="connsiteY63" fmla="*/ 232372 h 255676"/>
                    <a:gd name="connsiteX64" fmla="*/ 116659 w 255882"/>
                    <a:gd name="connsiteY64" fmla="*/ 227010 h 255676"/>
                    <a:gd name="connsiteX65" fmla="*/ 112947 w 255882"/>
                    <a:gd name="connsiteY65" fmla="*/ 226597 h 255676"/>
                    <a:gd name="connsiteX66" fmla="*/ 106622 w 255882"/>
                    <a:gd name="connsiteY66" fmla="*/ 230103 h 255676"/>
                    <a:gd name="connsiteX67" fmla="*/ 105041 w 255882"/>
                    <a:gd name="connsiteY67" fmla="*/ 232784 h 255676"/>
                    <a:gd name="connsiteX68" fmla="*/ 96380 w 255882"/>
                    <a:gd name="connsiteY68" fmla="*/ 247427 h 255676"/>
                    <a:gd name="connsiteX69" fmla="*/ 89849 w 255882"/>
                    <a:gd name="connsiteY69" fmla="*/ 250108 h 255676"/>
                    <a:gd name="connsiteX70" fmla="*/ 84555 w 255882"/>
                    <a:gd name="connsiteY70" fmla="*/ 248320 h 255676"/>
                    <a:gd name="connsiteX71" fmla="*/ 80981 w 255882"/>
                    <a:gd name="connsiteY71" fmla="*/ 241652 h 255676"/>
                    <a:gd name="connsiteX72" fmla="*/ 83249 w 255882"/>
                    <a:gd name="connsiteY72" fmla="*/ 222885 h 255676"/>
                    <a:gd name="connsiteX73" fmla="*/ 78094 w 255882"/>
                    <a:gd name="connsiteY73" fmla="*/ 214155 h 255676"/>
                    <a:gd name="connsiteX74" fmla="*/ 68538 w 255882"/>
                    <a:gd name="connsiteY74" fmla="*/ 214636 h 255676"/>
                    <a:gd name="connsiteX75" fmla="*/ 55133 w 255882"/>
                    <a:gd name="connsiteY75" fmla="*/ 224810 h 255676"/>
                    <a:gd name="connsiteX76" fmla="*/ 43240 w 255882"/>
                    <a:gd name="connsiteY76" fmla="*/ 224123 h 255676"/>
                    <a:gd name="connsiteX77" fmla="*/ 42209 w 255882"/>
                    <a:gd name="connsiteY77" fmla="*/ 223091 h 255676"/>
                    <a:gd name="connsiteX78" fmla="*/ 41178 w 255882"/>
                    <a:gd name="connsiteY78" fmla="*/ 214842 h 255676"/>
                    <a:gd name="connsiteX79" fmla="*/ 50115 w 255882"/>
                    <a:gd name="connsiteY79" fmla="*/ 198893 h 255676"/>
                    <a:gd name="connsiteX80" fmla="*/ 51627 w 255882"/>
                    <a:gd name="connsiteY80" fmla="*/ 194013 h 255676"/>
                    <a:gd name="connsiteX81" fmla="*/ 39597 w 255882"/>
                    <a:gd name="connsiteY81" fmla="*/ 185420 h 255676"/>
                    <a:gd name="connsiteX82" fmla="*/ 21105 w 255882"/>
                    <a:gd name="connsiteY82" fmla="*/ 190232 h 255676"/>
                    <a:gd name="connsiteX83" fmla="*/ 15193 w 255882"/>
                    <a:gd name="connsiteY83" fmla="*/ 188238 h 255676"/>
                    <a:gd name="connsiteX84" fmla="*/ 12237 w 255882"/>
                    <a:gd name="connsiteY84" fmla="*/ 183014 h 255676"/>
                    <a:gd name="connsiteX85" fmla="*/ 14230 w 255882"/>
                    <a:gd name="connsiteY85" fmla="*/ 175314 h 255676"/>
                    <a:gd name="connsiteX86" fmla="*/ 27910 w 255882"/>
                    <a:gd name="connsiteY86" fmla="*/ 164453 h 255676"/>
                    <a:gd name="connsiteX87" fmla="*/ 31554 w 255882"/>
                    <a:gd name="connsiteY87" fmla="*/ 153385 h 255676"/>
                    <a:gd name="connsiteX88" fmla="*/ 24198 w 255882"/>
                    <a:gd name="connsiteY88" fmla="*/ 147198 h 255676"/>
                    <a:gd name="connsiteX89" fmla="*/ 6943 w 255882"/>
                    <a:gd name="connsiteY89" fmla="*/ 144861 h 255676"/>
                    <a:gd name="connsiteX90" fmla="*/ 138 w 255882"/>
                    <a:gd name="connsiteY90" fmla="*/ 140049 h 255676"/>
                    <a:gd name="connsiteX91" fmla="*/ 0 w 255882"/>
                    <a:gd name="connsiteY91" fmla="*/ 131525 h 255676"/>
                    <a:gd name="connsiteX92" fmla="*/ 5019 w 255882"/>
                    <a:gd name="connsiteY92" fmla="*/ 127881 h 255676"/>
                    <a:gd name="connsiteX93" fmla="*/ 22617 w 255882"/>
                    <a:gd name="connsiteY93" fmla="*/ 122931 h 255676"/>
                    <a:gd name="connsiteX94" fmla="*/ 28667 w 255882"/>
                    <a:gd name="connsiteY94" fmla="*/ 116194 h 255676"/>
                    <a:gd name="connsiteX95" fmla="*/ 29010 w 255882"/>
                    <a:gd name="connsiteY95" fmla="*/ 113307 h 255676"/>
                    <a:gd name="connsiteX96" fmla="*/ 25229 w 255882"/>
                    <a:gd name="connsiteY96" fmla="*/ 106295 h 255676"/>
                    <a:gd name="connsiteX97" fmla="*/ 9281 w 255882"/>
                    <a:gd name="connsiteY97" fmla="*/ 96946 h 255676"/>
                    <a:gd name="connsiteX98" fmla="*/ 5843 w 255882"/>
                    <a:gd name="connsiteY98" fmla="*/ 88560 h 255676"/>
                    <a:gd name="connsiteX99" fmla="*/ 6187 w 255882"/>
                    <a:gd name="connsiteY99" fmla="*/ 87391 h 255676"/>
                    <a:gd name="connsiteX100" fmla="*/ 15261 w 255882"/>
                    <a:gd name="connsiteY100" fmla="*/ 81135 h 255676"/>
                    <a:gd name="connsiteX101" fmla="*/ 32173 w 255882"/>
                    <a:gd name="connsiteY101" fmla="*/ 83060 h 255676"/>
                    <a:gd name="connsiteX102" fmla="*/ 40834 w 255882"/>
                    <a:gd name="connsiteY102" fmla="*/ 79073 h 255676"/>
                    <a:gd name="connsiteX103" fmla="*/ 40147 w 255882"/>
                    <a:gd name="connsiteY103" fmla="*/ 67318 h 255676"/>
                    <a:gd name="connsiteX104" fmla="*/ 29629 w 255882"/>
                    <a:gd name="connsiteY104" fmla="*/ 53363 h 255676"/>
                    <a:gd name="connsiteX105" fmla="*/ 29629 w 255882"/>
                    <a:gd name="connsiteY105" fmla="*/ 45595 h 255676"/>
                    <a:gd name="connsiteX106" fmla="*/ 33066 w 255882"/>
                    <a:gd name="connsiteY106" fmla="*/ 41745 h 255676"/>
                    <a:gd name="connsiteX107" fmla="*/ 40422 w 255882"/>
                    <a:gd name="connsiteY107" fmla="*/ 40920 h 255676"/>
                    <a:gd name="connsiteX108" fmla="*/ 56027 w 255882"/>
                    <a:gd name="connsiteY108" fmla="*/ 49719 h 255676"/>
                    <a:gd name="connsiteX109" fmla="*/ 69982 w 255882"/>
                    <a:gd name="connsiteY109" fmla="*/ 45801 h 255676"/>
                    <a:gd name="connsiteX110" fmla="*/ 70325 w 255882"/>
                    <a:gd name="connsiteY110" fmla="*/ 39751 h 255676"/>
                    <a:gd name="connsiteX111" fmla="*/ 65788 w 255882"/>
                    <a:gd name="connsiteY111" fmla="*/ 22221 h 255676"/>
                    <a:gd name="connsiteX112" fmla="*/ 69088 w 255882"/>
                    <a:gd name="connsiteY112" fmla="*/ 14110 h 255676"/>
                    <a:gd name="connsiteX113" fmla="*/ 71632 w 255882"/>
                    <a:gd name="connsiteY113" fmla="*/ 12735 h 255676"/>
                    <a:gd name="connsiteX114" fmla="*/ 81118 w 255882"/>
                    <a:gd name="connsiteY114" fmla="*/ 15072 h 255676"/>
                    <a:gd name="connsiteX115" fmla="*/ 92049 w 255882"/>
                    <a:gd name="connsiteY115" fmla="*/ 28958 h 255676"/>
                    <a:gd name="connsiteX116" fmla="*/ 106966 w 255882"/>
                    <a:gd name="connsiteY116" fmla="*/ 28890 h 255676"/>
                    <a:gd name="connsiteX117" fmla="*/ 108754 w 255882"/>
                    <a:gd name="connsiteY117" fmla="*/ 22565 h 255676"/>
                    <a:gd name="connsiteX118" fmla="*/ 110953 w 255882"/>
                    <a:gd name="connsiteY118" fmla="*/ 6479 h 255676"/>
                    <a:gd name="connsiteX119" fmla="*/ 116934 w 255882"/>
                    <a:gd name="connsiteY119" fmla="*/ 292 h 255676"/>
                    <a:gd name="connsiteX120" fmla="*/ 122296 w 255882"/>
                    <a:gd name="connsiteY120" fmla="*/ 86 h 25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55882" h="255676">
                      <a:moveTo>
                        <a:pt x="127864" y="81461"/>
                      </a:moveTo>
                      <a:cubicBezTo>
                        <a:pt x="102426" y="81461"/>
                        <a:pt x="81805" y="102082"/>
                        <a:pt x="81805" y="127520"/>
                      </a:cubicBezTo>
                      <a:cubicBezTo>
                        <a:pt x="81805" y="152958"/>
                        <a:pt x="102426" y="173579"/>
                        <a:pt x="127864" y="173579"/>
                      </a:cubicBezTo>
                      <a:cubicBezTo>
                        <a:pt x="153302" y="173579"/>
                        <a:pt x="173923" y="152958"/>
                        <a:pt x="173923" y="127520"/>
                      </a:cubicBezTo>
                      <a:cubicBezTo>
                        <a:pt x="173923" y="102082"/>
                        <a:pt x="153302" y="81461"/>
                        <a:pt x="127864" y="81461"/>
                      </a:cubicBezTo>
                      <a:close/>
                      <a:moveTo>
                        <a:pt x="122296" y="86"/>
                      </a:moveTo>
                      <a:cubicBezTo>
                        <a:pt x="124908" y="223"/>
                        <a:pt x="126696" y="1598"/>
                        <a:pt x="127383" y="4211"/>
                      </a:cubicBezTo>
                      <a:cubicBezTo>
                        <a:pt x="129033" y="10054"/>
                        <a:pt x="130752" y="15966"/>
                        <a:pt x="132401" y="21809"/>
                      </a:cubicBezTo>
                      <a:cubicBezTo>
                        <a:pt x="134120" y="27790"/>
                        <a:pt x="139070" y="30608"/>
                        <a:pt x="145188" y="29027"/>
                      </a:cubicBezTo>
                      <a:cubicBezTo>
                        <a:pt x="147181" y="28546"/>
                        <a:pt x="148350" y="27102"/>
                        <a:pt x="149312" y="25452"/>
                      </a:cubicBezTo>
                      <a:cubicBezTo>
                        <a:pt x="152475" y="20022"/>
                        <a:pt x="155706" y="14591"/>
                        <a:pt x="158937" y="9160"/>
                      </a:cubicBezTo>
                      <a:cubicBezTo>
                        <a:pt x="160999" y="5654"/>
                        <a:pt x="162786" y="4898"/>
                        <a:pt x="166705" y="5929"/>
                      </a:cubicBezTo>
                      <a:cubicBezTo>
                        <a:pt x="174542" y="7923"/>
                        <a:pt x="175573" y="9641"/>
                        <a:pt x="174404" y="18372"/>
                      </a:cubicBezTo>
                      <a:cubicBezTo>
                        <a:pt x="173717" y="23596"/>
                        <a:pt x="173098" y="28821"/>
                        <a:pt x="172479" y="34046"/>
                      </a:cubicBezTo>
                      <a:cubicBezTo>
                        <a:pt x="172410" y="34595"/>
                        <a:pt x="172410" y="35145"/>
                        <a:pt x="172479" y="35695"/>
                      </a:cubicBezTo>
                      <a:cubicBezTo>
                        <a:pt x="173373" y="41264"/>
                        <a:pt x="181828" y="45113"/>
                        <a:pt x="186434" y="41882"/>
                      </a:cubicBezTo>
                      <a:cubicBezTo>
                        <a:pt x="191659" y="38170"/>
                        <a:pt x="196677" y="34252"/>
                        <a:pt x="201764" y="30402"/>
                      </a:cubicBezTo>
                      <a:cubicBezTo>
                        <a:pt x="205476" y="27584"/>
                        <a:pt x="207333" y="27652"/>
                        <a:pt x="211045" y="30540"/>
                      </a:cubicBezTo>
                      <a:cubicBezTo>
                        <a:pt x="211526" y="30952"/>
                        <a:pt x="212007" y="31296"/>
                        <a:pt x="212488" y="31777"/>
                      </a:cubicBezTo>
                      <a:cubicBezTo>
                        <a:pt x="216819" y="35902"/>
                        <a:pt x="217025" y="37139"/>
                        <a:pt x="214069" y="42364"/>
                      </a:cubicBezTo>
                      <a:cubicBezTo>
                        <a:pt x="211251" y="47382"/>
                        <a:pt x="208570" y="52469"/>
                        <a:pt x="205614" y="57418"/>
                      </a:cubicBezTo>
                      <a:cubicBezTo>
                        <a:pt x="203483" y="61062"/>
                        <a:pt x="204445" y="64087"/>
                        <a:pt x="206783" y="67180"/>
                      </a:cubicBezTo>
                      <a:cubicBezTo>
                        <a:pt x="209120" y="70274"/>
                        <a:pt x="211801" y="71786"/>
                        <a:pt x="215719" y="70755"/>
                      </a:cubicBezTo>
                      <a:cubicBezTo>
                        <a:pt x="221769" y="69174"/>
                        <a:pt x="227818" y="67661"/>
                        <a:pt x="233799" y="66011"/>
                      </a:cubicBezTo>
                      <a:cubicBezTo>
                        <a:pt x="237649" y="64980"/>
                        <a:pt x="239367" y="65599"/>
                        <a:pt x="241498" y="68967"/>
                      </a:cubicBezTo>
                      <a:cubicBezTo>
                        <a:pt x="242461" y="70411"/>
                        <a:pt x="243286" y="71923"/>
                        <a:pt x="243836" y="73573"/>
                      </a:cubicBezTo>
                      <a:cubicBezTo>
                        <a:pt x="244867" y="76529"/>
                        <a:pt x="244385" y="78385"/>
                        <a:pt x="241911" y="80379"/>
                      </a:cubicBezTo>
                      <a:cubicBezTo>
                        <a:pt x="236755" y="84504"/>
                        <a:pt x="231668" y="88628"/>
                        <a:pt x="226443" y="92684"/>
                      </a:cubicBezTo>
                      <a:cubicBezTo>
                        <a:pt x="223831" y="94678"/>
                        <a:pt x="223144" y="97152"/>
                        <a:pt x="223694" y="100177"/>
                      </a:cubicBezTo>
                      <a:cubicBezTo>
                        <a:pt x="223900" y="101208"/>
                        <a:pt x="224244" y="102171"/>
                        <a:pt x="224519" y="103202"/>
                      </a:cubicBezTo>
                      <a:cubicBezTo>
                        <a:pt x="225412" y="106433"/>
                        <a:pt x="227543" y="108220"/>
                        <a:pt x="230843" y="108633"/>
                      </a:cubicBezTo>
                      <a:cubicBezTo>
                        <a:pt x="237099" y="109458"/>
                        <a:pt x="243354" y="110351"/>
                        <a:pt x="249541" y="111176"/>
                      </a:cubicBezTo>
                      <a:cubicBezTo>
                        <a:pt x="253254" y="111657"/>
                        <a:pt x="255178" y="113445"/>
                        <a:pt x="255591" y="117157"/>
                      </a:cubicBezTo>
                      <a:cubicBezTo>
                        <a:pt x="255797" y="118944"/>
                        <a:pt x="256003" y="120732"/>
                        <a:pt x="255797" y="122519"/>
                      </a:cubicBezTo>
                      <a:cubicBezTo>
                        <a:pt x="255453" y="125337"/>
                        <a:pt x="254010" y="126919"/>
                        <a:pt x="251398" y="127675"/>
                      </a:cubicBezTo>
                      <a:cubicBezTo>
                        <a:pt x="245554" y="129325"/>
                        <a:pt x="239642" y="130974"/>
                        <a:pt x="233799" y="132693"/>
                      </a:cubicBezTo>
                      <a:cubicBezTo>
                        <a:pt x="228093" y="134343"/>
                        <a:pt x="225481" y="138674"/>
                        <a:pt x="226650" y="144586"/>
                      </a:cubicBezTo>
                      <a:cubicBezTo>
                        <a:pt x="227062" y="146854"/>
                        <a:pt x="228368" y="148298"/>
                        <a:pt x="230293" y="149398"/>
                      </a:cubicBezTo>
                      <a:cubicBezTo>
                        <a:pt x="235655" y="152560"/>
                        <a:pt x="241017" y="155722"/>
                        <a:pt x="246448" y="158884"/>
                      </a:cubicBezTo>
                      <a:cubicBezTo>
                        <a:pt x="250435" y="161222"/>
                        <a:pt x="251054" y="162597"/>
                        <a:pt x="249954" y="167065"/>
                      </a:cubicBezTo>
                      <a:cubicBezTo>
                        <a:pt x="249885" y="167340"/>
                        <a:pt x="249885" y="167615"/>
                        <a:pt x="249816" y="167890"/>
                      </a:cubicBezTo>
                      <a:cubicBezTo>
                        <a:pt x="248166" y="173321"/>
                        <a:pt x="246310" y="176002"/>
                        <a:pt x="240123" y="174833"/>
                      </a:cubicBezTo>
                      <a:cubicBezTo>
                        <a:pt x="234555" y="173733"/>
                        <a:pt x="228849" y="173527"/>
                        <a:pt x="223212" y="172702"/>
                      </a:cubicBezTo>
                      <a:cubicBezTo>
                        <a:pt x="219225" y="172152"/>
                        <a:pt x="216613" y="173733"/>
                        <a:pt x="214688" y="177102"/>
                      </a:cubicBezTo>
                      <a:cubicBezTo>
                        <a:pt x="212695" y="180539"/>
                        <a:pt x="211801" y="183770"/>
                        <a:pt x="214551" y="187276"/>
                      </a:cubicBezTo>
                      <a:cubicBezTo>
                        <a:pt x="218263" y="192019"/>
                        <a:pt x="221838" y="196900"/>
                        <a:pt x="225481" y="201712"/>
                      </a:cubicBezTo>
                      <a:cubicBezTo>
                        <a:pt x="228506" y="205630"/>
                        <a:pt x="228506" y="207212"/>
                        <a:pt x="225481" y="211130"/>
                      </a:cubicBezTo>
                      <a:cubicBezTo>
                        <a:pt x="225343" y="211267"/>
                        <a:pt x="225206" y="211474"/>
                        <a:pt x="225068" y="211611"/>
                      </a:cubicBezTo>
                      <a:cubicBezTo>
                        <a:pt x="221081" y="215873"/>
                        <a:pt x="219500" y="217729"/>
                        <a:pt x="213245" y="213948"/>
                      </a:cubicBezTo>
                      <a:cubicBezTo>
                        <a:pt x="208432" y="211061"/>
                        <a:pt x="203345" y="208586"/>
                        <a:pt x="198602" y="205699"/>
                      </a:cubicBezTo>
                      <a:cubicBezTo>
                        <a:pt x="194684" y="203362"/>
                        <a:pt x="191659" y="204737"/>
                        <a:pt x="188565" y="207143"/>
                      </a:cubicBezTo>
                      <a:cubicBezTo>
                        <a:pt x="185472" y="209480"/>
                        <a:pt x="184234" y="212299"/>
                        <a:pt x="185334" y="216217"/>
                      </a:cubicBezTo>
                      <a:cubicBezTo>
                        <a:pt x="187053" y="222267"/>
                        <a:pt x="188565" y="228385"/>
                        <a:pt x="190078" y="234503"/>
                      </a:cubicBezTo>
                      <a:cubicBezTo>
                        <a:pt x="190903" y="237803"/>
                        <a:pt x="190215" y="239590"/>
                        <a:pt x="187397" y="241377"/>
                      </a:cubicBezTo>
                      <a:cubicBezTo>
                        <a:pt x="185884" y="242340"/>
                        <a:pt x="184303" y="243233"/>
                        <a:pt x="182585" y="243852"/>
                      </a:cubicBezTo>
                      <a:cubicBezTo>
                        <a:pt x="179560" y="244952"/>
                        <a:pt x="177360" y="244402"/>
                        <a:pt x="175366" y="241859"/>
                      </a:cubicBezTo>
                      <a:cubicBezTo>
                        <a:pt x="171585" y="237115"/>
                        <a:pt x="167805" y="232303"/>
                        <a:pt x="164024" y="227491"/>
                      </a:cubicBezTo>
                      <a:cubicBezTo>
                        <a:pt x="160380" y="222954"/>
                        <a:pt x="153781" y="222335"/>
                        <a:pt x="149381" y="226254"/>
                      </a:cubicBezTo>
                      <a:cubicBezTo>
                        <a:pt x="148213" y="227285"/>
                        <a:pt x="147663" y="228591"/>
                        <a:pt x="147456" y="230103"/>
                      </a:cubicBezTo>
                      <a:cubicBezTo>
                        <a:pt x="146563" y="236428"/>
                        <a:pt x="145532" y="242683"/>
                        <a:pt x="144844" y="249008"/>
                      </a:cubicBezTo>
                      <a:cubicBezTo>
                        <a:pt x="144432" y="252308"/>
                        <a:pt x="143126" y="254645"/>
                        <a:pt x="139895" y="255676"/>
                      </a:cubicBezTo>
                      <a:cubicBezTo>
                        <a:pt x="137145" y="255676"/>
                        <a:pt x="134326" y="255676"/>
                        <a:pt x="131577" y="255676"/>
                      </a:cubicBezTo>
                      <a:cubicBezTo>
                        <a:pt x="129652" y="254507"/>
                        <a:pt x="128552" y="252789"/>
                        <a:pt x="127933" y="250589"/>
                      </a:cubicBezTo>
                      <a:cubicBezTo>
                        <a:pt x="126283" y="244540"/>
                        <a:pt x="124427" y="238490"/>
                        <a:pt x="122777" y="232372"/>
                      </a:cubicBezTo>
                      <a:cubicBezTo>
                        <a:pt x="121884" y="229141"/>
                        <a:pt x="119890" y="227422"/>
                        <a:pt x="116659" y="227010"/>
                      </a:cubicBezTo>
                      <a:cubicBezTo>
                        <a:pt x="115422" y="226872"/>
                        <a:pt x="114184" y="226666"/>
                        <a:pt x="112947" y="226597"/>
                      </a:cubicBezTo>
                      <a:cubicBezTo>
                        <a:pt x="110060" y="226391"/>
                        <a:pt x="108066" y="227697"/>
                        <a:pt x="106622" y="230103"/>
                      </a:cubicBezTo>
                      <a:cubicBezTo>
                        <a:pt x="106072" y="230997"/>
                        <a:pt x="105591" y="231891"/>
                        <a:pt x="105041" y="232784"/>
                      </a:cubicBezTo>
                      <a:cubicBezTo>
                        <a:pt x="102154" y="237665"/>
                        <a:pt x="99335" y="242615"/>
                        <a:pt x="96380" y="247427"/>
                      </a:cubicBezTo>
                      <a:cubicBezTo>
                        <a:pt x="94798" y="250108"/>
                        <a:pt x="92873" y="250795"/>
                        <a:pt x="89849" y="250108"/>
                      </a:cubicBezTo>
                      <a:cubicBezTo>
                        <a:pt x="87993" y="249695"/>
                        <a:pt x="86274" y="249077"/>
                        <a:pt x="84555" y="248320"/>
                      </a:cubicBezTo>
                      <a:cubicBezTo>
                        <a:pt x="81531" y="246877"/>
                        <a:pt x="80568" y="245021"/>
                        <a:pt x="80981" y="241652"/>
                      </a:cubicBezTo>
                      <a:cubicBezTo>
                        <a:pt x="81737" y="235397"/>
                        <a:pt x="82356" y="229141"/>
                        <a:pt x="83249" y="222885"/>
                      </a:cubicBezTo>
                      <a:cubicBezTo>
                        <a:pt x="83868" y="218486"/>
                        <a:pt x="81531" y="216080"/>
                        <a:pt x="78094" y="214155"/>
                      </a:cubicBezTo>
                      <a:cubicBezTo>
                        <a:pt x="74725" y="212299"/>
                        <a:pt x="71700" y="212024"/>
                        <a:pt x="68538" y="214636"/>
                      </a:cubicBezTo>
                      <a:cubicBezTo>
                        <a:pt x="64139" y="218142"/>
                        <a:pt x="59533" y="221373"/>
                        <a:pt x="55133" y="224810"/>
                      </a:cubicBezTo>
                      <a:cubicBezTo>
                        <a:pt x="50665" y="228316"/>
                        <a:pt x="48740" y="229072"/>
                        <a:pt x="43240" y="224123"/>
                      </a:cubicBezTo>
                      <a:cubicBezTo>
                        <a:pt x="42897" y="223779"/>
                        <a:pt x="42553" y="223435"/>
                        <a:pt x="42209" y="223091"/>
                      </a:cubicBezTo>
                      <a:cubicBezTo>
                        <a:pt x="39528" y="220342"/>
                        <a:pt x="39253" y="218211"/>
                        <a:pt x="41178" y="214842"/>
                      </a:cubicBezTo>
                      <a:cubicBezTo>
                        <a:pt x="44134" y="209549"/>
                        <a:pt x="47159" y="204187"/>
                        <a:pt x="50115" y="198893"/>
                      </a:cubicBezTo>
                      <a:cubicBezTo>
                        <a:pt x="50940" y="197381"/>
                        <a:pt x="51833" y="195869"/>
                        <a:pt x="51627" y="194013"/>
                      </a:cubicBezTo>
                      <a:cubicBezTo>
                        <a:pt x="51146" y="188444"/>
                        <a:pt x="44959" y="184045"/>
                        <a:pt x="39597" y="185420"/>
                      </a:cubicBezTo>
                      <a:cubicBezTo>
                        <a:pt x="33410" y="187001"/>
                        <a:pt x="27223" y="188582"/>
                        <a:pt x="21105" y="190232"/>
                      </a:cubicBezTo>
                      <a:cubicBezTo>
                        <a:pt x="18630" y="190919"/>
                        <a:pt x="16774" y="190163"/>
                        <a:pt x="15193" y="188238"/>
                      </a:cubicBezTo>
                      <a:cubicBezTo>
                        <a:pt x="13887" y="186657"/>
                        <a:pt x="13062" y="184870"/>
                        <a:pt x="12237" y="183014"/>
                      </a:cubicBezTo>
                      <a:cubicBezTo>
                        <a:pt x="10862" y="179783"/>
                        <a:pt x="11481" y="177445"/>
                        <a:pt x="14230" y="175314"/>
                      </a:cubicBezTo>
                      <a:cubicBezTo>
                        <a:pt x="18767" y="171671"/>
                        <a:pt x="23373" y="168096"/>
                        <a:pt x="27910" y="164453"/>
                      </a:cubicBezTo>
                      <a:cubicBezTo>
                        <a:pt x="32722" y="160741"/>
                        <a:pt x="33135" y="159159"/>
                        <a:pt x="31554" y="153385"/>
                      </a:cubicBezTo>
                      <a:cubicBezTo>
                        <a:pt x="30454" y="149604"/>
                        <a:pt x="28185" y="147611"/>
                        <a:pt x="24198" y="147198"/>
                      </a:cubicBezTo>
                      <a:cubicBezTo>
                        <a:pt x="18424" y="146579"/>
                        <a:pt x="12718" y="145479"/>
                        <a:pt x="6943" y="144861"/>
                      </a:cubicBezTo>
                      <a:cubicBezTo>
                        <a:pt x="3644" y="144517"/>
                        <a:pt x="1306" y="143211"/>
                        <a:pt x="138" y="140049"/>
                      </a:cubicBezTo>
                      <a:cubicBezTo>
                        <a:pt x="0" y="137093"/>
                        <a:pt x="0" y="134343"/>
                        <a:pt x="0" y="131525"/>
                      </a:cubicBezTo>
                      <a:cubicBezTo>
                        <a:pt x="1100" y="129462"/>
                        <a:pt x="2819" y="128431"/>
                        <a:pt x="5019" y="127881"/>
                      </a:cubicBezTo>
                      <a:cubicBezTo>
                        <a:pt x="10931" y="126300"/>
                        <a:pt x="16705" y="124513"/>
                        <a:pt x="22617" y="122931"/>
                      </a:cubicBezTo>
                      <a:cubicBezTo>
                        <a:pt x="26192" y="121969"/>
                        <a:pt x="28323" y="119975"/>
                        <a:pt x="28667" y="116194"/>
                      </a:cubicBezTo>
                      <a:cubicBezTo>
                        <a:pt x="28735" y="115232"/>
                        <a:pt x="28873" y="114270"/>
                        <a:pt x="29010" y="113307"/>
                      </a:cubicBezTo>
                      <a:cubicBezTo>
                        <a:pt x="29354" y="110076"/>
                        <a:pt x="27910" y="107876"/>
                        <a:pt x="25229" y="106295"/>
                      </a:cubicBezTo>
                      <a:cubicBezTo>
                        <a:pt x="19867" y="103202"/>
                        <a:pt x="14574" y="100040"/>
                        <a:pt x="9281" y="96946"/>
                      </a:cubicBezTo>
                      <a:cubicBezTo>
                        <a:pt x="5362" y="94678"/>
                        <a:pt x="4675" y="92959"/>
                        <a:pt x="5843" y="88560"/>
                      </a:cubicBezTo>
                      <a:cubicBezTo>
                        <a:pt x="5981" y="88147"/>
                        <a:pt x="6050" y="87735"/>
                        <a:pt x="6187" y="87391"/>
                      </a:cubicBezTo>
                      <a:cubicBezTo>
                        <a:pt x="7906" y="81685"/>
                        <a:pt x="9418" y="80585"/>
                        <a:pt x="15261" y="81135"/>
                      </a:cubicBezTo>
                      <a:cubicBezTo>
                        <a:pt x="20898" y="81685"/>
                        <a:pt x="26535" y="82304"/>
                        <a:pt x="32173" y="83060"/>
                      </a:cubicBezTo>
                      <a:cubicBezTo>
                        <a:pt x="36641" y="83610"/>
                        <a:pt x="38566" y="82854"/>
                        <a:pt x="40834" y="79073"/>
                      </a:cubicBezTo>
                      <a:cubicBezTo>
                        <a:pt x="44065" y="73848"/>
                        <a:pt x="43928" y="72198"/>
                        <a:pt x="40147" y="67318"/>
                      </a:cubicBezTo>
                      <a:cubicBezTo>
                        <a:pt x="36572" y="62712"/>
                        <a:pt x="33066" y="58037"/>
                        <a:pt x="29629" y="53363"/>
                      </a:cubicBezTo>
                      <a:cubicBezTo>
                        <a:pt x="27567" y="50613"/>
                        <a:pt x="27567" y="48344"/>
                        <a:pt x="29629" y="45595"/>
                      </a:cubicBezTo>
                      <a:cubicBezTo>
                        <a:pt x="30660" y="44220"/>
                        <a:pt x="31760" y="42845"/>
                        <a:pt x="33066" y="41745"/>
                      </a:cubicBezTo>
                      <a:cubicBezTo>
                        <a:pt x="35678" y="39545"/>
                        <a:pt x="37466" y="39270"/>
                        <a:pt x="40422" y="40920"/>
                      </a:cubicBezTo>
                      <a:cubicBezTo>
                        <a:pt x="45646" y="43807"/>
                        <a:pt x="51008" y="46488"/>
                        <a:pt x="56027" y="49719"/>
                      </a:cubicBezTo>
                      <a:cubicBezTo>
                        <a:pt x="61801" y="53431"/>
                        <a:pt x="65788" y="50957"/>
                        <a:pt x="69982" y="45801"/>
                      </a:cubicBezTo>
                      <a:cubicBezTo>
                        <a:pt x="71357" y="44082"/>
                        <a:pt x="70875" y="41814"/>
                        <a:pt x="70325" y="39751"/>
                      </a:cubicBezTo>
                      <a:cubicBezTo>
                        <a:pt x="68813" y="33908"/>
                        <a:pt x="67301" y="28065"/>
                        <a:pt x="65788" y="22221"/>
                      </a:cubicBezTo>
                      <a:cubicBezTo>
                        <a:pt x="64688" y="18028"/>
                        <a:pt x="65376" y="16309"/>
                        <a:pt x="69088" y="14110"/>
                      </a:cubicBezTo>
                      <a:cubicBezTo>
                        <a:pt x="69913" y="13628"/>
                        <a:pt x="70738" y="13147"/>
                        <a:pt x="71632" y="12735"/>
                      </a:cubicBezTo>
                      <a:cubicBezTo>
                        <a:pt x="76100" y="10672"/>
                        <a:pt x="78094" y="11154"/>
                        <a:pt x="81118" y="15072"/>
                      </a:cubicBezTo>
                      <a:cubicBezTo>
                        <a:pt x="84762" y="19678"/>
                        <a:pt x="88405" y="24353"/>
                        <a:pt x="92049" y="28958"/>
                      </a:cubicBezTo>
                      <a:cubicBezTo>
                        <a:pt x="95486" y="33221"/>
                        <a:pt x="103529" y="33221"/>
                        <a:pt x="106966" y="28890"/>
                      </a:cubicBezTo>
                      <a:cubicBezTo>
                        <a:pt x="108410" y="27034"/>
                        <a:pt x="108410" y="24696"/>
                        <a:pt x="108754" y="22565"/>
                      </a:cubicBezTo>
                      <a:cubicBezTo>
                        <a:pt x="109578" y="17203"/>
                        <a:pt x="110266" y="11841"/>
                        <a:pt x="110953" y="6479"/>
                      </a:cubicBezTo>
                      <a:cubicBezTo>
                        <a:pt x="111503" y="2217"/>
                        <a:pt x="112672" y="1048"/>
                        <a:pt x="116934" y="292"/>
                      </a:cubicBezTo>
                      <a:cubicBezTo>
                        <a:pt x="118721" y="-52"/>
                        <a:pt x="120509" y="-52"/>
                        <a:pt x="122296" y="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0" name="Группа 79"/>
          <p:cNvGrpSpPr/>
          <p:nvPr/>
        </p:nvGrpSpPr>
        <p:grpSpPr>
          <a:xfrm>
            <a:off x="285720" y="714362"/>
            <a:ext cx="2310437" cy="1529172"/>
            <a:chOff x="357158" y="3172066"/>
            <a:chExt cx="2310437" cy="15291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3227745-A39A-4E4F-B826-03D30F35EB0D}"/>
                </a:ext>
              </a:extLst>
            </p:cNvPr>
            <p:cNvGrpSpPr/>
            <p:nvPr/>
          </p:nvGrpSpPr>
          <p:grpSpPr>
            <a:xfrm>
              <a:off x="357158" y="3172066"/>
              <a:ext cx="2079394" cy="1529172"/>
              <a:chOff x="-211043" y="242749"/>
              <a:chExt cx="3451519" cy="2538224"/>
            </a:xfrm>
          </p:grpSpPr>
          <p:grpSp>
            <p:nvGrpSpPr>
              <p:cNvPr id="6" name="Group 114">
                <a:extLst>
                  <a:ext uri="{FF2B5EF4-FFF2-40B4-BE49-F238E27FC236}">
                    <a16:creationId xmlns="" xmlns:a16="http://schemas.microsoft.com/office/drawing/2014/main" id="{ED98EE80-DEDE-430B-935C-DB5A307EB381}"/>
                  </a:ext>
                </a:extLst>
              </p:cNvPr>
              <p:cNvGrpSpPr/>
              <p:nvPr/>
            </p:nvGrpSpPr>
            <p:grpSpPr>
              <a:xfrm rot="18821504" flipH="1">
                <a:off x="2536006" y="1987752"/>
                <a:ext cx="830988" cy="577932"/>
                <a:chOff x="5405974" y="1533288"/>
                <a:chExt cx="611040" cy="424965"/>
              </a:xfrm>
            </p:grpSpPr>
            <p:sp>
              <p:nvSpPr>
                <p:cNvPr id="25" name="Trapezoid 116">
                  <a:extLst>
                    <a:ext uri="{FF2B5EF4-FFF2-40B4-BE49-F238E27FC236}">
                      <a16:creationId xmlns="" xmlns:a16="http://schemas.microsoft.com/office/drawing/2014/main" id="{BB555E24-6D38-4A4A-861D-6AF072B96FAC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rapezoid 115">
                  <a:extLst>
                    <a:ext uri="{FF2B5EF4-FFF2-40B4-BE49-F238E27FC236}">
                      <a16:creationId xmlns="" xmlns:a16="http://schemas.microsoft.com/office/drawing/2014/main" id="{A7D9085C-2B58-4F88-9B08-2B2F4B0DBF73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rapezoid 117">
                  <a:extLst>
                    <a:ext uri="{FF2B5EF4-FFF2-40B4-BE49-F238E27FC236}">
                      <a16:creationId xmlns="" xmlns:a16="http://schemas.microsoft.com/office/drawing/2014/main" id="{E698BC45-A595-4DD2-87C7-3302FA8BE798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rapezoid 118">
                  <a:extLst>
                    <a:ext uri="{FF2B5EF4-FFF2-40B4-BE49-F238E27FC236}">
                      <a16:creationId xmlns="" xmlns:a16="http://schemas.microsoft.com/office/drawing/2014/main" id="{5A89F4B4-1ED6-4282-BAE7-5107B2DD9024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rapezoid 119">
                  <a:extLst>
                    <a:ext uri="{FF2B5EF4-FFF2-40B4-BE49-F238E27FC236}">
                      <a16:creationId xmlns="" xmlns:a16="http://schemas.microsoft.com/office/drawing/2014/main" id="{9DE2CED2-AEEB-4346-B8BA-39D5C9F008E3}"/>
                    </a:ext>
                  </a:extLst>
                </p:cNvPr>
                <p:cNvSpPr/>
                <p:nvPr/>
              </p:nvSpPr>
              <p:spPr>
                <a:xfrm rot="8867088" flipH="1">
                  <a:off x="5923517" y="1775373"/>
                  <a:ext cx="93497" cy="182880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" name="Group 106">
                <a:extLst>
                  <a:ext uri="{FF2B5EF4-FFF2-40B4-BE49-F238E27FC236}">
                    <a16:creationId xmlns="" xmlns:a16="http://schemas.microsoft.com/office/drawing/2014/main" id="{CA86DA89-BF25-4B2F-B746-19009E28529A}"/>
                  </a:ext>
                </a:extLst>
              </p:cNvPr>
              <p:cNvGrpSpPr/>
              <p:nvPr/>
            </p:nvGrpSpPr>
            <p:grpSpPr>
              <a:xfrm rot="20700986">
                <a:off x="-211043" y="561627"/>
                <a:ext cx="688855" cy="2063532"/>
                <a:chOff x="391500" y="630207"/>
                <a:chExt cx="531845" cy="1593193"/>
              </a:xfrm>
            </p:grpSpPr>
            <p:sp>
              <p:nvSpPr>
                <p:cNvPr id="23" name="Rectangle: Rounded Corners 107">
                  <a:extLst>
                    <a:ext uri="{FF2B5EF4-FFF2-40B4-BE49-F238E27FC236}">
                      <a16:creationId xmlns="" xmlns:a16="http://schemas.microsoft.com/office/drawing/2014/main" id="{A31B3607-BD19-4C4C-B903-0E09D92762BB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: Rounded Corners 108">
                  <a:extLst>
                    <a:ext uri="{FF2B5EF4-FFF2-40B4-BE49-F238E27FC236}">
                      <a16:creationId xmlns="" xmlns:a16="http://schemas.microsoft.com/office/drawing/2014/main" id="{5E0AD24E-7646-4E0E-B33F-FBCA5E5E3A55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61">
                <a:extLst>
                  <a:ext uri="{FF2B5EF4-FFF2-40B4-BE49-F238E27FC236}">
                    <a16:creationId xmlns="" xmlns:a16="http://schemas.microsoft.com/office/drawing/2014/main" id="{DCDE1FC3-06F7-42CE-9911-5FEC1436C053}"/>
                  </a:ext>
                </a:extLst>
              </p:cNvPr>
              <p:cNvGrpSpPr/>
              <p:nvPr/>
            </p:nvGrpSpPr>
            <p:grpSpPr>
              <a:xfrm rot="14601445">
                <a:off x="1150919" y="215556"/>
                <a:ext cx="729571" cy="2548346"/>
                <a:chOff x="391500" y="630207"/>
                <a:chExt cx="531845" cy="1593193"/>
              </a:xfrm>
            </p:grpSpPr>
            <p:sp>
              <p:nvSpPr>
                <p:cNvPr id="21" name="Rectangle: Rounded Corners 62">
                  <a:extLst>
                    <a:ext uri="{FF2B5EF4-FFF2-40B4-BE49-F238E27FC236}">
                      <a16:creationId xmlns="" xmlns:a16="http://schemas.microsoft.com/office/drawing/2014/main" id="{0A650D8B-2C6F-4CAD-B6D5-FE7BDEFD4CE7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: Rounded Corners 63">
                  <a:extLst>
                    <a:ext uri="{FF2B5EF4-FFF2-40B4-BE49-F238E27FC236}">
                      <a16:creationId xmlns="" xmlns:a16="http://schemas.microsoft.com/office/drawing/2014/main" id="{4D8DB57F-27AE-4641-A856-C26060E5CCAA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Oval 65">
                <a:extLst>
                  <a:ext uri="{FF2B5EF4-FFF2-40B4-BE49-F238E27FC236}">
                    <a16:creationId xmlns="" xmlns:a16="http://schemas.microsoft.com/office/drawing/2014/main" id="{510D57C7-999C-42DA-AF11-D48981C22307}"/>
                  </a:ext>
                </a:extLst>
              </p:cNvPr>
              <p:cNvSpPr/>
              <p:nvPr/>
            </p:nvSpPr>
            <p:spPr>
              <a:xfrm>
                <a:off x="182294" y="1854426"/>
                <a:ext cx="926547" cy="926547"/>
              </a:xfrm>
              <a:prstGeom prst="ellips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66">
                <a:extLst>
                  <a:ext uri="{FF2B5EF4-FFF2-40B4-BE49-F238E27FC236}">
                    <a16:creationId xmlns="" xmlns:a16="http://schemas.microsoft.com/office/drawing/2014/main" id="{83077C34-CBAE-4645-92CD-6DF20774BB54}"/>
                  </a:ext>
                </a:extLst>
              </p:cNvPr>
              <p:cNvSpPr/>
              <p:nvPr/>
            </p:nvSpPr>
            <p:spPr>
              <a:xfrm>
                <a:off x="282221" y="1954353"/>
                <a:ext cx="726695" cy="726695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67">
                <a:extLst>
                  <a:ext uri="{FF2B5EF4-FFF2-40B4-BE49-F238E27FC236}">
                    <a16:creationId xmlns="" xmlns:a16="http://schemas.microsoft.com/office/drawing/2014/main" id="{77183266-7827-4E9F-84EA-469E59172608}"/>
                  </a:ext>
                </a:extLst>
              </p:cNvPr>
              <p:cNvSpPr/>
              <p:nvPr/>
            </p:nvSpPr>
            <p:spPr>
              <a:xfrm>
                <a:off x="464259" y="2137337"/>
                <a:ext cx="362617" cy="360726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68">
                <a:extLst>
                  <a:ext uri="{FF2B5EF4-FFF2-40B4-BE49-F238E27FC236}">
                    <a16:creationId xmlns="" xmlns:a16="http://schemas.microsoft.com/office/drawing/2014/main" id="{76CA7BCC-4553-4E37-AEA2-3EB99A1C138A}"/>
                  </a:ext>
                </a:extLst>
              </p:cNvPr>
              <p:cNvSpPr/>
              <p:nvPr/>
            </p:nvSpPr>
            <p:spPr>
              <a:xfrm>
                <a:off x="585218" y="2257350"/>
                <a:ext cx="120700" cy="1207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69">
                <a:extLst>
                  <a:ext uri="{FF2B5EF4-FFF2-40B4-BE49-F238E27FC236}">
                    <a16:creationId xmlns="" xmlns:a16="http://schemas.microsoft.com/office/drawing/2014/main" id="{E7962633-7205-4392-AE46-2DCD52369CED}"/>
                  </a:ext>
                </a:extLst>
              </p:cNvPr>
              <p:cNvGrpSpPr/>
              <p:nvPr/>
            </p:nvGrpSpPr>
            <p:grpSpPr>
              <a:xfrm rot="8720915">
                <a:off x="2465418" y="429474"/>
                <a:ext cx="606909" cy="1518446"/>
                <a:chOff x="4130254" y="650162"/>
                <a:chExt cx="502274" cy="1664988"/>
              </a:xfrm>
              <a:solidFill>
                <a:schemeClr val="accent2"/>
              </a:solidFill>
            </p:grpSpPr>
            <p:sp>
              <p:nvSpPr>
                <p:cNvPr id="19" name="Trapezoid 70">
                  <a:extLst>
                    <a:ext uri="{FF2B5EF4-FFF2-40B4-BE49-F238E27FC236}">
                      <a16:creationId xmlns="" xmlns:a16="http://schemas.microsoft.com/office/drawing/2014/main" id="{F7579618-1C24-40C8-A27D-763A2EDC201E}"/>
                    </a:ext>
                  </a:extLst>
                </p:cNvPr>
                <p:cNvSpPr/>
                <p:nvPr/>
              </p:nvSpPr>
              <p:spPr>
                <a:xfrm>
                  <a:off x="4130254" y="650162"/>
                  <a:ext cx="502274" cy="1664988"/>
                </a:xfrm>
                <a:prstGeom prst="trapezoid">
                  <a:avLst>
                    <a:gd name="adj" fmla="val 9168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rapezoid 94">
                  <a:extLst>
                    <a:ext uri="{FF2B5EF4-FFF2-40B4-BE49-F238E27FC236}">
                      <a16:creationId xmlns="" xmlns:a16="http://schemas.microsoft.com/office/drawing/2014/main" id="{105B8F30-72EC-476F-BEF8-7534C575E875}"/>
                    </a:ext>
                  </a:extLst>
                </p:cNvPr>
                <p:cNvSpPr/>
                <p:nvPr/>
              </p:nvSpPr>
              <p:spPr>
                <a:xfrm>
                  <a:off x="4449648" y="650162"/>
                  <a:ext cx="182880" cy="1664988"/>
                </a:xfrm>
                <a:custGeom>
                  <a:avLst/>
                  <a:gdLst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82880 w 182880"/>
                    <a:gd name="connsiteY2" fmla="*/ 0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0540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68965 w 182880"/>
                    <a:gd name="connsiteY2" fmla="*/ 6157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3619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" h="1664988">
                      <a:moveTo>
                        <a:pt x="0" y="1664988"/>
                      </a:moveTo>
                      <a:lnTo>
                        <a:pt x="0" y="0"/>
                      </a:lnTo>
                      <a:lnTo>
                        <a:pt x="133619" y="3079"/>
                      </a:lnTo>
                      <a:lnTo>
                        <a:pt x="182880" y="1664988"/>
                      </a:lnTo>
                      <a:lnTo>
                        <a:pt x="0" y="1664988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01">
                <a:extLst>
                  <a:ext uri="{FF2B5EF4-FFF2-40B4-BE49-F238E27FC236}">
                    <a16:creationId xmlns="" xmlns:a16="http://schemas.microsoft.com/office/drawing/2014/main" id="{6E1A9330-7C3E-42EF-9689-A307053E150C}"/>
                  </a:ext>
                </a:extLst>
              </p:cNvPr>
              <p:cNvGrpSpPr/>
              <p:nvPr/>
            </p:nvGrpSpPr>
            <p:grpSpPr>
              <a:xfrm>
                <a:off x="1986951" y="242749"/>
                <a:ext cx="770532" cy="770532"/>
                <a:chOff x="121429" y="411152"/>
                <a:chExt cx="607378" cy="607378"/>
              </a:xfrm>
            </p:grpSpPr>
            <p:sp>
              <p:nvSpPr>
                <p:cNvPr id="15" name="Oval 102">
                  <a:extLst>
                    <a:ext uri="{FF2B5EF4-FFF2-40B4-BE49-F238E27FC236}">
                      <a16:creationId xmlns="" xmlns:a16="http://schemas.microsoft.com/office/drawing/2014/main" id="{C767F0B7-D8C1-4D35-AD36-EBAAE3837800}"/>
                    </a:ext>
                  </a:extLst>
                </p:cNvPr>
                <p:cNvSpPr/>
                <p:nvPr/>
              </p:nvSpPr>
              <p:spPr>
                <a:xfrm>
                  <a:off x="121429" y="411152"/>
                  <a:ext cx="607378" cy="607378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Freeform: Shape 103">
                  <a:extLst>
                    <a:ext uri="{FF2B5EF4-FFF2-40B4-BE49-F238E27FC236}">
                      <a16:creationId xmlns="" xmlns:a16="http://schemas.microsoft.com/office/drawing/2014/main" id="{C91E6EC7-EAD1-4E13-93D7-56F5A0CC4EDF}"/>
                    </a:ext>
                  </a:extLst>
                </p:cNvPr>
                <p:cNvSpPr/>
                <p:nvPr/>
              </p:nvSpPr>
              <p:spPr>
                <a:xfrm>
                  <a:off x="186934" y="476657"/>
                  <a:ext cx="476369" cy="476369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04">
                  <a:extLst>
                    <a:ext uri="{FF2B5EF4-FFF2-40B4-BE49-F238E27FC236}">
                      <a16:creationId xmlns="" xmlns:a16="http://schemas.microsoft.com/office/drawing/2014/main" id="{A3822756-2E6A-4C01-B51C-7B5998A2AA43}"/>
                    </a:ext>
                  </a:extLst>
                </p:cNvPr>
                <p:cNvSpPr/>
                <p:nvPr/>
              </p:nvSpPr>
              <p:spPr>
                <a:xfrm>
                  <a:off x="306265" y="596608"/>
                  <a:ext cx="237706" cy="236466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Oval 105">
                  <a:extLst>
                    <a:ext uri="{FF2B5EF4-FFF2-40B4-BE49-F238E27FC236}">
                      <a16:creationId xmlns="" xmlns:a16="http://schemas.microsoft.com/office/drawing/2014/main" id="{5FB5A917-5A10-4B61-AECD-DF53363D1AD8}"/>
                    </a:ext>
                  </a:extLst>
                </p:cNvPr>
                <p:cNvSpPr/>
                <p:nvPr/>
              </p:nvSpPr>
              <p:spPr>
                <a:xfrm>
                  <a:off x="385557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8" name="Group 3">
              <a:extLst>
                <a:ext uri="{FF2B5EF4-FFF2-40B4-BE49-F238E27FC236}">
                  <a16:creationId xmlns="" xmlns:a16="http://schemas.microsoft.com/office/drawing/2014/main" id="{8443A88D-85DD-43A3-8732-47D97401EECE}"/>
                </a:ext>
              </a:extLst>
            </p:cNvPr>
            <p:cNvGrpSpPr/>
            <p:nvPr/>
          </p:nvGrpSpPr>
          <p:grpSpPr>
            <a:xfrm>
              <a:off x="2234136" y="3924470"/>
              <a:ext cx="433459" cy="762134"/>
              <a:chOff x="2904492" y="1491640"/>
              <a:chExt cx="719484" cy="1265041"/>
            </a:xfrm>
          </p:grpSpPr>
          <p:grpSp>
            <p:nvGrpSpPr>
              <p:cNvPr id="69" name="Group 113">
                <a:extLst>
                  <a:ext uri="{FF2B5EF4-FFF2-40B4-BE49-F238E27FC236}">
                    <a16:creationId xmlns="" xmlns:a16="http://schemas.microsoft.com/office/drawing/2014/main" id="{102E8560-FD37-4513-B6D2-1C6C77AAFC4D}"/>
                  </a:ext>
                </a:extLst>
              </p:cNvPr>
              <p:cNvGrpSpPr/>
              <p:nvPr/>
            </p:nvGrpSpPr>
            <p:grpSpPr>
              <a:xfrm rot="3348710">
                <a:off x="2921348" y="2054075"/>
                <a:ext cx="827734" cy="577554"/>
                <a:chOff x="5405974" y="1533288"/>
                <a:chExt cx="608646" cy="424685"/>
              </a:xfrm>
            </p:grpSpPr>
            <p:sp>
              <p:nvSpPr>
                <p:cNvPr id="73" name="Trapezoid 89">
                  <a:extLst>
                    <a:ext uri="{FF2B5EF4-FFF2-40B4-BE49-F238E27FC236}">
                      <a16:creationId xmlns="" xmlns:a16="http://schemas.microsoft.com/office/drawing/2014/main" id="{66F17736-523B-4733-8F89-65A939EC03E5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Trapezoid 93">
                  <a:extLst>
                    <a:ext uri="{FF2B5EF4-FFF2-40B4-BE49-F238E27FC236}">
                      <a16:creationId xmlns="" xmlns:a16="http://schemas.microsoft.com/office/drawing/2014/main" id="{9718FD80-7C49-4094-8FBD-D3601FF8C90E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apezoid 88">
                  <a:extLst>
                    <a:ext uri="{FF2B5EF4-FFF2-40B4-BE49-F238E27FC236}">
                      <a16:creationId xmlns="" xmlns:a16="http://schemas.microsoft.com/office/drawing/2014/main" id="{EF77CC75-10ED-4334-8C55-E2BFF7F39355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rapezoid 92">
                  <a:extLst>
                    <a:ext uri="{FF2B5EF4-FFF2-40B4-BE49-F238E27FC236}">
                      <a16:creationId xmlns="" xmlns:a16="http://schemas.microsoft.com/office/drawing/2014/main" id="{B7AD5D59-46AE-4863-AE03-B88E6E7A5510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apezoid 91">
                  <a:extLst>
                    <a:ext uri="{FF2B5EF4-FFF2-40B4-BE49-F238E27FC236}">
                      <a16:creationId xmlns="" xmlns:a16="http://schemas.microsoft.com/office/drawing/2014/main" id="{15E0BCD7-EF9F-4A1E-BE33-C96CD4ACA15D}"/>
                    </a:ext>
                  </a:extLst>
                </p:cNvPr>
                <p:cNvSpPr/>
                <p:nvPr/>
              </p:nvSpPr>
              <p:spPr>
                <a:xfrm rot="8867088" flipH="1">
                  <a:off x="5921123" y="1778027"/>
                  <a:ext cx="93497" cy="179946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112">
                <a:extLst>
                  <a:ext uri="{FF2B5EF4-FFF2-40B4-BE49-F238E27FC236}">
                    <a16:creationId xmlns="" xmlns:a16="http://schemas.microsoft.com/office/drawing/2014/main" id="{2A82C3C5-6304-401A-82B3-EDC0E26976CF}"/>
                  </a:ext>
                </a:extLst>
              </p:cNvPr>
              <p:cNvGrpSpPr/>
              <p:nvPr/>
            </p:nvGrpSpPr>
            <p:grpSpPr>
              <a:xfrm rot="3536101">
                <a:off x="2904493" y="1491639"/>
                <a:ext cx="509488" cy="509489"/>
                <a:chOff x="5108331" y="1463790"/>
                <a:chExt cx="374637" cy="374637"/>
              </a:xfrm>
            </p:grpSpPr>
            <p:sp>
              <p:nvSpPr>
                <p:cNvPr id="71" name="Oval 87">
                  <a:extLst>
                    <a:ext uri="{FF2B5EF4-FFF2-40B4-BE49-F238E27FC236}">
                      <a16:creationId xmlns="" xmlns:a16="http://schemas.microsoft.com/office/drawing/2014/main" id="{56792953-F4B9-43CC-8511-49184ED79294}"/>
                    </a:ext>
                  </a:extLst>
                </p:cNvPr>
                <p:cNvSpPr/>
                <p:nvPr/>
              </p:nvSpPr>
              <p:spPr>
                <a:xfrm>
                  <a:off x="5108331" y="1463790"/>
                  <a:ext cx="374637" cy="374637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Freeform: Shape 111">
                  <a:extLst>
                    <a:ext uri="{FF2B5EF4-FFF2-40B4-BE49-F238E27FC236}">
                      <a16:creationId xmlns="" xmlns:a16="http://schemas.microsoft.com/office/drawing/2014/main" id="{FE9EAEF9-FEFC-4538-A8A8-6863A8156719}"/>
                    </a:ext>
                  </a:extLst>
                </p:cNvPr>
                <p:cNvSpPr/>
                <p:nvPr/>
              </p:nvSpPr>
              <p:spPr>
                <a:xfrm>
                  <a:off x="5167785" y="1523588"/>
                  <a:ext cx="255882" cy="255676"/>
                </a:xfrm>
                <a:custGeom>
                  <a:avLst/>
                  <a:gdLst>
                    <a:gd name="connsiteX0" fmla="*/ 127864 w 255882"/>
                    <a:gd name="connsiteY0" fmla="*/ 81461 h 255676"/>
                    <a:gd name="connsiteX1" fmla="*/ 81805 w 255882"/>
                    <a:gd name="connsiteY1" fmla="*/ 127520 h 255676"/>
                    <a:gd name="connsiteX2" fmla="*/ 127864 w 255882"/>
                    <a:gd name="connsiteY2" fmla="*/ 173579 h 255676"/>
                    <a:gd name="connsiteX3" fmla="*/ 173923 w 255882"/>
                    <a:gd name="connsiteY3" fmla="*/ 127520 h 255676"/>
                    <a:gd name="connsiteX4" fmla="*/ 127864 w 255882"/>
                    <a:gd name="connsiteY4" fmla="*/ 81461 h 255676"/>
                    <a:gd name="connsiteX5" fmla="*/ 122296 w 255882"/>
                    <a:gd name="connsiteY5" fmla="*/ 86 h 255676"/>
                    <a:gd name="connsiteX6" fmla="*/ 127383 w 255882"/>
                    <a:gd name="connsiteY6" fmla="*/ 4211 h 255676"/>
                    <a:gd name="connsiteX7" fmla="*/ 132401 w 255882"/>
                    <a:gd name="connsiteY7" fmla="*/ 21809 h 255676"/>
                    <a:gd name="connsiteX8" fmla="*/ 145188 w 255882"/>
                    <a:gd name="connsiteY8" fmla="*/ 29027 h 255676"/>
                    <a:gd name="connsiteX9" fmla="*/ 149312 w 255882"/>
                    <a:gd name="connsiteY9" fmla="*/ 25452 h 255676"/>
                    <a:gd name="connsiteX10" fmla="*/ 158937 w 255882"/>
                    <a:gd name="connsiteY10" fmla="*/ 9160 h 255676"/>
                    <a:gd name="connsiteX11" fmla="*/ 166705 w 255882"/>
                    <a:gd name="connsiteY11" fmla="*/ 5929 h 255676"/>
                    <a:gd name="connsiteX12" fmla="*/ 174404 w 255882"/>
                    <a:gd name="connsiteY12" fmla="*/ 18372 h 255676"/>
                    <a:gd name="connsiteX13" fmla="*/ 172479 w 255882"/>
                    <a:gd name="connsiteY13" fmla="*/ 34046 h 255676"/>
                    <a:gd name="connsiteX14" fmla="*/ 172479 w 255882"/>
                    <a:gd name="connsiteY14" fmla="*/ 35695 h 255676"/>
                    <a:gd name="connsiteX15" fmla="*/ 186434 w 255882"/>
                    <a:gd name="connsiteY15" fmla="*/ 41882 h 255676"/>
                    <a:gd name="connsiteX16" fmla="*/ 201764 w 255882"/>
                    <a:gd name="connsiteY16" fmla="*/ 30402 h 255676"/>
                    <a:gd name="connsiteX17" fmla="*/ 211045 w 255882"/>
                    <a:gd name="connsiteY17" fmla="*/ 30540 h 255676"/>
                    <a:gd name="connsiteX18" fmla="*/ 212488 w 255882"/>
                    <a:gd name="connsiteY18" fmla="*/ 31777 h 255676"/>
                    <a:gd name="connsiteX19" fmla="*/ 214069 w 255882"/>
                    <a:gd name="connsiteY19" fmla="*/ 42364 h 255676"/>
                    <a:gd name="connsiteX20" fmla="*/ 205614 w 255882"/>
                    <a:gd name="connsiteY20" fmla="*/ 57418 h 255676"/>
                    <a:gd name="connsiteX21" fmla="*/ 206783 w 255882"/>
                    <a:gd name="connsiteY21" fmla="*/ 67180 h 255676"/>
                    <a:gd name="connsiteX22" fmla="*/ 215719 w 255882"/>
                    <a:gd name="connsiteY22" fmla="*/ 70755 h 255676"/>
                    <a:gd name="connsiteX23" fmla="*/ 233799 w 255882"/>
                    <a:gd name="connsiteY23" fmla="*/ 66011 h 255676"/>
                    <a:gd name="connsiteX24" fmla="*/ 241498 w 255882"/>
                    <a:gd name="connsiteY24" fmla="*/ 68967 h 255676"/>
                    <a:gd name="connsiteX25" fmla="*/ 243836 w 255882"/>
                    <a:gd name="connsiteY25" fmla="*/ 73573 h 255676"/>
                    <a:gd name="connsiteX26" fmla="*/ 241911 w 255882"/>
                    <a:gd name="connsiteY26" fmla="*/ 80379 h 255676"/>
                    <a:gd name="connsiteX27" fmla="*/ 226443 w 255882"/>
                    <a:gd name="connsiteY27" fmla="*/ 92684 h 255676"/>
                    <a:gd name="connsiteX28" fmla="*/ 223694 w 255882"/>
                    <a:gd name="connsiteY28" fmla="*/ 100177 h 255676"/>
                    <a:gd name="connsiteX29" fmla="*/ 224519 w 255882"/>
                    <a:gd name="connsiteY29" fmla="*/ 103202 h 255676"/>
                    <a:gd name="connsiteX30" fmla="*/ 230843 w 255882"/>
                    <a:gd name="connsiteY30" fmla="*/ 108633 h 255676"/>
                    <a:gd name="connsiteX31" fmla="*/ 249541 w 255882"/>
                    <a:gd name="connsiteY31" fmla="*/ 111176 h 255676"/>
                    <a:gd name="connsiteX32" fmla="*/ 255591 w 255882"/>
                    <a:gd name="connsiteY32" fmla="*/ 117157 h 255676"/>
                    <a:gd name="connsiteX33" fmla="*/ 255797 w 255882"/>
                    <a:gd name="connsiteY33" fmla="*/ 122519 h 255676"/>
                    <a:gd name="connsiteX34" fmla="*/ 251398 w 255882"/>
                    <a:gd name="connsiteY34" fmla="*/ 127675 h 255676"/>
                    <a:gd name="connsiteX35" fmla="*/ 233799 w 255882"/>
                    <a:gd name="connsiteY35" fmla="*/ 132693 h 255676"/>
                    <a:gd name="connsiteX36" fmla="*/ 226650 w 255882"/>
                    <a:gd name="connsiteY36" fmla="*/ 144586 h 255676"/>
                    <a:gd name="connsiteX37" fmla="*/ 230293 w 255882"/>
                    <a:gd name="connsiteY37" fmla="*/ 149398 h 255676"/>
                    <a:gd name="connsiteX38" fmla="*/ 246448 w 255882"/>
                    <a:gd name="connsiteY38" fmla="*/ 158884 h 255676"/>
                    <a:gd name="connsiteX39" fmla="*/ 249954 w 255882"/>
                    <a:gd name="connsiteY39" fmla="*/ 167065 h 255676"/>
                    <a:gd name="connsiteX40" fmla="*/ 249816 w 255882"/>
                    <a:gd name="connsiteY40" fmla="*/ 167890 h 255676"/>
                    <a:gd name="connsiteX41" fmla="*/ 240123 w 255882"/>
                    <a:gd name="connsiteY41" fmla="*/ 174833 h 255676"/>
                    <a:gd name="connsiteX42" fmla="*/ 223212 w 255882"/>
                    <a:gd name="connsiteY42" fmla="*/ 172702 h 255676"/>
                    <a:gd name="connsiteX43" fmla="*/ 214688 w 255882"/>
                    <a:gd name="connsiteY43" fmla="*/ 177102 h 255676"/>
                    <a:gd name="connsiteX44" fmla="*/ 214551 w 255882"/>
                    <a:gd name="connsiteY44" fmla="*/ 187276 h 255676"/>
                    <a:gd name="connsiteX45" fmla="*/ 225481 w 255882"/>
                    <a:gd name="connsiteY45" fmla="*/ 201712 h 255676"/>
                    <a:gd name="connsiteX46" fmla="*/ 225481 w 255882"/>
                    <a:gd name="connsiteY46" fmla="*/ 211130 h 255676"/>
                    <a:gd name="connsiteX47" fmla="*/ 225068 w 255882"/>
                    <a:gd name="connsiteY47" fmla="*/ 211611 h 255676"/>
                    <a:gd name="connsiteX48" fmla="*/ 213245 w 255882"/>
                    <a:gd name="connsiteY48" fmla="*/ 213948 h 255676"/>
                    <a:gd name="connsiteX49" fmla="*/ 198602 w 255882"/>
                    <a:gd name="connsiteY49" fmla="*/ 205699 h 255676"/>
                    <a:gd name="connsiteX50" fmla="*/ 188565 w 255882"/>
                    <a:gd name="connsiteY50" fmla="*/ 207143 h 255676"/>
                    <a:gd name="connsiteX51" fmla="*/ 185334 w 255882"/>
                    <a:gd name="connsiteY51" fmla="*/ 216217 h 255676"/>
                    <a:gd name="connsiteX52" fmla="*/ 190078 w 255882"/>
                    <a:gd name="connsiteY52" fmla="*/ 234503 h 255676"/>
                    <a:gd name="connsiteX53" fmla="*/ 187397 w 255882"/>
                    <a:gd name="connsiteY53" fmla="*/ 241377 h 255676"/>
                    <a:gd name="connsiteX54" fmla="*/ 182585 w 255882"/>
                    <a:gd name="connsiteY54" fmla="*/ 243852 h 255676"/>
                    <a:gd name="connsiteX55" fmla="*/ 175366 w 255882"/>
                    <a:gd name="connsiteY55" fmla="*/ 241859 h 255676"/>
                    <a:gd name="connsiteX56" fmla="*/ 164024 w 255882"/>
                    <a:gd name="connsiteY56" fmla="*/ 227491 h 255676"/>
                    <a:gd name="connsiteX57" fmla="*/ 149381 w 255882"/>
                    <a:gd name="connsiteY57" fmla="*/ 226254 h 255676"/>
                    <a:gd name="connsiteX58" fmla="*/ 147456 w 255882"/>
                    <a:gd name="connsiteY58" fmla="*/ 230103 h 255676"/>
                    <a:gd name="connsiteX59" fmla="*/ 144844 w 255882"/>
                    <a:gd name="connsiteY59" fmla="*/ 249008 h 255676"/>
                    <a:gd name="connsiteX60" fmla="*/ 139895 w 255882"/>
                    <a:gd name="connsiteY60" fmla="*/ 255676 h 255676"/>
                    <a:gd name="connsiteX61" fmla="*/ 131577 w 255882"/>
                    <a:gd name="connsiteY61" fmla="*/ 255676 h 255676"/>
                    <a:gd name="connsiteX62" fmla="*/ 127933 w 255882"/>
                    <a:gd name="connsiteY62" fmla="*/ 250589 h 255676"/>
                    <a:gd name="connsiteX63" fmla="*/ 122777 w 255882"/>
                    <a:gd name="connsiteY63" fmla="*/ 232372 h 255676"/>
                    <a:gd name="connsiteX64" fmla="*/ 116659 w 255882"/>
                    <a:gd name="connsiteY64" fmla="*/ 227010 h 255676"/>
                    <a:gd name="connsiteX65" fmla="*/ 112947 w 255882"/>
                    <a:gd name="connsiteY65" fmla="*/ 226597 h 255676"/>
                    <a:gd name="connsiteX66" fmla="*/ 106622 w 255882"/>
                    <a:gd name="connsiteY66" fmla="*/ 230103 h 255676"/>
                    <a:gd name="connsiteX67" fmla="*/ 105041 w 255882"/>
                    <a:gd name="connsiteY67" fmla="*/ 232784 h 255676"/>
                    <a:gd name="connsiteX68" fmla="*/ 96380 w 255882"/>
                    <a:gd name="connsiteY68" fmla="*/ 247427 h 255676"/>
                    <a:gd name="connsiteX69" fmla="*/ 89849 w 255882"/>
                    <a:gd name="connsiteY69" fmla="*/ 250108 h 255676"/>
                    <a:gd name="connsiteX70" fmla="*/ 84555 w 255882"/>
                    <a:gd name="connsiteY70" fmla="*/ 248320 h 255676"/>
                    <a:gd name="connsiteX71" fmla="*/ 80981 w 255882"/>
                    <a:gd name="connsiteY71" fmla="*/ 241652 h 255676"/>
                    <a:gd name="connsiteX72" fmla="*/ 83249 w 255882"/>
                    <a:gd name="connsiteY72" fmla="*/ 222885 h 255676"/>
                    <a:gd name="connsiteX73" fmla="*/ 78094 w 255882"/>
                    <a:gd name="connsiteY73" fmla="*/ 214155 h 255676"/>
                    <a:gd name="connsiteX74" fmla="*/ 68538 w 255882"/>
                    <a:gd name="connsiteY74" fmla="*/ 214636 h 255676"/>
                    <a:gd name="connsiteX75" fmla="*/ 55133 w 255882"/>
                    <a:gd name="connsiteY75" fmla="*/ 224810 h 255676"/>
                    <a:gd name="connsiteX76" fmla="*/ 43240 w 255882"/>
                    <a:gd name="connsiteY76" fmla="*/ 224123 h 255676"/>
                    <a:gd name="connsiteX77" fmla="*/ 42209 w 255882"/>
                    <a:gd name="connsiteY77" fmla="*/ 223091 h 255676"/>
                    <a:gd name="connsiteX78" fmla="*/ 41178 w 255882"/>
                    <a:gd name="connsiteY78" fmla="*/ 214842 h 255676"/>
                    <a:gd name="connsiteX79" fmla="*/ 50115 w 255882"/>
                    <a:gd name="connsiteY79" fmla="*/ 198893 h 255676"/>
                    <a:gd name="connsiteX80" fmla="*/ 51627 w 255882"/>
                    <a:gd name="connsiteY80" fmla="*/ 194013 h 255676"/>
                    <a:gd name="connsiteX81" fmla="*/ 39597 w 255882"/>
                    <a:gd name="connsiteY81" fmla="*/ 185420 h 255676"/>
                    <a:gd name="connsiteX82" fmla="*/ 21105 w 255882"/>
                    <a:gd name="connsiteY82" fmla="*/ 190232 h 255676"/>
                    <a:gd name="connsiteX83" fmla="*/ 15193 w 255882"/>
                    <a:gd name="connsiteY83" fmla="*/ 188238 h 255676"/>
                    <a:gd name="connsiteX84" fmla="*/ 12237 w 255882"/>
                    <a:gd name="connsiteY84" fmla="*/ 183014 h 255676"/>
                    <a:gd name="connsiteX85" fmla="*/ 14230 w 255882"/>
                    <a:gd name="connsiteY85" fmla="*/ 175314 h 255676"/>
                    <a:gd name="connsiteX86" fmla="*/ 27910 w 255882"/>
                    <a:gd name="connsiteY86" fmla="*/ 164453 h 255676"/>
                    <a:gd name="connsiteX87" fmla="*/ 31554 w 255882"/>
                    <a:gd name="connsiteY87" fmla="*/ 153385 h 255676"/>
                    <a:gd name="connsiteX88" fmla="*/ 24198 w 255882"/>
                    <a:gd name="connsiteY88" fmla="*/ 147198 h 255676"/>
                    <a:gd name="connsiteX89" fmla="*/ 6943 w 255882"/>
                    <a:gd name="connsiteY89" fmla="*/ 144861 h 255676"/>
                    <a:gd name="connsiteX90" fmla="*/ 138 w 255882"/>
                    <a:gd name="connsiteY90" fmla="*/ 140049 h 255676"/>
                    <a:gd name="connsiteX91" fmla="*/ 0 w 255882"/>
                    <a:gd name="connsiteY91" fmla="*/ 131525 h 255676"/>
                    <a:gd name="connsiteX92" fmla="*/ 5019 w 255882"/>
                    <a:gd name="connsiteY92" fmla="*/ 127881 h 255676"/>
                    <a:gd name="connsiteX93" fmla="*/ 22617 w 255882"/>
                    <a:gd name="connsiteY93" fmla="*/ 122931 h 255676"/>
                    <a:gd name="connsiteX94" fmla="*/ 28667 w 255882"/>
                    <a:gd name="connsiteY94" fmla="*/ 116194 h 255676"/>
                    <a:gd name="connsiteX95" fmla="*/ 29010 w 255882"/>
                    <a:gd name="connsiteY95" fmla="*/ 113307 h 255676"/>
                    <a:gd name="connsiteX96" fmla="*/ 25229 w 255882"/>
                    <a:gd name="connsiteY96" fmla="*/ 106295 h 255676"/>
                    <a:gd name="connsiteX97" fmla="*/ 9281 w 255882"/>
                    <a:gd name="connsiteY97" fmla="*/ 96946 h 255676"/>
                    <a:gd name="connsiteX98" fmla="*/ 5843 w 255882"/>
                    <a:gd name="connsiteY98" fmla="*/ 88560 h 255676"/>
                    <a:gd name="connsiteX99" fmla="*/ 6187 w 255882"/>
                    <a:gd name="connsiteY99" fmla="*/ 87391 h 255676"/>
                    <a:gd name="connsiteX100" fmla="*/ 15261 w 255882"/>
                    <a:gd name="connsiteY100" fmla="*/ 81135 h 255676"/>
                    <a:gd name="connsiteX101" fmla="*/ 32173 w 255882"/>
                    <a:gd name="connsiteY101" fmla="*/ 83060 h 255676"/>
                    <a:gd name="connsiteX102" fmla="*/ 40834 w 255882"/>
                    <a:gd name="connsiteY102" fmla="*/ 79073 h 255676"/>
                    <a:gd name="connsiteX103" fmla="*/ 40147 w 255882"/>
                    <a:gd name="connsiteY103" fmla="*/ 67318 h 255676"/>
                    <a:gd name="connsiteX104" fmla="*/ 29629 w 255882"/>
                    <a:gd name="connsiteY104" fmla="*/ 53363 h 255676"/>
                    <a:gd name="connsiteX105" fmla="*/ 29629 w 255882"/>
                    <a:gd name="connsiteY105" fmla="*/ 45595 h 255676"/>
                    <a:gd name="connsiteX106" fmla="*/ 33066 w 255882"/>
                    <a:gd name="connsiteY106" fmla="*/ 41745 h 255676"/>
                    <a:gd name="connsiteX107" fmla="*/ 40422 w 255882"/>
                    <a:gd name="connsiteY107" fmla="*/ 40920 h 255676"/>
                    <a:gd name="connsiteX108" fmla="*/ 56027 w 255882"/>
                    <a:gd name="connsiteY108" fmla="*/ 49719 h 255676"/>
                    <a:gd name="connsiteX109" fmla="*/ 69982 w 255882"/>
                    <a:gd name="connsiteY109" fmla="*/ 45801 h 255676"/>
                    <a:gd name="connsiteX110" fmla="*/ 70325 w 255882"/>
                    <a:gd name="connsiteY110" fmla="*/ 39751 h 255676"/>
                    <a:gd name="connsiteX111" fmla="*/ 65788 w 255882"/>
                    <a:gd name="connsiteY111" fmla="*/ 22221 h 255676"/>
                    <a:gd name="connsiteX112" fmla="*/ 69088 w 255882"/>
                    <a:gd name="connsiteY112" fmla="*/ 14110 h 255676"/>
                    <a:gd name="connsiteX113" fmla="*/ 71632 w 255882"/>
                    <a:gd name="connsiteY113" fmla="*/ 12735 h 255676"/>
                    <a:gd name="connsiteX114" fmla="*/ 81118 w 255882"/>
                    <a:gd name="connsiteY114" fmla="*/ 15072 h 255676"/>
                    <a:gd name="connsiteX115" fmla="*/ 92049 w 255882"/>
                    <a:gd name="connsiteY115" fmla="*/ 28958 h 255676"/>
                    <a:gd name="connsiteX116" fmla="*/ 106966 w 255882"/>
                    <a:gd name="connsiteY116" fmla="*/ 28890 h 255676"/>
                    <a:gd name="connsiteX117" fmla="*/ 108754 w 255882"/>
                    <a:gd name="connsiteY117" fmla="*/ 22565 h 255676"/>
                    <a:gd name="connsiteX118" fmla="*/ 110953 w 255882"/>
                    <a:gd name="connsiteY118" fmla="*/ 6479 h 255676"/>
                    <a:gd name="connsiteX119" fmla="*/ 116934 w 255882"/>
                    <a:gd name="connsiteY119" fmla="*/ 292 h 255676"/>
                    <a:gd name="connsiteX120" fmla="*/ 122296 w 255882"/>
                    <a:gd name="connsiteY120" fmla="*/ 86 h 25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55882" h="255676">
                      <a:moveTo>
                        <a:pt x="127864" y="81461"/>
                      </a:moveTo>
                      <a:cubicBezTo>
                        <a:pt x="102426" y="81461"/>
                        <a:pt x="81805" y="102082"/>
                        <a:pt x="81805" y="127520"/>
                      </a:cubicBezTo>
                      <a:cubicBezTo>
                        <a:pt x="81805" y="152958"/>
                        <a:pt x="102426" y="173579"/>
                        <a:pt x="127864" y="173579"/>
                      </a:cubicBezTo>
                      <a:cubicBezTo>
                        <a:pt x="153302" y="173579"/>
                        <a:pt x="173923" y="152958"/>
                        <a:pt x="173923" y="127520"/>
                      </a:cubicBezTo>
                      <a:cubicBezTo>
                        <a:pt x="173923" y="102082"/>
                        <a:pt x="153302" y="81461"/>
                        <a:pt x="127864" y="81461"/>
                      </a:cubicBezTo>
                      <a:close/>
                      <a:moveTo>
                        <a:pt x="122296" y="86"/>
                      </a:moveTo>
                      <a:cubicBezTo>
                        <a:pt x="124908" y="223"/>
                        <a:pt x="126696" y="1598"/>
                        <a:pt x="127383" y="4211"/>
                      </a:cubicBezTo>
                      <a:cubicBezTo>
                        <a:pt x="129033" y="10054"/>
                        <a:pt x="130752" y="15966"/>
                        <a:pt x="132401" y="21809"/>
                      </a:cubicBezTo>
                      <a:cubicBezTo>
                        <a:pt x="134120" y="27790"/>
                        <a:pt x="139070" y="30608"/>
                        <a:pt x="145188" y="29027"/>
                      </a:cubicBezTo>
                      <a:cubicBezTo>
                        <a:pt x="147181" y="28546"/>
                        <a:pt x="148350" y="27102"/>
                        <a:pt x="149312" y="25452"/>
                      </a:cubicBezTo>
                      <a:cubicBezTo>
                        <a:pt x="152475" y="20022"/>
                        <a:pt x="155706" y="14591"/>
                        <a:pt x="158937" y="9160"/>
                      </a:cubicBezTo>
                      <a:cubicBezTo>
                        <a:pt x="160999" y="5654"/>
                        <a:pt x="162786" y="4898"/>
                        <a:pt x="166705" y="5929"/>
                      </a:cubicBezTo>
                      <a:cubicBezTo>
                        <a:pt x="174542" y="7923"/>
                        <a:pt x="175573" y="9641"/>
                        <a:pt x="174404" y="18372"/>
                      </a:cubicBezTo>
                      <a:cubicBezTo>
                        <a:pt x="173717" y="23596"/>
                        <a:pt x="173098" y="28821"/>
                        <a:pt x="172479" y="34046"/>
                      </a:cubicBezTo>
                      <a:cubicBezTo>
                        <a:pt x="172410" y="34595"/>
                        <a:pt x="172410" y="35145"/>
                        <a:pt x="172479" y="35695"/>
                      </a:cubicBezTo>
                      <a:cubicBezTo>
                        <a:pt x="173373" y="41264"/>
                        <a:pt x="181828" y="45113"/>
                        <a:pt x="186434" y="41882"/>
                      </a:cubicBezTo>
                      <a:cubicBezTo>
                        <a:pt x="191659" y="38170"/>
                        <a:pt x="196677" y="34252"/>
                        <a:pt x="201764" y="30402"/>
                      </a:cubicBezTo>
                      <a:cubicBezTo>
                        <a:pt x="205476" y="27584"/>
                        <a:pt x="207333" y="27652"/>
                        <a:pt x="211045" y="30540"/>
                      </a:cubicBezTo>
                      <a:cubicBezTo>
                        <a:pt x="211526" y="30952"/>
                        <a:pt x="212007" y="31296"/>
                        <a:pt x="212488" y="31777"/>
                      </a:cubicBezTo>
                      <a:cubicBezTo>
                        <a:pt x="216819" y="35902"/>
                        <a:pt x="217025" y="37139"/>
                        <a:pt x="214069" y="42364"/>
                      </a:cubicBezTo>
                      <a:cubicBezTo>
                        <a:pt x="211251" y="47382"/>
                        <a:pt x="208570" y="52469"/>
                        <a:pt x="205614" y="57418"/>
                      </a:cubicBezTo>
                      <a:cubicBezTo>
                        <a:pt x="203483" y="61062"/>
                        <a:pt x="204445" y="64087"/>
                        <a:pt x="206783" y="67180"/>
                      </a:cubicBezTo>
                      <a:cubicBezTo>
                        <a:pt x="209120" y="70274"/>
                        <a:pt x="211801" y="71786"/>
                        <a:pt x="215719" y="70755"/>
                      </a:cubicBezTo>
                      <a:cubicBezTo>
                        <a:pt x="221769" y="69174"/>
                        <a:pt x="227818" y="67661"/>
                        <a:pt x="233799" y="66011"/>
                      </a:cubicBezTo>
                      <a:cubicBezTo>
                        <a:pt x="237649" y="64980"/>
                        <a:pt x="239367" y="65599"/>
                        <a:pt x="241498" y="68967"/>
                      </a:cubicBezTo>
                      <a:cubicBezTo>
                        <a:pt x="242461" y="70411"/>
                        <a:pt x="243286" y="71923"/>
                        <a:pt x="243836" y="73573"/>
                      </a:cubicBezTo>
                      <a:cubicBezTo>
                        <a:pt x="244867" y="76529"/>
                        <a:pt x="244385" y="78385"/>
                        <a:pt x="241911" y="80379"/>
                      </a:cubicBezTo>
                      <a:cubicBezTo>
                        <a:pt x="236755" y="84504"/>
                        <a:pt x="231668" y="88628"/>
                        <a:pt x="226443" y="92684"/>
                      </a:cubicBezTo>
                      <a:cubicBezTo>
                        <a:pt x="223831" y="94678"/>
                        <a:pt x="223144" y="97152"/>
                        <a:pt x="223694" y="100177"/>
                      </a:cubicBezTo>
                      <a:cubicBezTo>
                        <a:pt x="223900" y="101208"/>
                        <a:pt x="224244" y="102171"/>
                        <a:pt x="224519" y="103202"/>
                      </a:cubicBezTo>
                      <a:cubicBezTo>
                        <a:pt x="225412" y="106433"/>
                        <a:pt x="227543" y="108220"/>
                        <a:pt x="230843" y="108633"/>
                      </a:cubicBezTo>
                      <a:cubicBezTo>
                        <a:pt x="237099" y="109458"/>
                        <a:pt x="243354" y="110351"/>
                        <a:pt x="249541" y="111176"/>
                      </a:cubicBezTo>
                      <a:cubicBezTo>
                        <a:pt x="253254" y="111657"/>
                        <a:pt x="255178" y="113445"/>
                        <a:pt x="255591" y="117157"/>
                      </a:cubicBezTo>
                      <a:cubicBezTo>
                        <a:pt x="255797" y="118944"/>
                        <a:pt x="256003" y="120732"/>
                        <a:pt x="255797" y="122519"/>
                      </a:cubicBezTo>
                      <a:cubicBezTo>
                        <a:pt x="255453" y="125337"/>
                        <a:pt x="254010" y="126919"/>
                        <a:pt x="251398" y="127675"/>
                      </a:cubicBezTo>
                      <a:cubicBezTo>
                        <a:pt x="245554" y="129325"/>
                        <a:pt x="239642" y="130974"/>
                        <a:pt x="233799" y="132693"/>
                      </a:cubicBezTo>
                      <a:cubicBezTo>
                        <a:pt x="228093" y="134343"/>
                        <a:pt x="225481" y="138674"/>
                        <a:pt x="226650" y="144586"/>
                      </a:cubicBezTo>
                      <a:cubicBezTo>
                        <a:pt x="227062" y="146854"/>
                        <a:pt x="228368" y="148298"/>
                        <a:pt x="230293" y="149398"/>
                      </a:cubicBezTo>
                      <a:cubicBezTo>
                        <a:pt x="235655" y="152560"/>
                        <a:pt x="241017" y="155722"/>
                        <a:pt x="246448" y="158884"/>
                      </a:cubicBezTo>
                      <a:cubicBezTo>
                        <a:pt x="250435" y="161222"/>
                        <a:pt x="251054" y="162597"/>
                        <a:pt x="249954" y="167065"/>
                      </a:cubicBezTo>
                      <a:cubicBezTo>
                        <a:pt x="249885" y="167340"/>
                        <a:pt x="249885" y="167615"/>
                        <a:pt x="249816" y="167890"/>
                      </a:cubicBezTo>
                      <a:cubicBezTo>
                        <a:pt x="248166" y="173321"/>
                        <a:pt x="246310" y="176002"/>
                        <a:pt x="240123" y="174833"/>
                      </a:cubicBezTo>
                      <a:cubicBezTo>
                        <a:pt x="234555" y="173733"/>
                        <a:pt x="228849" y="173527"/>
                        <a:pt x="223212" y="172702"/>
                      </a:cubicBezTo>
                      <a:cubicBezTo>
                        <a:pt x="219225" y="172152"/>
                        <a:pt x="216613" y="173733"/>
                        <a:pt x="214688" y="177102"/>
                      </a:cubicBezTo>
                      <a:cubicBezTo>
                        <a:pt x="212695" y="180539"/>
                        <a:pt x="211801" y="183770"/>
                        <a:pt x="214551" y="187276"/>
                      </a:cubicBezTo>
                      <a:cubicBezTo>
                        <a:pt x="218263" y="192019"/>
                        <a:pt x="221838" y="196900"/>
                        <a:pt x="225481" y="201712"/>
                      </a:cubicBezTo>
                      <a:cubicBezTo>
                        <a:pt x="228506" y="205630"/>
                        <a:pt x="228506" y="207212"/>
                        <a:pt x="225481" y="211130"/>
                      </a:cubicBezTo>
                      <a:cubicBezTo>
                        <a:pt x="225343" y="211267"/>
                        <a:pt x="225206" y="211474"/>
                        <a:pt x="225068" y="211611"/>
                      </a:cubicBezTo>
                      <a:cubicBezTo>
                        <a:pt x="221081" y="215873"/>
                        <a:pt x="219500" y="217729"/>
                        <a:pt x="213245" y="213948"/>
                      </a:cubicBezTo>
                      <a:cubicBezTo>
                        <a:pt x="208432" y="211061"/>
                        <a:pt x="203345" y="208586"/>
                        <a:pt x="198602" y="205699"/>
                      </a:cubicBezTo>
                      <a:cubicBezTo>
                        <a:pt x="194684" y="203362"/>
                        <a:pt x="191659" y="204737"/>
                        <a:pt x="188565" y="207143"/>
                      </a:cubicBezTo>
                      <a:cubicBezTo>
                        <a:pt x="185472" y="209480"/>
                        <a:pt x="184234" y="212299"/>
                        <a:pt x="185334" y="216217"/>
                      </a:cubicBezTo>
                      <a:cubicBezTo>
                        <a:pt x="187053" y="222267"/>
                        <a:pt x="188565" y="228385"/>
                        <a:pt x="190078" y="234503"/>
                      </a:cubicBezTo>
                      <a:cubicBezTo>
                        <a:pt x="190903" y="237803"/>
                        <a:pt x="190215" y="239590"/>
                        <a:pt x="187397" y="241377"/>
                      </a:cubicBezTo>
                      <a:cubicBezTo>
                        <a:pt x="185884" y="242340"/>
                        <a:pt x="184303" y="243233"/>
                        <a:pt x="182585" y="243852"/>
                      </a:cubicBezTo>
                      <a:cubicBezTo>
                        <a:pt x="179560" y="244952"/>
                        <a:pt x="177360" y="244402"/>
                        <a:pt x="175366" y="241859"/>
                      </a:cubicBezTo>
                      <a:cubicBezTo>
                        <a:pt x="171585" y="237115"/>
                        <a:pt x="167805" y="232303"/>
                        <a:pt x="164024" y="227491"/>
                      </a:cubicBezTo>
                      <a:cubicBezTo>
                        <a:pt x="160380" y="222954"/>
                        <a:pt x="153781" y="222335"/>
                        <a:pt x="149381" y="226254"/>
                      </a:cubicBezTo>
                      <a:cubicBezTo>
                        <a:pt x="148213" y="227285"/>
                        <a:pt x="147663" y="228591"/>
                        <a:pt x="147456" y="230103"/>
                      </a:cubicBezTo>
                      <a:cubicBezTo>
                        <a:pt x="146563" y="236428"/>
                        <a:pt x="145532" y="242683"/>
                        <a:pt x="144844" y="249008"/>
                      </a:cubicBezTo>
                      <a:cubicBezTo>
                        <a:pt x="144432" y="252308"/>
                        <a:pt x="143126" y="254645"/>
                        <a:pt x="139895" y="255676"/>
                      </a:cubicBezTo>
                      <a:cubicBezTo>
                        <a:pt x="137145" y="255676"/>
                        <a:pt x="134326" y="255676"/>
                        <a:pt x="131577" y="255676"/>
                      </a:cubicBezTo>
                      <a:cubicBezTo>
                        <a:pt x="129652" y="254507"/>
                        <a:pt x="128552" y="252789"/>
                        <a:pt x="127933" y="250589"/>
                      </a:cubicBezTo>
                      <a:cubicBezTo>
                        <a:pt x="126283" y="244540"/>
                        <a:pt x="124427" y="238490"/>
                        <a:pt x="122777" y="232372"/>
                      </a:cubicBezTo>
                      <a:cubicBezTo>
                        <a:pt x="121884" y="229141"/>
                        <a:pt x="119890" y="227422"/>
                        <a:pt x="116659" y="227010"/>
                      </a:cubicBezTo>
                      <a:cubicBezTo>
                        <a:pt x="115422" y="226872"/>
                        <a:pt x="114184" y="226666"/>
                        <a:pt x="112947" y="226597"/>
                      </a:cubicBezTo>
                      <a:cubicBezTo>
                        <a:pt x="110060" y="226391"/>
                        <a:pt x="108066" y="227697"/>
                        <a:pt x="106622" y="230103"/>
                      </a:cubicBezTo>
                      <a:cubicBezTo>
                        <a:pt x="106072" y="230997"/>
                        <a:pt x="105591" y="231891"/>
                        <a:pt x="105041" y="232784"/>
                      </a:cubicBezTo>
                      <a:cubicBezTo>
                        <a:pt x="102154" y="237665"/>
                        <a:pt x="99335" y="242615"/>
                        <a:pt x="96380" y="247427"/>
                      </a:cubicBezTo>
                      <a:cubicBezTo>
                        <a:pt x="94798" y="250108"/>
                        <a:pt x="92873" y="250795"/>
                        <a:pt x="89849" y="250108"/>
                      </a:cubicBezTo>
                      <a:cubicBezTo>
                        <a:pt x="87993" y="249695"/>
                        <a:pt x="86274" y="249077"/>
                        <a:pt x="84555" y="248320"/>
                      </a:cubicBezTo>
                      <a:cubicBezTo>
                        <a:pt x="81531" y="246877"/>
                        <a:pt x="80568" y="245021"/>
                        <a:pt x="80981" y="241652"/>
                      </a:cubicBezTo>
                      <a:cubicBezTo>
                        <a:pt x="81737" y="235397"/>
                        <a:pt x="82356" y="229141"/>
                        <a:pt x="83249" y="222885"/>
                      </a:cubicBezTo>
                      <a:cubicBezTo>
                        <a:pt x="83868" y="218486"/>
                        <a:pt x="81531" y="216080"/>
                        <a:pt x="78094" y="214155"/>
                      </a:cubicBezTo>
                      <a:cubicBezTo>
                        <a:pt x="74725" y="212299"/>
                        <a:pt x="71700" y="212024"/>
                        <a:pt x="68538" y="214636"/>
                      </a:cubicBezTo>
                      <a:cubicBezTo>
                        <a:pt x="64139" y="218142"/>
                        <a:pt x="59533" y="221373"/>
                        <a:pt x="55133" y="224810"/>
                      </a:cubicBezTo>
                      <a:cubicBezTo>
                        <a:pt x="50665" y="228316"/>
                        <a:pt x="48740" y="229072"/>
                        <a:pt x="43240" y="224123"/>
                      </a:cubicBezTo>
                      <a:cubicBezTo>
                        <a:pt x="42897" y="223779"/>
                        <a:pt x="42553" y="223435"/>
                        <a:pt x="42209" y="223091"/>
                      </a:cubicBezTo>
                      <a:cubicBezTo>
                        <a:pt x="39528" y="220342"/>
                        <a:pt x="39253" y="218211"/>
                        <a:pt x="41178" y="214842"/>
                      </a:cubicBezTo>
                      <a:cubicBezTo>
                        <a:pt x="44134" y="209549"/>
                        <a:pt x="47159" y="204187"/>
                        <a:pt x="50115" y="198893"/>
                      </a:cubicBezTo>
                      <a:cubicBezTo>
                        <a:pt x="50940" y="197381"/>
                        <a:pt x="51833" y="195869"/>
                        <a:pt x="51627" y="194013"/>
                      </a:cubicBezTo>
                      <a:cubicBezTo>
                        <a:pt x="51146" y="188444"/>
                        <a:pt x="44959" y="184045"/>
                        <a:pt x="39597" y="185420"/>
                      </a:cubicBezTo>
                      <a:cubicBezTo>
                        <a:pt x="33410" y="187001"/>
                        <a:pt x="27223" y="188582"/>
                        <a:pt x="21105" y="190232"/>
                      </a:cubicBezTo>
                      <a:cubicBezTo>
                        <a:pt x="18630" y="190919"/>
                        <a:pt x="16774" y="190163"/>
                        <a:pt x="15193" y="188238"/>
                      </a:cubicBezTo>
                      <a:cubicBezTo>
                        <a:pt x="13887" y="186657"/>
                        <a:pt x="13062" y="184870"/>
                        <a:pt x="12237" y="183014"/>
                      </a:cubicBezTo>
                      <a:cubicBezTo>
                        <a:pt x="10862" y="179783"/>
                        <a:pt x="11481" y="177445"/>
                        <a:pt x="14230" y="175314"/>
                      </a:cubicBezTo>
                      <a:cubicBezTo>
                        <a:pt x="18767" y="171671"/>
                        <a:pt x="23373" y="168096"/>
                        <a:pt x="27910" y="164453"/>
                      </a:cubicBezTo>
                      <a:cubicBezTo>
                        <a:pt x="32722" y="160741"/>
                        <a:pt x="33135" y="159159"/>
                        <a:pt x="31554" y="153385"/>
                      </a:cubicBezTo>
                      <a:cubicBezTo>
                        <a:pt x="30454" y="149604"/>
                        <a:pt x="28185" y="147611"/>
                        <a:pt x="24198" y="147198"/>
                      </a:cubicBezTo>
                      <a:cubicBezTo>
                        <a:pt x="18424" y="146579"/>
                        <a:pt x="12718" y="145479"/>
                        <a:pt x="6943" y="144861"/>
                      </a:cubicBezTo>
                      <a:cubicBezTo>
                        <a:pt x="3644" y="144517"/>
                        <a:pt x="1306" y="143211"/>
                        <a:pt x="138" y="140049"/>
                      </a:cubicBezTo>
                      <a:cubicBezTo>
                        <a:pt x="0" y="137093"/>
                        <a:pt x="0" y="134343"/>
                        <a:pt x="0" y="131525"/>
                      </a:cubicBezTo>
                      <a:cubicBezTo>
                        <a:pt x="1100" y="129462"/>
                        <a:pt x="2819" y="128431"/>
                        <a:pt x="5019" y="127881"/>
                      </a:cubicBezTo>
                      <a:cubicBezTo>
                        <a:pt x="10931" y="126300"/>
                        <a:pt x="16705" y="124513"/>
                        <a:pt x="22617" y="122931"/>
                      </a:cubicBezTo>
                      <a:cubicBezTo>
                        <a:pt x="26192" y="121969"/>
                        <a:pt x="28323" y="119975"/>
                        <a:pt x="28667" y="116194"/>
                      </a:cubicBezTo>
                      <a:cubicBezTo>
                        <a:pt x="28735" y="115232"/>
                        <a:pt x="28873" y="114270"/>
                        <a:pt x="29010" y="113307"/>
                      </a:cubicBezTo>
                      <a:cubicBezTo>
                        <a:pt x="29354" y="110076"/>
                        <a:pt x="27910" y="107876"/>
                        <a:pt x="25229" y="106295"/>
                      </a:cubicBezTo>
                      <a:cubicBezTo>
                        <a:pt x="19867" y="103202"/>
                        <a:pt x="14574" y="100040"/>
                        <a:pt x="9281" y="96946"/>
                      </a:cubicBezTo>
                      <a:cubicBezTo>
                        <a:pt x="5362" y="94678"/>
                        <a:pt x="4675" y="92959"/>
                        <a:pt x="5843" y="88560"/>
                      </a:cubicBezTo>
                      <a:cubicBezTo>
                        <a:pt x="5981" y="88147"/>
                        <a:pt x="6050" y="87735"/>
                        <a:pt x="6187" y="87391"/>
                      </a:cubicBezTo>
                      <a:cubicBezTo>
                        <a:pt x="7906" y="81685"/>
                        <a:pt x="9418" y="80585"/>
                        <a:pt x="15261" y="81135"/>
                      </a:cubicBezTo>
                      <a:cubicBezTo>
                        <a:pt x="20898" y="81685"/>
                        <a:pt x="26535" y="82304"/>
                        <a:pt x="32173" y="83060"/>
                      </a:cubicBezTo>
                      <a:cubicBezTo>
                        <a:pt x="36641" y="83610"/>
                        <a:pt x="38566" y="82854"/>
                        <a:pt x="40834" y="79073"/>
                      </a:cubicBezTo>
                      <a:cubicBezTo>
                        <a:pt x="44065" y="73848"/>
                        <a:pt x="43928" y="72198"/>
                        <a:pt x="40147" y="67318"/>
                      </a:cubicBezTo>
                      <a:cubicBezTo>
                        <a:pt x="36572" y="62712"/>
                        <a:pt x="33066" y="58037"/>
                        <a:pt x="29629" y="53363"/>
                      </a:cubicBezTo>
                      <a:cubicBezTo>
                        <a:pt x="27567" y="50613"/>
                        <a:pt x="27567" y="48344"/>
                        <a:pt x="29629" y="45595"/>
                      </a:cubicBezTo>
                      <a:cubicBezTo>
                        <a:pt x="30660" y="44220"/>
                        <a:pt x="31760" y="42845"/>
                        <a:pt x="33066" y="41745"/>
                      </a:cubicBezTo>
                      <a:cubicBezTo>
                        <a:pt x="35678" y="39545"/>
                        <a:pt x="37466" y="39270"/>
                        <a:pt x="40422" y="40920"/>
                      </a:cubicBezTo>
                      <a:cubicBezTo>
                        <a:pt x="45646" y="43807"/>
                        <a:pt x="51008" y="46488"/>
                        <a:pt x="56027" y="49719"/>
                      </a:cubicBezTo>
                      <a:cubicBezTo>
                        <a:pt x="61801" y="53431"/>
                        <a:pt x="65788" y="50957"/>
                        <a:pt x="69982" y="45801"/>
                      </a:cubicBezTo>
                      <a:cubicBezTo>
                        <a:pt x="71357" y="44082"/>
                        <a:pt x="70875" y="41814"/>
                        <a:pt x="70325" y="39751"/>
                      </a:cubicBezTo>
                      <a:cubicBezTo>
                        <a:pt x="68813" y="33908"/>
                        <a:pt x="67301" y="28065"/>
                        <a:pt x="65788" y="22221"/>
                      </a:cubicBezTo>
                      <a:cubicBezTo>
                        <a:pt x="64688" y="18028"/>
                        <a:pt x="65376" y="16309"/>
                        <a:pt x="69088" y="14110"/>
                      </a:cubicBezTo>
                      <a:cubicBezTo>
                        <a:pt x="69913" y="13628"/>
                        <a:pt x="70738" y="13147"/>
                        <a:pt x="71632" y="12735"/>
                      </a:cubicBezTo>
                      <a:cubicBezTo>
                        <a:pt x="76100" y="10672"/>
                        <a:pt x="78094" y="11154"/>
                        <a:pt x="81118" y="15072"/>
                      </a:cubicBezTo>
                      <a:cubicBezTo>
                        <a:pt x="84762" y="19678"/>
                        <a:pt x="88405" y="24353"/>
                        <a:pt x="92049" y="28958"/>
                      </a:cubicBezTo>
                      <a:cubicBezTo>
                        <a:pt x="95486" y="33221"/>
                        <a:pt x="103529" y="33221"/>
                        <a:pt x="106966" y="28890"/>
                      </a:cubicBezTo>
                      <a:cubicBezTo>
                        <a:pt x="108410" y="27034"/>
                        <a:pt x="108410" y="24696"/>
                        <a:pt x="108754" y="22565"/>
                      </a:cubicBezTo>
                      <a:cubicBezTo>
                        <a:pt x="109578" y="17203"/>
                        <a:pt x="110266" y="11841"/>
                        <a:pt x="110953" y="6479"/>
                      </a:cubicBezTo>
                      <a:cubicBezTo>
                        <a:pt x="111503" y="2217"/>
                        <a:pt x="112672" y="1048"/>
                        <a:pt x="116934" y="292"/>
                      </a:cubicBezTo>
                      <a:cubicBezTo>
                        <a:pt x="118721" y="-52"/>
                        <a:pt x="120509" y="-52"/>
                        <a:pt x="122296" y="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8" name="Group 80">
            <a:extLst>
              <a:ext uri="{FF2B5EF4-FFF2-40B4-BE49-F238E27FC236}">
                <a16:creationId xmlns:a16="http://schemas.microsoft.com/office/drawing/2014/main" xmlns="" id="{F5B116FA-DF78-4D5C-9B8B-918D6794E3E9}"/>
              </a:ext>
            </a:extLst>
          </p:cNvPr>
          <p:cNvGrpSpPr/>
          <p:nvPr/>
        </p:nvGrpSpPr>
        <p:grpSpPr>
          <a:xfrm>
            <a:off x="214282" y="3500444"/>
            <a:ext cx="1500198" cy="1318976"/>
            <a:chOff x="3983887" y="4061275"/>
            <a:chExt cx="2122406" cy="18660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1">
              <a:extLst>
                <a:ext uri="{FF2B5EF4-FFF2-40B4-BE49-F238E27FC236}">
                  <a16:creationId xmlns:a16="http://schemas.microsoft.com/office/drawing/2014/main" xmlns="" id="{7EDC652D-2B8B-4877-9A03-732ED8E4C0DE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Freeform 15">
                <a:extLst>
                  <a:ext uri="{FF2B5EF4-FFF2-40B4-BE49-F238E27FC236}">
                    <a16:creationId xmlns:a16="http://schemas.microsoft.com/office/drawing/2014/main" xmlns="" id="{990D8054-1B0D-42C1-A98D-46C3EA45486E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5" name="Rectangle 22">
                <a:extLst>
                  <a:ext uri="{FF2B5EF4-FFF2-40B4-BE49-F238E27FC236}">
                    <a16:creationId xmlns:a16="http://schemas.microsoft.com/office/drawing/2014/main" xmlns="" id="{DE12ABC0-6F33-4A67-B3FF-8D68FEF03810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xmlns="" id="{B82C7CF0-F921-4714-AF84-56BEAA41CC5A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Freeform 18">
                <a:extLst>
                  <a:ext uri="{FF2B5EF4-FFF2-40B4-BE49-F238E27FC236}">
                    <a16:creationId xmlns:a16="http://schemas.microsoft.com/office/drawing/2014/main" xmlns="" id="{CC447F76-DA58-4828-9FC2-4295F9485F5A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B6760C22-509E-4905-9135-C81CB4208E4F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3" name="Group 83">
              <a:extLst>
                <a:ext uri="{FF2B5EF4-FFF2-40B4-BE49-F238E27FC236}">
                  <a16:creationId xmlns:a16="http://schemas.microsoft.com/office/drawing/2014/main" xmlns="" id="{6E44D967-D7D5-499A-8F4C-FB70C082F537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E50D6C3A-48E0-4281-B031-3F990C2CAEE9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1" name="Rectangle 22">
                <a:extLst>
                  <a:ext uri="{FF2B5EF4-FFF2-40B4-BE49-F238E27FC236}">
                    <a16:creationId xmlns:a16="http://schemas.microsoft.com/office/drawing/2014/main" xmlns="" id="{ADF0C84A-8F21-4267-B82E-C4B0F00F467A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4" name="Group 84">
              <a:extLst>
                <a:ext uri="{FF2B5EF4-FFF2-40B4-BE49-F238E27FC236}">
                  <a16:creationId xmlns:a16="http://schemas.microsoft.com/office/drawing/2014/main" xmlns="" id="{0C415919-433D-4380-BB02-440DD31D614D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Freeform 24">
                <a:extLst>
                  <a:ext uri="{FF2B5EF4-FFF2-40B4-BE49-F238E27FC236}">
                    <a16:creationId xmlns:a16="http://schemas.microsoft.com/office/drawing/2014/main" xmlns="" id="{857E28F4-93B5-4AB3-B643-BCB9583B0AA4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xmlns="" id="{A36523D8-E1CA-487A-8CBD-428DBA0C5D72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xmlns="" id="{A4689C4B-4307-4373-84A5-09EF6ADDAECA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Freeform 27">
                <a:extLst>
                  <a:ext uri="{FF2B5EF4-FFF2-40B4-BE49-F238E27FC236}">
                    <a16:creationId xmlns:a16="http://schemas.microsoft.com/office/drawing/2014/main" xmlns="" id="{DE515BEB-EC2E-4833-A06D-A53CD19358C0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87" name="Freeform 28">
                <a:extLst>
                  <a:ext uri="{FF2B5EF4-FFF2-40B4-BE49-F238E27FC236}">
                    <a16:creationId xmlns:a16="http://schemas.microsoft.com/office/drawing/2014/main" xmlns="" id="{68D258A4-5BD8-4ADD-965A-1201E02D3B2E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104" name="Group 126">
            <a:extLst>
              <a:ext uri="{FF2B5EF4-FFF2-40B4-BE49-F238E27FC236}">
                <a16:creationId xmlns:a16="http://schemas.microsoft.com/office/drawing/2014/main" xmlns="" id="{6E2D9E14-8850-44B9-915E-BB13FB40E94B}"/>
              </a:ext>
            </a:extLst>
          </p:cNvPr>
          <p:cNvGrpSpPr/>
          <p:nvPr/>
        </p:nvGrpSpPr>
        <p:grpSpPr>
          <a:xfrm>
            <a:off x="6429388" y="1071552"/>
            <a:ext cx="1214446" cy="1807579"/>
            <a:chOff x="7185244" y="414682"/>
            <a:chExt cx="2544566" cy="3787325"/>
          </a:xfrm>
        </p:grpSpPr>
        <p:cxnSp>
          <p:nvCxnSpPr>
            <p:cNvPr id="105" name="Straight Connector 5">
              <a:extLst>
                <a:ext uri="{FF2B5EF4-FFF2-40B4-BE49-F238E27FC236}">
                  <a16:creationId xmlns:a16="http://schemas.microsoft.com/office/drawing/2014/main" xmlns="" id="{8E6CBFDF-091C-420B-88EE-8592DAFF5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511" y="1910739"/>
              <a:ext cx="235200" cy="1087981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34">
              <a:extLst>
                <a:ext uri="{FF2B5EF4-FFF2-40B4-BE49-F238E27FC236}">
                  <a16:creationId xmlns:a16="http://schemas.microsoft.com/office/drawing/2014/main" xmlns="" id="{CB3D0884-CF6E-46AF-BB73-EC4E9B7DA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980" y="1910735"/>
              <a:ext cx="186689" cy="1076234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35">
              <a:extLst>
                <a:ext uri="{FF2B5EF4-FFF2-40B4-BE49-F238E27FC236}">
                  <a16:creationId xmlns:a16="http://schemas.microsoft.com/office/drawing/2014/main" xmlns="" id="{D4A3D7B5-2E5E-40E1-B911-0B60D6172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7160" y="1806426"/>
              <a:ext cx="0" cy="1180545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273">
              <a:extLst>
                <a:ext uri="{FF2B5EF4-FFF2-40B4-BE49-F238E27FC236}">
                  <a16:creationId xmlns:a16="http://schemas.microsoft.com/office/drawing/2014/main" xmlns="" id="{8119C6AE-C061-4BF8-9644-20FB7645F4F7}"/>
                </a:ext>
              </a:extLst>
            </p:cNvPr>
            <p:cNvGrpSpPr/>
            <p:nvPr/>
          </p:nvGrpSpPr>
          <p:grpSpPr>
            <a:xfrm rot="20249457">
              <a:off x="7185244" y="414682"/>
              <a:ext cx="1735282" cy="1729673"/>
              <a:chOff x="8012538" y="961336"/>
              <a:chExt cx="1184376" cy="1180547"/>
            </a:xfrm>
            <a:effectLst/>
          </p:grpSpPr>
          <p:sp>
            <p:nvSpPr>
              <p:cNvPr id="120" name="Freeform: Shape 274">
                <a:extLst>
                  <a:ext uri="{FF2B5EF4-FFF2-40B4-BE49-F238E27FC236}">
                    <a16:creationId xmlns:a16="http://schemas.microsoft.com/office/drawing/2014/main" xmlns="" id="{98CD3679-CA34-4C85-A365-E67A7BE14DB3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21" name="Freeform: Shape 275">
                <a:extLst>
                  <a:ext uri="{FF2B5EF4-FFF2-40B4-BE49-F238E27FC236}">
                    <a16:creationId xmlns:a16="http://schemas.microsoft.com/office/drawing/2014/main" xmlns="" id="{43FCFC2A-2B28-4D8F-A7CA-DA1FECC90708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22" name="Freeform: Shape 276">
                <a:extLst>
                  <a:ext uri="{FF2B5EF4-FFF2-40B4-BE49-F238E27FC236}">
                    <a16:creationId xmlns:a16="http://schemas.microsoft.com/office/drawing/2014/main" xmlns="" id="{FA75C9B6-BCA5-49AA-A8B2-9C4F3F17A11E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23" name="Freeform: Shape 277">
                <a:extLst>
                  <a:ext uri="{FF2B5EF4-FFF2-40B4-BE49-F238E27FC236}">
                    <a16:creationId xmlns:a16="http://schemas.microsoft.com/office/drawing/2014/main" xmlns="" id="{775909FC-DE56-4FE2-869C-DD1E4835B1E0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109" name="Group 278">
              <a:extLst>
                <a:ext uri="{FF2B5EF4-FFF2-40B4-BE49-F238E27FC236}">
                  <a16:creationId xmlns:a16="http://schemas.microsoft.com/office/drawing/2014/main" xmlns="" id="{448FBA47-75ED-4FA4-B2DC-7FDFA5074532}"/>
                </a:ext>
              </a:extLst>
            </p:cNvPr>
            <p:cNvGrpSpPr/>
            <p:nvPr/>
          </p:nvGrpSpPr>
          <p:grpSpPr>
            <a:xfrm rot="1067215">
              <a:off x="8259248" y="603902"/>
              <a:ext cx="1470562" cy="1465808"/>
              <a:chOff x="8012538" y="961336"/>
              <a:chExt cx="1184376" cy="1180547"/>
            </a:xfrm>
            <a:effectLst/>
          </p:grpSpPr>
          <p:sp>
            <p:nvSpPr>
              <p:cNvPr id="116" name="Freeform: Shape 279">
                <a:extLst>
                  <a:ext uri="{FF2B5EF4-FFF2-40B4-BE49-F238E27FC236}">
                    <a16:creationId xmlns:a16="http://schemas.microsoft.com/office/drawing/2014/main" xmlns="" id="{CD76E708-BAB2-41E5-8936-B0E4E217D692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17" name="Freeform: Shape 280">
                <a:extLst>
                  <a:ext uri="{FF2B5EF4-FFF2-40B4-BE49-F238E27FC236}">
                    <a16:creationId xmlns:a16="http://schemas.microsoft.com/office/drawing/2014/main" xmlns="" id="{F505E096-D9C9-4DA8-BA4B-FD184A428DEA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18" name="Freeform: Shape 281">
                <a:extLst>
                  <a:ext uri="{FF2B5EF4-FFF2-40B4-BE49-F238E27FC236}">
                    <a16:creationId xmlns:a16="http://schemas.microsoft.com/office/drawing/2014/main" xmlns="" id="{310E0689-000F-4B65-989A-C2815AABECCB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19" name="Freeform: Shape 283">
                <a:extLst>
                  <a:ext uri="{FF2B5EF4-FFF2-40B4-BE49-F238E27FC236}">
                    <a16:creationId xmlns:a16="http://schemas.microsoft.com/office/drawing/2014/main" xmlns="" id="{63C766EE-79D3-417F-94DA-7B401D3AA2B7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110" name="Group 18">
              <a:extLst>
                <a:ext uri="{FF2B5EF4-FFF2-40B4-BE49-F238E27FC236}">
                  <a16:creationId xmlns:a16="http://schemas.microsoft.com/office/drawing/2014/main" xmlns="" id="{371A796A-F332-4599-8607-54B0CA985FC4}"/>
                </a:ext>
              </a:extLst>
            </p:cNvPr>
            <p:cNvGrpSpPr/>
            <p:nvPr/>
          </p:nvGrpSpPr>
          <p:grpSpPr>
            <a:xfrm>
              <a:off x="8012538" y="961336"/>
              <a:ext cx="1184376" cy="1180547"/>
              <a:chOff x="8012538" y="961336"/>
              <a:chExt cx="1184376" cy="1180547"/>
            </a:xfrm>
            <a:effectLst/>
          </p:grpSpPr>
          <p:sp>
            <p:nvSpPr>
              <p:cNvPr id="112" name="Freeform: Shape 54">
                <a:extLst>
                  <a:ext uri="{FF2B5EF4-FFF2-40B4-BE49-F238E27FC236}">
                    <a16:creationId xmlns:a16="http://schemas.microsoft.com/office/drawing/2014/main" xmlns="" id="{BE3C4EEF-3F33-42F9-8E24-13DC2DD28E6F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13" name="Freeform: Shape 53">
                <a:extLst>
                  <a:ext uri="{FF2B5EF4-FFF2-40B4-BE49-F238E27FC236}">
                    <a16:creationId xmlns:a16="http://schemas.microsoft.com/office/drawing/2014/main" xmlns="" id="{C7DAFE34-DEAD-4844-BEA3-5D26E91DE6D7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14" name="Freeform: Shape 58">
                <a:extLst>
                  <a:ext uri="{FF2B5EF4-FFF2-40B4-BE49-F238E27FC236}">
                    <a16:creationId xmlns:a16="http://schemas.microsoft.com/office/drawing/2014/main" xmlns="" id="{3E271FA3-0D23-43FF-A1FD-3C9B52F09268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15" name="Freeform: Shape 57">
                <a:extLst>
                  <a:ext uri="{FF2B5EF4-FFF2-40B4-BE49-F238E27FC236}">
                    <a16:creationId xmlns:a16="http://schemas.microsoft.com/office/drawing/2014/main" xmlns="" id="{F1645B1F-43B1-4B1B-B1C8-5E37270B0CE1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sp>
          <p:nvSpPr>
            <p:cNvPr id="111" name="Freeform: Shape 366">
              <a:extLst>
                <a:ext uri="{FF2B5EF4-FFF2-40B4-BE49-F238E27FC236}">
                  <a16:creationId xmlns:a16="http://schemas.microsoft.com/office/drawing/2014/main" xmlns="" id="{F7FCB6D2-DF18-451A-ABF0-47ABDDF46848}"/>
                </a:ext>
              </a:extLst>
            </p:cNvPr>
            <p:cNvSpPr/>
            <p:nvPr/>
          </p:nvSpPr>
          <p:spPr>
            <a:xfrm>
              <a:off x="8612370" y="4145196"/>
              <a:ext cx="109563" cy="56811"/>
            </a:xfrm>
            <a:custGeom>
              <a:avLst/>
              <a:gdLst>
                <a:gd name="connsiteX0" fmla="*/ 260032 w 257175"/>
                <a:gd name="connsiteY0" fmla="*/ 141922 h 133350"/>
                <a:gd name="connsiteX1" fmla="*/ 0 w 257175"/>
                <a:gd name="connsiteY1" fmla="*/ 0 h 133350"/>
                <a:gd name="connsiteX2" fmla="*/ 952 w 257175"/>
                <a:gd name="connsiteY2" fmla="*/ 0 h 133350"/>
                <a:gd name="connsiteX3" fmla="*/ 260032 w 257175"/>
                <a:gd name="connsiteY3" fmla="*/ 141922 h 133350"/>
                <a:gd name="connsiteX4" fmla="*/ 260032 w 257175"/>
                <a:gd name="connsiteY4" fmla="*/ 14192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133350">
                  <a:moveTo>
                    <a:pt x="260032" y="141922"/>
                  </a:moveTo>
                  <a:lnTo>
                    <a:pt x="0" y="0"/>
                  </a:lnTo>
                  <a:cubicBezTo>
                    <a:pt x="0" y="0"/>
                    <a:pt x="952" y="0"/>
                    <a:pt x="952" y="0"/>
                  </a:cubicBezTo>
                  <a:lnTo>
                    <a:pt x="260032" y="141922"/>
                  </a:lnTo>
                  <a:cubicBezTo>
                    <a:pt x="260985" y="141922"/>
                    <a:pt x="260985" y="141922"/>
                    <a:pt x="260032" y="14192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46" y="1728611"/>
            <a:ext cx="5643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Самым значительным памятником летописания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«Повесть временных лет»,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написанная в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1113 году монахом Киево-Печерского монастыря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Нестором.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857238"/>
            <a:ext cx="4906749" cy="4286262"/>
            <a:chOff x="1" y="0"/>
            <a:chExt cx="7850776" cy="685800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xmlns="" id="{7F1656F6-F6BC-4E55-836E-6F18E4E87FE5}"/>
                </a:ext>
              </a:extLst>
            </p:cNvPr>
            <p:cNvGrpSpPr/>
            <p:nvPr/>
          </p:nvGrpSpPr>
          <p:grpSpPr>
            <a:xfrm>
              <a:off x="1" y="0"/>
              <a:ext cx="7850776" cy="6858000"/>
              <a:chOff x="1" y="0"/>
              <a:chExt cx="7850776" cy="6858000"/>
            </a:xfrm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xmlns="" id="{0215E9D9-ABCC-4956-BAB6-169B6B83E86C}"/>
                  </a:ext>
                </a:extLst>
              </p:cNvPr>
              <p:cNvSpPr/>
              <p:nvPr/>
            </p:nvSpPr>
            <p:spPr>
              <a:xfrm>
                <a:off x="1" y="0"/>
                <a:ext cx="4558936" cy="6858000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Triangle 6">
                <a:extLst>
                  <a:ext uri="{FF2B5EF4-FFF2-40B4-BE49-F238E27FC236}">
                    <a16:creationId xmlns:a16="http://schemas.microsoft.com/office/drawing/2014/main" xmlns="" id="{51CEA65D-BB6F-4996-9F48-1DB9612AF330}"/>
                  </a:ext>
                </a:extLst>
              </p:cNvPr>
              <p:cNvSpPr/>
              <p:nvPr/>
            </p:nvSpPr>
            <p:spPr>
              <a:xfrm>
                <a:off x="4558937" y="0"/>
                <a:ext cx="3291840" cy="6858000"/>
              </a:xfrm>
              <a:prstGeom prst="rtTriangle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xmlns="" id="{D63BC5B3-C000-40D8-B178-A44AF5E80369}"/>
                </a:ext>
              </a:extLst>
            </p:cNvPr>
            <p:cNvGrpSpPr/>
            <p:nvPr/>
          </p:nvGrpSpPr>
          <p:grpSpPr>
            <a:xfrm>
              <a:off x="1" y="0"/>
              <a:ext cx="6738256" cy="6858000"/>
              <a:chOff x="1" y="0"/>
              <a:chExt cx="6738256" cy="6858000"/>
            </a:xfrm>
          </p:grpSpPr>
          <p:sp>
            <p:nvSpPr>
              <p:cNvPr id="10" name="Right Triangle 7">
                <a:extLst>
                  <a:ext uri="{FF2B5EF4-FFF2-40B4-BE49-F238E27FC236}">
                    <a16:creationId xmlns:a16="http://schemas.microsoft.com/office/drawing/2014/main" xmlns="" id="{A77C200C-5556-48F1-9360-92E3CD2BA2E4}"/>
                  </a:ext>
                </a:extLst>
              </p:cNvPr>
              <p:cNvSpPr/>
              <p:nvPr/>
            </p:nvSpPr>
            <p:spPr>
              <a:xfrm>
                <a:off x="3446417" y="0"/>
                <a:ext cx="3291840" cy="6858000"/>
              </a:xfrm>
              <a:prstGeom prst="rtTriangl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xmlns="" id="{5B5035DB-8772-465A-B832-F797D2634C89}"/>
                  </a:ext>
                </a:extLst>
              </p:cNvPr>
              <p:cNvSpPr/>
              <p:nvPr/>
            </p:nvSpPr>
            <p:spPr>
              <a:xfrm>
                <a:off x="1" y="0"/>
                <a:ext cx="3446416" cy="685800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xmlns="" id="{D6DD2B41-F46C-4523-87DB-F74D4014FAA6}"/>
                </a:ext>
              </a:extLst>
            </p:cNvPr>
            <p:cNvGrpSpPr/>
            <p:nvPr/>
          </p:nvGrpSpPr>
          <p:grpSpPr>
            <a:xfrm>
              <a:off x="1" y="0"/>
              <a:ext cx="5625736" cy="6858000"/>
              <a:chOff x="1" y="0"/>
              <a:chExt cx="5625736" cy="6858000"/>
            </a:xfrm>
          </p:grpSpPr>
          <p:sp>
            <p:nvSpPr>
              <p:cNvPr id="13" name="Right Triangle 9">
                <a:extLst>
                  <a:ext uri="{FF2B5EF4-FFF2-40B4-BE49-F238E27FC236}">
                    <a16:creationId xmlns:a16="http://schemas.microsoft.com/office/drawing/2014/main" xmlns="" id="{587DFB1A-6B1A-403E-B410-E9DE17BA19E4}"/>
                  </a:ext>
                </a:extLst>
              </p:cNvPr>
              <p:cNvSpPr/>
              <p:nvPr/>
            </p:nvSpPr>
            <p:spPr>
              <a:xfrm>
                <a:off x="2333897" y="0"/>
                <a:ext cx="3291840" cy="685800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xmlns="" id="{25A4B953-7D92-4CFD-A389-8AA8D8368A52}"/>
                  </a:ext>
                </a:extLst>
              </p:cNvPr>
              <p:cNvSpPr/>
              <p:nvPr/>
            </p:nvSpPr>
            <p:spPr>
              <a:xfrm>
                <a:off x="1" y="0"/>
                <a:ext cx="2333896" cy="6858000"/>
              </a:xfrm>
              <a:prstGeom prst="rect">
                <a:avLst/>
              </a:prstGeom>
              <a:solidFill>
                <a:schemeClr val="accent1">
                  <a:alpha val="9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0" name="Picture 2" descr="1114_Nestor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79313"/>
            <a:ext cx="2500330" cy="3264139"/>
          </a:xfrm>
          <a:prstGeom prst="rect">
            <a:avLst/>
          </a:prstGeom>
          <a:noFill/>
        </p:spPr>
      </p:pic>
      <p:grpSp>
        <p:nvGrpSpPr>
          <p:cNvPr id="16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4429124" y="1214428"/>
            <a:ext cx="4000528" cy="71438"/>
            <a:chOff x="3632040" y="5304907"/>
            <a:chExt cx="8559959" cy="137006"/>
          </a:xfrm>
        </p:grpSpPr>
        <p:grpSp>
          <p:nvGrpSpPr>
            <p:cNvPr id="17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2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9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4429124" y="3286130"/>
            <a:ext cx="4000528" cy="71438"/>
            <a:chOff x="3632040" y="5304907"/>
            <a:chExt cx="8559959" cy="137006"/>
          </a:xfrm>
        </p:grpSpPr>
        <p:grpSp>
          <p:nvGrpSpPr>
            <p:cNvPr id="26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31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28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Freeform 13">
            <a:extLst>
              <a:ext uri="{FF2B5EF4-FFF2-40B4-BE49-F238E27FC236}">
                <a16:creationId xmlns:a16="http://schemas.microsoft.com/office/drawing/2014/main" xmlns="" id="{0AFE5CBF-DD93-44C3-97E2-DEBD32CEDBB5}"/>
              </a:ext>
            </a:extLst>
          </p:cNvPr>
          <p:cNvSpPr>
            <a:spLocks/>
          </p:cNvSpPr>
          <p:nvPr/>
        </p:nvSpPr>
        <p:spPr bwMode="auto">
          <a:xfrm rot="8950285" flipV="1">
            <a:off x="5758818" y="4173223"/>
            <a:ext cx="673695" cy="1009943"/>
          </a:xfrm>
          <a:custGeom>
            <a:avLst/>
            <a:gdLst>
              <a:gd name="T0" fmla="*/ 388 w 2127"/>
              <a:gd name="T1" fmla="*/ 1550 h 3157"/>
              <a:gd name="T2" fmla="*/ 312 w 2127"/>
              <a:gd name="T3" fmla="*/ 1481 h 3157"/>
              <a:gd name="T4" fmla="*/ 259 w 2127"/>
              <a:gd name="T5" fmla="*/ 1260 h 3157"/>
              <a:gd name="T6" fmla="*/ 380 w 2127"/>
              <a:gd name="T7" fmla="*/ 1152 h 3157"/>
              <a:gd name="T8" fmla="*/ 318 w 2127"/>
              <a:gd name="T9" fmla="*/ 915 h 3157"/>
              <a:gd name="T10" fmla="*/ 345 w 2127"/>
              <a:gd name="T11" fmla="*/ 802 h 3157"/>
              <a:gd name="T12" fmla="*/ 349 w 2127"/>
              <a:gd name="T13" fmla="*/ 635 h 3157"/>
              <a:gd name="T14" fmla="*/ 421 w 2127"/>
              <a:gd name="T15" fmla="*/ 485 h 3157"/>
              <a:gd name="T16" fmla="*/ 561 w 2127"/>
              <a:gd name="T17" fmla="*/ 367 h 3157"/>
              <a:gd name="T18" fmla="*/ 569 w 2127"/>
              <a:gd name="T19" fmla="*/ 271 h 3157"/>
              <a:gd name="T20" fmla="*/ 561 w 2127"/>
              <a:gd name="T21" fmla="*/ 181 h 3157"/>
              <a:gd name="T22" fmla="*/ 625 w 2127"/>
              <a:gd name="T23" fmla="*/ 148 h 3157"/>
              <a:gd name="T24" fmla="*/ 769 w 2127"/>
              <a:gd name="T25" fmla="*/ 90 h 3157"/>
              <a:gd name="T26" fmla="*/ 909 w 2127"/>
              <a:gd name="T27" fmla="*/ 57 h 3157"/>
              <a:gd name="T28" fmla="*/ 1114 w 2127"/>
              <a:gd name="T29" fmla="*/ 148 h 3157"/>
              <a:gd name="T30" fmla="*/ 1236 w 2127"/>
              <a:gd name="T31" fmla="*/ 300 h 3157"/>
              <a:gd name="T32" fmla="*/ 1447 w 2127"/>
              <a:gd name="T33" fmla="*/ 373 h 3157"/>
              <a:gd name="T34" fmla="*/ 1554 w 2127"/>
              <a:gd name="T35" fmla="*/ 475 h 3157"/>
              <a:gd name="T36" fmla="*/ 1775 w 2127"/>
              <a:gd name="T37" fmla="*/ 691 h 3157"/>
              <a:gd name="T38" fmla="*/ 1677 w 2127"/>
              <a:gd name="T39" fmla="*/ 814 h 3157"/>
              <a:gd name="T40" fmla="*/ 1939 w 2127"/>
              <a:gd name="T41" fmla="*/ 1097 h 3157"/>
              <a:gd name="T42" fmla="*/ 1890 w 2127"/>
              <a:gd name="T43" fmla="*/ 1273 h 3157"/>
              <a:gd name="T44" fmla="*/ 2095 w 2127"/>
              <a:gd name="T45" fmla="*/ 1310 h 3157"/>
              <a:gd name="T46" fmla="*/ 1794 w 2127"/>
              <a:gd name="T47" fmla="*/ 1274 h 3157"/>
              <a:gd name="T48" fmla="*/ 1811 w 2127"/>
              <a:gd name="T49" fmla="*/ 1429 h 3157"/>
              <a:gd name="T50" fmla="*/ 1930 w 2127"/>
              <a:gd name="T51" fmla="*/ 1478 h 3157"/>
              <a:gd name="T52" fmla="*/ 1627 w 2127"/>
              <a:gd name="T53" fmla="*/ 1415 h 3157"/>
              <a:gd name="T54" fmla="*/ 1667 w 2127"/>
              <a:gd name="T55" fmla="*/ 1497 h 3157"/>
              <a:gd name="T56" fmla="*/ 1629 w 2127"/>
              <a:gd name="T57" fmla="*/ 1664 h 3157"/>
              <a:gd name="T58" fmla="*/ 1496 w 2127"/>
              <a:gd name="T59" fmla="*/ 1500 h 3157"/>
              <a:gd name="T60" fmla="*/ 1532 w 2127"/>
              <a:gd name="T61" fmla="*/ 1589 h 3157"/>
              <a:gd name="T62" fmla="*/ 1509 w 2127"/>
              <a:gd name="T63" fmla="*/ 1647 h 3157"/>
              <a:gd name="T64" fmla="*/ 1579 w 2127"/>
              <a:gd name="T65" fmla="*/ 1799 h 3157"/>
              <a:gd name="T66" fmla="*/ 1631 w 2127"/>
              <a:gd name="T67" fmla="*/ 2080 h 3157"/>
              <a:gd name="T68" fmla="*/ 1652 w 2127"/>
              <a:gd name="T69" fmla="*/ 2242 h 3157"/>
              <a:gd name="T70" fmla="*/ 1572 w 2127"/>
              <a:gd name="T71" fmla="*/ 2303 h 3157"/>
              <a:gd name="T72" fmla="*/ 1567 w 2127"/>
              <a:gd name="T73" fmla="*/ 2433 h 3157"/>
              <a:gd name="T74" fmla="*/ 1498 w 2127"/>
              <a:gd name="T75" fmla="*/ 2455 h 3157"/>
              <a:gd name="T76" fmla="*/ 1384 w 2127"/>
              <a:gd name="T77" fmla="*/ 2483 h 3157"/>
              <a:gd name="T78" fmla="*/ 1251 w 2127"/>
              <a:gd name="T79" fmla="*/ 2679 h 3157"/>
              <a:gd name="T80" fmla="*/ 998 w 2127"/>
              <a:gd name="T81" fmla="*/ 2538 h 3157"/>
              <a:gd name="T82" fmla="*/ 790 w 2127"/>
              <a:gd name="T83" fmla="*/ 2468 h 3157"/>
              <a:gd name="T84" fmla="*/ 649 w 2127"/>
              <a:gd name="T85" fmla="*/ 2321 h 3157"/>
              <a:gd name="T86" fmla="*/ 513 w 2127"/>
              <a:gd name="T87" fmla="*/ 2337 h 3157"/>
              <a:gd name="T88" fmla="*/ 574 w 2127"/>
              <a:gd name="T89" fmla="*/ 2476 h 3157"/>
              <a:gd name="T90" fmla="*/ 545 w 2127"/>
              <a:gd name="T91" fmla="*/ 2580 h 3157"/>
              <a:gd name="T92" fmla="*/ 349 w 2127"/>
              <a:gd name="T93" fmla="*/ 2754 h 3157"/>
              <a:gd name="T94" fmla="*/ 407 w 2127"/>
              <a:gd name="T95" fmla="*/ 2783 h 3157"/>
              <a:gd name="T96" fmla="*/ 456 w 2127"/>
              <a:gd name="T97" fmla="*/ 2817 h 3157"/>
              <a:gd name="T98" fmla="*/ 449 w 2127"/>
              <a:gd name="T99" fmla="*/ 2968 h 3157"/>
              <a:gd name="T100" fmla="*/ 392 w 2127"/>
              <a:gd name="T101" fmla="*/ 3084 h 3157"/>
              <a:gd name="T102" fmla="*/ 349 w 2127"/>
              <a:gd name="T103" fmla="*/ 3149 h 3157"/>
              <a:gd name="T104" fmla="*/ 164 w 2127"/>
              <a:gd name="T105" fmla="*/ 3145 h 3157"/>
              <a:gd name="T106" fmla="*/ 18 w 2127"/>
              <a:gd name="T107" fmla="*/ 2940 h 3157"/>
              <a:gd name="T108" fmla="*/ 139 w 2127"/>
              <a:gd name="T109" fmla="*/ 2743 h 3157"/>
              <a:gd name="T110" fmla="*/ 100 w 2127"/>
              <a:gd name="T111" fmla="*/ 2541 h 3157"/>
              <a:gd name="T112" fmla="*/ 211 w 2127"/>
              <a:gd name="T113" fmla="*/ 2293 h 3157"/>
              <a:gd name="T114" fmla="*/ 341 w 2127"/>
              <a:gd name="T115" fmla="*/ 2266 h 3157"/>
              <a:gd name="T116" fmla="*/ 417 w 2127"/>
              <a:gd name="T117" fmla="*/ 2296 h 3157"/>
              <a:gd name="T118" fmla="*/ 508 w 2127"/>
              <a:gd name="T119" fmla="*/ 2062 h 3157"/>
              <a:gd name="T120" fmla="*/ 488 w 2127"/>
              <a:gd name="T121" fmla="*/ 1904 h 3157"/>
              <a:gd name="T122" fmla="*/ 496 w 2127"/>
              <a:gd name="T123" fmla="*/ 1782 h 3157"/>
              <a:gd name="T124" fmla="*/ 514 w 2127"/>
              <a:gd name="T125" fmla="*/ 1618 h 3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27" h="3157">
                <a:moveTo>
                  <a:pt x="440" y="1547"/>
                </a:moveTo>
                <a:cubicBezTo>
                  <a:pt x="431" y="1553"/>
                  <a:pt x="430" y="1563"/>
                  <a:pt x="426" y="1570"/>
                </a:cubicBezTo>
                <a:cubicBezTo>
                  <a:pt x="422" y="1577"/>
                  <a:pt x="419" y="1587"/>
                  <a:pt x="408" y="1586"/>
                </a:cubicBezTo>
                <a:cubicBezTo>
                  <a:pt x="395" y="1585"/>
                  <a:pt x="382" y="1582"/>
                  <a:pt x="376" y="1569"/>
                </a:cubicBezTo>
                <a:cubicBezTo>
                  <a:pt x="370" y="1558"/>
                  <a:pt x="372" y="1549"/>
                  <a:pt x="388" y="1550"/>
                </a:cubicBezTo>
                <a:cubicBezTo>
                  <a:pt x="399" y="1551"/>
                  <a:pt x="401" y="1544"/>
                  <a:pt x="401" y="1535"/>
                </a:cubicBezTo>
                <a:cubicBezTo>
                  <a:pt x="403" y="1510"/>
                  <a:pt x="380" y="1494"/>
                  <a:pt x="357" y="1505"/>
                </a:cubicBezTo>
                <a:cubicBezTo>
                  <a:pt x="349" y="1508"/>
                  <a:pt x="342" y="1512"/>
                  <a:pt x="333" y="1515"/>
                </a:cubicBezTo>
                <a:cubicBezTo>
                  <a:pt x="323" y="1517"/>
                  <a:pt x="315" y="1514"/>
                  <a:pt x="309" y="1505"/>
                </a:cubicBezTo>
                <a:cubicBezTo>
                  <a:pt x="302" y="1496"/>
                  <a:pt x="307" y="1489"/>
                  <a:pt x="312" y="1481"/>
                </a:cubicBezTo>
                <a:cubicBezTo>
                  <a:pt x="321" y="1467"/>
                  <a:pt x="336" y="1464"/>
                  <a:pt x="351" y="1459"/>
                </a:cubicBezTo>
                <a:cubicBezTo>
                  <a:pt x="387" y="1447"/>
                  <a:pt x="387" y="1447"/>
                  <a:pt x="375" y="1411"/>
                </a:cubicBezTo>
                <a:cubicBezTo>
                  <a:pt x="364" y="1376"/>
                  <a:pt x="354" y="1342"/>
                  <a:pt x="353" y="1306"/>
                </a:cubicBezTo>
                <a:cubicBezTo>
                  <a:pt x="353" y="1294"/>
                  <a:pt x="346" y="1293"/>
                  <a:pt x="338" y="1291"/>
                </a:cubicBezTo>
                <a:cubicBezTo>
                  <a:pt x="312" y="1284"/>
                  <a:pt x="286" y="1275"/>
                  <a:pt x="259" y="1260"/>
                </a:cubicBezTo>
                <a:cubicBezTo>
                  <a:pt x="282" y="1252"/>
                  <a:pt x="302" y="1256"/>
                  <a:pt x="323" y="1257"/>
                </a:cubicBezTo>
                <a:cubicBezTo>
                  <a:pt x="367" y="1259"/>
                  <a:pt x="387" y="1243"/>
                  <a:pt x="392" y="1204"/>
                </a:cubicBezTo>
                <a:cubicBezTo>
                  <a:pt x="395" y="1186"/>
                  <a:pt x="389" y="1176"/>
                  <a:pt x="371" y="1172"/>
                </a:cubicBezTo>
                <a:cubicBezTo>
                  <a:pt x="363" y="1170"/>
                  <a:pt x="355" y="1170"/>
                  <a:pt x="348" y="1164"/>
                </a:cubicBezTo>
                <a:cubicBezTo>
                  <a:pt x="356" y="1152"/>
                  <a:pt x="369" y="1152"/>
                  <a:pt x="380" y="1152"/>
                </a:cubicBezTo>
                <a:cubicBezTo>
                  <a:pt x="392" y="1152"/>
                  <a:pt x="395" y="1147"/>
                  <a:pt x="396" y="1137"/>
                </a:cubicBezTo>
                <a:cubicBezTo>
                  <a:pt x="398" y="1109"/>
                  <a:pt x="388" y="1086"/>
                  <a:pt x="374" y="1063"/>
                </a:cubicBezTo>
                <a:cubicBezTo>
                  <a:pt x="366" y="1050"/>
                  <a:pt x="357" y="1036"/>
                  <a:pt x="349" y="1023"/>
                </a:cubicBezTo>
                <a:cubicBezTo>
                  <a:pt x="337" y="1002"/>
                  <a:pt x="333" y="980"/>
                  <a:pt x="340" y="957"/>
                </a:cubicBezTo>
                <a:cubicBezTo>
                  <a:pt x="346" y="934"/>
                  <a:pt x="340" y="923"/>
                  <a:pt x="318" y="915"/>
                </a:cubicBezTo>
                <a:cubicBezTo>
                  <a:pt x="315" y="914"/>
                  <a:pt x="312" y="914"/>
                  <a:pt x="307" y="913"/>
                </a:cubicBezTo>
                <a:cubicBezTo>
                  <a:pt x="316" y="897"/>
                  <a:pt x="331" y="894"/>
                  <a:pt x="344" y="889"/>
                </a:cubicBezTo>
                <a:cubicBezTo>
                  <a:pt x="360" y="883"/>
                  <a:pt x="372" y="874"/>
                  <a:pt x="377" y="857"/>
                </a:cubicBezTo>
                <a:cubicBezTo>
                  <a:pt x="382" y="845"/>
                  <a:pt x="380" y="836"/>
                  <a:pt x="367" y="831"/>
                </a:cubicBezTo>
                <a:cubicBezTo>
                  <a:pt x="353" y="826"/>
                  <a:pt x="344" y="819"/>
                  <a:pt x="345" y="802"/>
                </a:cubicBezTo>
                <a:cubicBezTo>
                  <a:pt x="345" y="786"/>
                  <a:pt x="357" y="784"/>
                  <a:pt x="369" y="781"/>
                </a:cubicBezTo>
                <a:cubicBezTo>
                  <a:pt x="373" y="780"/>
                  <a:pt x="380" y="780"/>
                  <a:pt x="379" y="773"/>
                </a:cubicBezTo>
                <a:cubicBezTo>
                  <a:pt x="379" y="765"/>
                  <a:pt x="375" y="756"/>
                  <a:pt x="367" y="754"/>
                </a:cubicBezTo>
                <a:cubicBezTo>
                  <a:pt x="345" y="748"/>
                  <a:pt x="347" y="734"/>
                  <a:pt x="352" y="716"/>
                </a:cubicBezTo>
                <a:cubicBezTo>
                  <a:pt x="358" y="689"/>
                  <a:pt x="357" y="662"/>
                  <a:pt x="349" y="635"/>
                </a:cubicBezTo>
                <a:cubicBezTo>
                  <a:pt x="347" y="627"/>
                  <a:pt x="346" y="620"/>
                  <a:pt x="351" y="613"/>
                </a:cubicBezTo>
                <a:cubicBezTo>
                  <a:pt x="364" y="593"/>
                  <a:pt x="371" y="574"/>
                  <a:pt x="356" y="551"/>
                </a:cubicBezTo>
                <a:cubicBezTo>
                  <a:pt x="351" y="542"/>
                  <a:pt x="361" y="537"/>
                  <a:pt x="367" y="538"/>
                </a:cubicBezTo>
                <a:cubicBezTo>
                  <a:pt x="400" y="545"/>
                  <a:pt x="411" y="528"/>
                  <a:pt x="413" y="499"/>
                </a:cubicBezTo>
                <a:cubicBezTo>
                  <a:pt x="414" y="494"/>
                  <a:pt x="418" y="490"/>
                  <a:pt x="421" y="485"/>
                </a:cubicBezTo>
                <a:cubicBezTo>
                  <a:pt x="437" y="458"/>
                  <a:pt x="439" y="456"/>
                  <a:pt x="470" y="463"/>
                </a:cubicBezTo>
                <a:cubicBezTo>
                  <a:pt x="487" y="467"/>
                  <a:pt x="498" y="465"/>
                  <a:pt x="506" y="447"/>
                </a:cubicBezTo>
                <a:cubicBezTo>
                  <a:pt x="512" y="434"/>
                  <a:pt x="523" y="422"/>
                  <a:pt x="539" y="420"/>
                </a:cubicBezTo>
                <a:cubicBezTo>
                  <a:pt x="554" y="418"/>
                  <a:pt x="555" y="408"/>
                  <a:pt x="555" y="397"/>
                </a:cubicBezTo>
                <a:cubicBezTo>
                  <a:pt x="555" y="386"/>
                  <a:pt x="554" y="376"/>
                  <a:pt x="561" y="367"/>
                </a:cubicBezTo>
                <a:cubicBezTo>
                  <a:pt x="566" y="360"/>
                  <a:pt x="561" y="355"/>
                  <a:pt x="556" y="352"/>
                </a:cubicBezTo>
                <a:cubicBezTo>
                  <a:pt x="548" y="349"/>
                  <a:pt x="541" y="347"/>
                  <a:pt x="533" y="346"/>
                </a:cubicBezTo>
                <a:cubicBezTo>
                  <a:pt x="507" y="339"/>
                  <a:pt x="506" y="337"/>
                  <a:pt x="517" y="314"/>
                </a:cubicBezTo>
                <a:cubicBezTo>
                  <a:pt x="522" y="302"/>
                  <a:pt x="530" y="292"/>
                  <a:pt x="536" y="281"/>
                </a:cubicBezTo>
                <a:cubicBezTo>
                  <a:pt x="544" y="268"/>
                  <a:pt x="552" y="255"/>
                  <a:pt x="569" y="271"/>
                </a:cubicBezTo>
                <a:cubicBezTo>
                  <a:pt x="575" y="276"/>
                  <a:pt x="583" y="273"/>
                  <a:pt x="585" y="264"/>
                </a:cubicBezTo>
                <a:cubicBezTo>
                  <a:pt x="588" y="253"/>
                  <a:pt x="592" y="241"/>
                  <a:pt x="578" y="232"/>
                </a:cubicBezTo>
                <a:cubicBezTo>
                  <a:pt x="577" y="232"/>
                  <a:pt x="576" y="232"/>
                  <a:pt x="574" y="231"/>
                </a:cubicBezTo>
                <a:cubicBezTo>
                  <a:pt x="566" y="228"/>
                  <a:pt x="552" y="235"/>
                  <a:pt x="550" y="220"/>
                </a:cubicBezTo>
                <a:cubicBezTo>
                  <a:pt x="548" y="206"/>
                  <a:pt x="552" y="193"/>
                  <a:pt x="561" y="181"/>
                </a:cubicBezTo>
                <a:cubicBezTo>
                  <a:pt x="569" y="172"/>
                  <a:pt x="580" y="166"/>
                  <a:pt x="591" y="162"/>
                </a:cubicBezTo>
                <a:cubicBezTo>
                  <a:pt x="600" y="159"/>
                  <a:pt x="607" y="159"/>
                  <a:pt x="608" y="171"/>
                </a:cubicBezTo>
                <a:cubicBezTo>
                  <a:pt x="609" y="175"/>
                  <a:pt x="611" y="179"/>
                  <a:pt x="615" y="179"/>
                </a:cubicBezTo>
                <a:cubicBezTo>
                  <a:pt x="622" y="179"/>
                  <a:pt x="623" y="174"/>
                  <a:pt x="623" y="170"/>
                </a:cubicBezTo>
                <a:cubicBezTo>
                  <a:pt x="624" y="162"/>
                  <a:pt x="624" y="155"/>
                  <a:pt x="625" y="148"/>
                </a:cubicBezTo>
                <a:cubicBezTo>
                  <a:pt x="628" y="124"/>
                  <a:pt x="644" y="115"/>
                  <a:pt x="666" y="124"/>
                </a:cubicBezTo>
                <a:cubicBezTo>
                  <a:pt x="669" y="125"/>
                  <a:pt x="671" y="126"/>
                  <a:pt x="673" y="127"/>
                </a:cubicBezTo>
                <a:cubicBezTo>
                  <a:pt x="705" y="144"/>
                  <a:pt x="710" y="143"/>
                  <a:pt x="725" y="109"/>
                </a:cubicBezTo>
                <a:cubicBezTo>
                  <a:pt x="731" y="96"/>
                  <a:pt x="738" y="89"/>
                  <a:pt x="753" y="91"/>
                </a:cubicBezTo>
                <a:cubicBezTo>
                  <a:pt x="759" y="92"/>
                  <a:pt x="764" y="91"/>
                  <a:pt x="769" y="90"/>
                </a:cubicBezTo>
                <a:cubicBezTo>
                  <a:pt x="799" y="89"/>
                  <a:pt x="822" y="78"/>
                  <a:pt x="829" y="45"/>
                </a:cubicBezTo>
                <a:cubicBezTo>
                  <a:pt x="832" y="33"/>
                  <a:pt x="837" y="21"/>
                  <a:pt x="845" y="11"/>
                </a:cubicBezTo>
                <a:cubicBezTo>
                  <a:pt x="850" y="4"/>
                  <a:pt x="858" y="0"/>
                  <a:pt x="866" y="3"/>
                </a:cubicBezTo>
                <a:cubicBezTo>
                  <a:pt x="876" y="6"/>
                  <a:pt x="872" y="15"/>
                  <a:pt x="871" y="22"/>
                </a:cubicBezTo>
                <a:cubicBezTo>
                  <a:pt x="867" y="66"/>
                  <a:pt x="867" y="66"/>
                  <a:pt x="909" y="57"/>
                </a:cubicBezTo>
                <a:cubicBezTo>
                  <a:pt x="924" y="54"/>
                  <a:pt x="938" y="53"/>
                  <a:pt x="953" y="56"/>
                </a:cubicBezTo>
                <a:cubicBezTo>
                  <a:pt x="968" y="60"/>
                  <a:pt x="980" y="63"/>
                  <a:pt x="986" y="82"/>
                </a:cubicBezTo>
                <a:cubicBezTo>
                  <a:pt x="996" y="109"/>
                  <a:pt x="1034" y="117"/>
                  <a:pt x="1066" y="102"/>
                </a:cubicBezTo>
                <a:cubicBezTo>
                  <a:pt x="1071" y="100"/>
                  <a:pt x="1075" y="97"/>
                  <a:pt x="1081" y="94"/>
                </a:cubicBezTo>
                <a:cubicBezTo>
                  <a:pt x="1085" y="117"/>
                  <a:pt x="1091" y="138"/>
                  <a:pt x="1114" y="148"/>
                </a:cubicBezTo>
                <a:cubicBezTo>
                  <a:pt x="1135" y="157"/>
                  <a:pt x="1155" y="152"/>
                  <a:pt x="1176" y="148"/>
                </a:cubicBezTo>
                <a:cubicBezTo>
                  <a:pt x="1178" y="154"/>
                  <a:pt x="1174" y="156"/>
                  <a:pt x="1172" y="159"/>
                </a:cubicBezTo>
                <a:cubicBezTo>
                  <a:pt x="1152" y="181"/>
                  <a:pt x="1160" y="206"/>
                  <a:pt x="1189" y="215"/>
                </a:cubicBezTo>
                <a:cubicBezTo>
                  <a:pt x="1219" y="224"/>
                  <a:pt x="1219" y="224"/>
                  <a:pt x="1209" y="254"/>
                </a:cubicBezTo>
                <a:cubicBezTo>
                  <a:pt x="1202" y="275"/>
                  <a:pt x="1214" y="297"/>
                  <a:pt x="1236" y="300"/>
                </a:cubicBezTo>
                <a:cubicBezTo>
                  <a:pt x="1247" y="302"/>
                  <a:pt x="1248" y="292"/>
                  <a:pt x="1250" y="285"/>
                </a:cubicBezTo>
                <a:cubicBezTo>
                  <a:pt x="1253" y="273"/>
                  <a:pt x="1255" y="259"/>
                  <a:pt x="1270" y="255"/>
                </a:cubicBezTo>
                <a:cubicBezTo>
                  <a:pt x="1280" y="253"/>
                  <a:pt x="1287" y="252"/>
                  <a:pt x="1283" y="267"/>
                </a:cubicBezTo>
                <a:cubicBezTo>
                  <a:pt x="1274" y="305"/>
                  <a:pt x="1284" y="318"/>
                  <a:pt x="1322" y="321"/>
                </a:cubicBezTo>
                <a:cubicBezTo>
                  <a:pt x="1370" y="325"/>
                  <a:pt x="1411" y="342"/>
                  <a:pt x="1447" y="373"/>
                </a:cubicBezTo>
                <a:cubicBezTo>
                  <a:pt x="1465" y="389"/>
                  <a:pt x="1484" y="402"/>
                  <a:pt x="1507" y="410"/>
                </a:cubicBezTo>
                <a:cubicBezTo>
                  <a:pt x="1519" y="414"/>
                  <a:pt x="1530" y="414"/>
                  <a:pt x="1540" y="405"/>
                </a:cubicBezTo>
                <a:cubicBezTo>
                  <a:pt x="1549" y="397"/>
                  <a:pt x="1560" y="392"/>
                  <a:pt x="1570" y="402"/>
                </a:cubicBezTo>
                <a:cubicBezTo>
                  <a:pt x="1580" y="413"/>
                  <a:pt x="1569" y="421"/>
                  <a:pt x="1563" y="427"/>
                </a:cubicBezTo>
                <a:cubicBezTo>
                  <a:pt x="1548" y="442"/>
                  <a:pt x="1547" y="456"/>
                  <a:pt x="1554" y="475"/>
                </a:cubicBezTo>
                <a:cubicBezTo>
                  <a:pt x="1581" y="551"/>
                  <a:pt x="1584" y="629"/>
                  <a:pt x="1581" y="708"/>
                </a:cubicBezTo>
                <a:cubicBezTo>
                  <a:pt x="1580" y="748"/>
                  <a:pt x="1580" y="748"/>
                  <a:pt x="1616" y="763"/>
                </a:cubicBezTo>
                <a:cubicBezTo>
                  <a:pt x="1649" y="776"/>
                  <a:pt x="1649" y="776"/>
                  <a:pt x="1675" y="750"/>
                </a:cubicBezTo>
                <a:cubicBezTo>
                  <a:pt x="1693" y="732"/>
                  <a:pt x="1711" y="713"/>
                  <a:pt x="1734" y="700"/>
                </a:cubicBezTo>
                <a:cubicBezTo>
                  <a:pt x="1746" y="694"/>
                  <a:pt x="1759" y="688"/>
                  <a:pt x="1775" y="691"/>
                </a:cubicBezTo>
                <a:cubicBezTo>
                  <a:pt x="1772" y="703"/>
                  <a:pt x="1764" y="711"/>
                  <a:pt x="1758" y="720"/>
                </a:cubicBezTo>
                <a:cubicBezTo>
                  <a:pt x="1746" y="738"/>
                  <a:pt x="1738" y="757"/>
                  <a:pt x="1738" y="778"/>
                </a:cubicBezTo>
                <a:cubicBezTo>
                  <a:pt x="1737" y="790"/>
                  <a:pt x="1733" y="792"/>
                  <a:pt x="1722" y="791"/>
                </a:cubicBezTo>
                <a:cubicBezTo>
                  <a:pt x="1711" y="790"/>
                  <a:pt x="1699" y="790"/>
                  <a:pt x="1689" y="796"/>
                </a:cubicBezTo>
                <a:cubicBezTo>
                  <a:pt x="1683" y="801"/>
                  <a:pt x="1678" y="807"/>
                  <a:pt x="1677" y="814"/>
                </a:cubicBezTo>
                <a:cubicBezTo>
                  <a:pt x="1677" y="823"/>
                  <a:pt x="1686" y="823"/>
                  <a:pt x="1692" y="825"/>
                </a:cubicBezTo>
                <a:cubicBezTo>
                  <a:pt x="1732" y="839"/>
                  <a:pt x="1772" y="852"/>
                  <a:pt x="1813" y="867"/>
                </a:cubicBezTo>
                <a:cubicBezTo>
                  <a:pt x="1837" y="875"/>
                  <a:pt x="1861" y="886"/>
                  <a:pt x="1882" y="902"/>
                </a:cubicBezTo>
                <a:cubicBezTo>
                  <a:pt x="1923" y="931"/>
                  <a:pt x="1936" y="968"/>
                  <a:pt x="1924" y="1017"/>
                </a:cubicBezTo>
                <a:cubicBezTo>
                  <a:pt x="1912" y="1061"/>
                  <a:pt x="1912" y="1061"/>
                  <a:pt x="1939" y="1097"/>
                </a:cubicBezTo>
                <a:cubicBezTo>
                  <a:pt x="1923" y="1108"/>
                  <a:pt x="1913" y="1125"/>
                  <a:pt x="1904" y="1141"/>
                </a:cubicBezTo>
                <a:cubicBezTo>
                  <a:pt x="1895" y="1157"/>
                  <a:pt x="1884" y="1170"/>
                  <a:pt x="1865" y="1174"/>
                </a:cubicBezTo>
                <a:cubicBezTo>
                  <a:pt x="1851" y="1177"/>
                  <a:pt x="1837" y="1180"/>
                  <a:pt x="1834" y="1197"/>
                </a:cubicBezTo>
                <a:cubicBezTo>
                  <a:pt x="1830" y="1217"/>
                  <a:pt x="1831" y="1236"/>
                  <a:pt x="1849" y="1250"/>
                </a:cubicBezTo>
                <a:cubicBezTo>
                  <a:pt x="1861" y="1260"/>
                  <a:pt x="1876" y="1267"/>
                  <a:pt x="1890" y="1273"/>
                </a:cubicBezTo>
                <a:cubicBezTo>
                  <a:pt x="1914" y="1284"/>
                  <a:pt x="1939" y="1294"/>
                  <a:pt x="1961" y="1309"/>
                </a:cubicBezTo>
                <a:cubicBezTo>
                  <a:pt x="1974" y="1318"/>
                  <a:pt x="1981" y="1314"/>
                  <a:pt x="1983" y="1298"/>
                </a:cubicBezTo>
                <a:cubicBezTo>
                  <a:pt x="1984" y="1274"/>
                  <a:pt x="1997" y="1257"/>
                  <a:pt x="2020" y="1250"/>
                </a:cubicBezTo>
                <a:cubicBezTo>
                  <a:pt x="2045" y="1242"/>
                  <a:pt x="2073" y="1249"/>
                  <a:pt x="2088" y="1267"/>
                </a:cubicBezTo>
                <a:cubicBezTo>
                  <a:pt x="2099" y="1280"/>
                  <a:pt x="2101" y="1295"/>
                  <a:pt x="2095" y="1310"/>
                </a:cubicBezTo>
                <a:cubicBezTo>
                  <a:pt x="2088" y="1329"/>
                  <a:pt x="2096" y="1338"/>
                  <a:pt x="2112" y="1343"/>
                </a:cubicBezTo>
                <a:cubicBezTo>
                  <a:pt x="2122" y="1346"/>
                  <a:pt x="2127" y="1351"/>
                  <a:pt x="2125" y="1362"/>
                </a:cubicBezTo>
                <a:cubicBezTo>
                  <a:pt x="2123" y="1374"/>
                  <a:pt x="2114" y="1368"/>
                  <a:pt x="2108" y="1368"/>
                </a:cubicBezTo>
                <a:cubicBezTo>
                  <a:pt x="2002" y="1361"/>
                  <a:pt x="1903" y="1334"/>
                  <a:pt x="1815" y="1274"/>
                </a:cubicBezTo>
                <a:cubicBezTo>
                  <a:pt x="1807" y="1268"/>
                  <a:pt x="1800" y="1268"/>
                  <a:pt x="1794" y="1274"/>
                </a:cubicBezTo>
                <a:cubicBezTo>
                  <a:pt x="1782" y="1284"/>
                  <a:pt x="1770" y="1294"/>
                  <a:pt x="1759" y="1304"/>
                </a:cubicBezTo>
                <a:cubicBezTo>
                  <a:pt x="1743" y="1319"/>
                  <a:pt x="1727" y="1334"/>
                  <a:pt x="1704" y="1340"/>
                </a:cubicBezTo>
                <a:cubicBezTo>
                  <a:pt x="1693" y="1342"/>
                  <a:pt x="1693" y="1350"/>
                  <a:pt x="1698" y="1358"/>
                </a:cubicBezTo>
                <a:cubicBezTo>
                  <a:pt x="1705" y="1368"/>
                  <a:pt x="1712" y="1378"/>
                  <a:pt x="1726" y="1381"/>
                </a:cubicBezTo>
                <a:cubicBezTo>
                  <a:pt x="1758" y="1390"/>
                  <a:pt x="1785" y="1409"/>
                  <a:pt x="1811" y="1429"/>
                </a:cubicBezTo>
                <a:cubicBezTo>
                  <a:pt x="1831" y="1445"/>
                  <a:pt x="1851" y="1460"/>
                  <a:pt x="1874" y="1471"/>
                </a:cubicBezTo>
                <a:cubicBezTo>
                  <a:pt x="1890" y="1480"/>
                  <a:pt x="1899" y="1477"/>
                  <a:pt x="1904" y="1460"/>
                </a:cubicBezTo>
                <a:cubicBezTo>
                  <a:pt x="1906" y="1451"/>
                  <a:pt x="1908" y="1441"/>
                  <a:pt x="1922" y="1445"/>
                </a:cubicBezTo>
                <a:cubicBezTo>
                  <a:pt x="1935" y="1449"/>
                  <a:pt x="1940" y="1458"/>
                  <a:pt x="1941" y="1470"/>
                </a:cubicBezTo>
                <a:cubicBezTo>
                  <a:pt x="1941" y="1478"/>
                  <a:pt x="1935" y="1478"/>
                  <a:pt x="1930" y="1478"/>
                </a:cubicBezTo>
                <a:cubicBezTo>
                  <a:pt x="1914" y="1479"/>
                  <a:pt x="1900" y="1483"/>
                  <a:pt x="1887" y="1493"/>
                </a:cubicBezTo>
                <a:cubicBezTo>
                  <a:pt x="1881" y="1498"/>
                  <a:pt x="1877" y="1496"/>
                  <a:pt x="1871" y="1493"/>
                </a:cubicBezTo>
                <a:cubicBezTo>
                  <a:pt x="1813" y="1464"/>
                  <a:pt x="1751" y="1440"/>
                  <a:pt x="1708" y="1388"/>
                </a:cubicBezTo>
                <a:cubicBezTo>
                  <a:pt x="1695" y="1373"/>
                  <a:pt x="1664" y="1380"/>
                  <a:pt x="1656" y="1400"/>
                </a:cubicBezTo>
                <a:cubicBezTo>
                  <a:pt x="1649" y="1415"/>
                  <a:pt x="1641" y="1417"/>
                  <a:pt x="1627" y="1415"/>
                </a:cubicBezTo>
                <a:cubicBezTo>
                  <a:pt x="1620" y="1414"/>
                  <a:pt x="1612" y="1415"/>
                  <a:pt x="1605" y="1417"/>
                </a:cubicBezTo>
                <a:cubicBezTo>
                  <a:pt x="1593" y="1420"/>
                  <a:pt x="1590" y="1430"/>
                  <a:pt x="1588" y="1441"/>
                </a:cubicBezTo>
                <a:cubicBezTo>
                  <a:pt x="1586" y="1452"/>
                  <a:pt x="1593" y="1457"/>
                  <a:pt x="1601" y="1461"/>
                </a:cubicBezTo>
                <a:cubicBezTo>
                  <a:pt x="1611" y="1466"/>
                  <a:pt x="1623" y="1470"/>
                  <a:pt x="1634" y="1475"/>
                </a:cubicBezTo>
                <a:cubicBezTo>
                  <a:pt x="1646" y="1480"/>
                  <a:pt x="1658" y="1486"/>
                  <a:pt x="1667" y="1497"/>
                </a:cubicBezTo>
                <a:cubicBezTo>
                  <a:pt x="1682" y="1516"/>
                  <a:pt x="1679" y="1534"/>
                  <a:pt x="1656" y="1541"/>
                </a:cubicBezTo>
                <a:cubicBezTo>
                  <a:pt x="1613" y="1554"/>
                  <a:pt x="1610" y="1570"/>
                  <a:pt x="1633" y="1611"/>
                </a:cubicBezTo>
                <a:cubicBezTo>
                  <a:pt x="1642" y="1628"/>
                  <a:pt x="1653" y="1643"/>
                  <a:pt x="1646" y="1664"/>
                </a:cubicBezTo>
                <a:cubicBezTo>
                  <a:pt x="1644" y="1668"/>
                  <a:pt x="1644" y="1674"/>
                  <a:pt x="1638" y="1673"/>
                </a:cubicBezTo>
                <a:cubicBezTo>
                  <a:pt x="1632" y="1673"/>
                  <a:pt x="1630" y="1668"/>
                  <a:pt x="1629" y="1664"/>
                </a:cubicBezTo>
                <a:cubicBezTo>
                  <a:pt x="1627" y="1646"/>
                  <a:pt x="1616" y="1640"/>
                  <a:pt x="1599" y="1639"/>
                </a:cubicBezTo>
                <a:cubicBezTo>
                  <a:pt x="1575" y="1637"/>
                  <a:pt x="1560" y="1623"/>
                  <a:pt x="1552" y="1600"/>
                </a:cubicBezTo>
                <a:cubicBezTo>
                  <a:pt x="1546" y="1580"/>
                  <a:pt x="1540" y="1560"/>
                  <a:pt x="1533" y="1540"/>
                </a:cubicBezTo>
                <a:cubicBezTo>
                  <a:pt x="1529" y="1526"/>
                  <a:pt x="1521" y="1514"/>
                  <a:pt x="1510" y="1506"/>
                </a:cubicBezTo>
                <a:cubicBezTo>
                  <a:pt x="1506" y="1503"/>
                  <a:pt x="1502" y="1498"/>
                  <a:pt x="1496" y="1500"/>
                </a:cubicBezTo>
                <a:cubicBezTo>
                  <a:pt x="1489" y="1504"/>
                  <a:pt x="1486" y="1510"/>
                  <a:pt x="1487" y="1517"/>
                </a:cubicBezTo>
                <a:cubicBezTo>
                  <a:pt x="1488" y="1530"/>
                  <a:pt x="1490" y="1543"/>
                  <a:pt x="1492" y="1556"/>
                </a:cubicBezTo>
                <a:cubicBezTo>
                  <a:pt x="1493" y="1561"/>
                  <a:pt x="1498" y="1562"/>
                  <a:pt x="1502" y="1563"/>
                </a:cubicBezTo>
                <a:cubicBezTo>
                  <a:pt x="1506" y="1564"/>
                  <a:pt x="1511" y="1564"/>
                  <a:pt x="1515" y="1566"/>
                </a:cubicBezTo>
                <a:cubicBezTo>
                  <a:pt x="1527" y="1569"/>
                  <a:pt x="1536" y="1576"/>
                  <a:pt x="1532" y="1589"/>
                </a:cubicBezTo>
                <a:cubicBezTo>
                  <a:pt x="1528" y="1600"/>
                  <a:pt x="1516" y="1595"/>
                  <a:pt x="1507" y="1594"/>
                </a:cubicBezTo>
                <a:cubicBezTo>
                  <a:pt x="1504" y="1593"/>
                  <a:pt x="1500" y="1592"/>
                  <a:pt x="1498" y="1590"/>
                </a:cubicBezTo>
                <a:cubicBezTo>
                  <a:pt x="1480" y="1574"/>
                  <a:pt x="1478" y="1587"/>
                  <a:pt x="1474" y="1602"/>
                </a:cubicBezTo>
                <a:cubicBezTo>
                  <a:pt x="1468" y="1624"/>
                  <a:pt x="1468" y="1623"/>
                  <a:pt x="1492" y="1625"/>
                </a:cubicBezTo>
                <a:cubicBezTo>
                  <a:pt x="1506" y="1625"/>
                  <a:pt x="1515" y="1630"/>
                  <a:pt x="1509" y="1647"/>
                </a:cubicBezTo>
                <a:cubicBezTo>
                  <a:pt x="1505" y="1659"/>
                  <a:pt x="1502" y="1671"/>
                  <a:pt x="1500" y="1684"/>
                </a:cubicBezTo>
                <a:cubicBezTo>
                  <a:pt x="1497" y="1705"/>
                  <a:pt x="1504" y="1712"/>
                  <a:pt x="1525" y="1709"/>
                </a:cubicBezTo>
                <a:cubicBezTo>
                  <a:pt x="1529" y="1709"/>
                  <a:pt x="1532" y="1709"/>
                  <a:pt x="1535" y="1708"/>
                </a:cubicBezTo>
                <a:cubicBezTo>
                  <a:pt x="1553" y="1704"/>
                  <a:pt x="1560" y="1707"/>
                  <a:pt x="1558" y="1728"/>
                </a:cubicBezTo>
                <a:cubicBezTo>
                  <a:pt x="1554" y="1754"/>
                  <a:pt x="1565" y="1777"/>
                  <a:pt x="1579" y="1799"/>
                </a:cubicBezTo>
                <a:cubicBezTo>
                  <a:pt x="1596" y="1825"/>
                  <a:pt x="1618" y="1849"/>
                  <a:pt x="1631" y="1877"/>
                </a:cubicBezTo>
                <a:cubicBezTo>
                  <a:pt x="1639" y="1894"/>
                  <a:pt x="1643" y="1910"/>
                  <a:pt x="1634" y="1929"/>
                </a:cubicBezTo>
                <a:cubicBezTo>
                  <a:pt x="1623" y="1951"/>
                  <a:pt x="1628" y="1975"/>
                  <a:pt x="1637" y="1998"/>
                </a:cubicBezTo>
                <a:cubicBezTo>
                  <a:pt x="1640" y="2005"/>
                  <a:pt x="1643" y="2011"/>
                  <a:pt x="1645" y="2017"/>
                </a:cubicBezTo>
                <a:cubicBezTo>
                  <a:pt x="1662" y="2054"/>
                  <a:pt x="1662" y="2054"/>
                  <a:pt x="1631" y="2080"/>
                </a:cubicBezTo>
                <a:cubicBezTo>
                  <a:pt x="1625" y="2085"/>
                  <a:pt x="1621" y="2090"/>
                  <a:pt x="1623" y="2100"/>
                </a:cubicBezTo>
                <a:cubicBezTo>
                  <a:pt x="1625" y="2111"/>
                  <a:pt x="1624" y="2123"/>
                  <a:pt x="1622" y="2134"/>
                </a:cubicBezTo>
                <a:cubicBezTo>
                  <a:pt x="1618" y="2151"/>
                  <a:pt x="1627" y="2158"/>
                  <a:pt x="1641" y="2163"/>
                </a:cubicBezTo>
                <a:cubicBezTo>
                  <a:pt x="1686" y="2179"/>
                  <a:pt x="1686" y="2179"/>
                  <a:pt x="1659" y="2218"/>
                </a:cubicBezTo>
                <a:cubicBezTo>
                  <a:pt x="1654" y="2225"/>
                  <a:pt x="1652" y="2233"/>
                  <a:pt x="1652" y="2242"/>
                </a:cubicBezTo>
                <a:cubicBezTo>
                  <a:pt x="1652" y="2249"/>
                  <a:pt x="1659" y="2258"/>
                  <a:pt x="1647" y="2261"/>
                </a:cubicBezTo>
                <a:cubicBezTo>
                  <a:pt x="1637" y="2264"/>
                  <a:pt x="1627" y="2263"/>
                  <a:pt x="1621" y="2253"/>
                </a:cubicBezTo>
                <a:cubicBezTo>
                  <a:pt x="1615" y="2245"/>
                  <a:pt x="1611" y="2236"/>
                  <a:pt x="1606" y="2226"/>
                </a:cubicBezTo>
                <a:cubicBezTo>
                  <a:pt x="1582" y="2235"/>
                  <a:pt x="1571" y="2256"/>
                  <a:pt x="1562" y="2277"/>
                </a:cubicBezTo>
                <a:cubicBezTo>
                  <a:pt x="1557" y="2287"/>
                  <a:pt x="1566" y="2296"/>
                  <a:pt x="1572" y="2303"/>
                </a:cubicBezTo>
                <a:cubicBezTo>
                  <a:pt x="1581" y="2312"/>
                  <a:pt x="1590" y="2320"/>
                  <a:pt x="1598" y="2328"/>
                </a:cubicBezTo>
                <a:cubicBezTo>
                  <a:pt x="1607" y="2337"/>
                  <a:pt x="1613" y="2347"/>
                  <a:pt x="1614" y="2360"/>
                </a:cubicBezTo>
                <a:cubicBezTo>
                  <a:pt x="1615" y="2377"/>
                  <a:pt x="1610" y="2381"/>
                  <a:pt x="1593" y="2377"/>
                </a:cubicBezTo>
                <a:cubicBezTo>
                  <a:pt x="1572" y="2371"/>
                  <a:pt x="1567" y="2377"/>
                  <a:pt x="1570" y="2398"/>
                </a:cubicBezTo>
                <a:cubicBezTo>
                  <a:pt x="1571" y="2410"/>
                  <a:pt x="1581" y="2425"/>
                  <a:pt x="1567" y="2433"/>
                </a:cubicBezTo>
                <a:cubicBezTo>
                  <a:pt x="1554" y="2440"/>
                  <a:pt x="1542" y="2427"/>
                  <a:pt x="1532" y="2419"/>
                </a:cubicBezTo>
                <a:cubicBezTo>
                  <a:pt x="1528" y="2415"/>
                  <a:pt x="1524" y="2412"/>
                  <a:pt x="1519" y="2409"/>
                </a:cubicBezTo>
                <a:cubicBezTo>
                  <a:pt x="1513" y="2405"/>
                  <a:pt x="1505" y="2404"/>
                  <a:pt x="1499" y="2410"/>
                </a:cubicBezTo>
                <a:cubicBezTo>
                  <a:pt x="1493" y="2415"/>
                  <a:pt x="1495" y="2422"/>
                  <a:pt x="1499" y="2428"/>
                </a:cubicBezTo>
                <a:cubicBezTo>
                  <a:pt x="1504" y="2437"/>
                  <a:pt x="1508" y="2446"/>
                  <a:pt x="1498" y="2455"/>
                </a:cubicBezTo>
                <a:cubicBezTo>
                  <a:pt x="1488" y="2463"/>
                  <a:pt x="1478" y="2458"/>
                  <a:pt x="1469" y="2452"/>
                </a:cubicBezTo>
                <a:cubicBezTo>
                  <a:pt x="1468" y="2451"/>
                  <a:pt x="1466" y="2449"/>
                  <a:pt x="1464" y="2448"/>
                </a:cubicBezTo>
                <a:cubicBezTo>
                  <a:pt x="1439" y="2430"/>
                  <a:pt x="1433" y="2432"/>
                  <a:pt x="1421" y="2461"/>
                </a:cubicBezTo>
                <a:cubicBezTo>
                  <a:pt x="1416" y="2475"/>
                  <a:pt x="1411" y="2486"/>
                  <a:pt x="1394" y="2484"/>
                </a:cubicBezTo>
                <a:cubicBezTo>
                  <a:pt x="1390" y="2484"/>
                  <a:pt x="1387" y="2484"/>
                  <a:pt x="1384" y="2483"/>
                </a:cubicBezTo>
                <a:cubicBezTo>
                  <a:pt x="1367" y="2477"/>
                  <a:pt x="1352" y="2485"/>
                  <a:pt x="1354" y="2502"/>
                </a:cubicBezTo>
                <a:cubicBezTo>
                  <a:pt x="1356" y="2519"/>
                  <a:pt x="1347" y="2525"/>
                  <a:pt x="1335" y="2526"/>
                </a:cubicBezTo>
                <a:cubicBezTo>
                  <a:pt x="1296" y="2528"/>
                  <a:pt x="1288" y="2552"/>
                  <a:pt x="1287" y="2586"/>
                </a:cubicBezTo>
                <a:cubicBezTo>
                  <a:pt x="1286" y="2610"/>
                  <a:pt x="1280" y="2634"/>
                  <a:pt x="1273" y="2658"/>
                </a:cubicBezTo>
                <a:cubicBezTo>
                  <a:pt x="1269" y="2669"/>
                  <a:pt x="1263" y="2676"/>
                  <a:pt x="1251" y="2679"/>
                </a:cubicBezTo>
                <a:cubicBezTo>
                  <a:pt x="1210" y="2691"/>
                  <a:pt x="1169" y="2694"/>
                  <a:pt x="1131" y="2668"/>
                </a:cubicBezTo>
                <a:cubicBezTo>
                  <a:pt x="1117" y="2658"/>
                  <a:pt x="1108" y="2647"/>
                  <a:pt x="1110" y="2628"/>
                </a:cubicBezTo>
                <a:cubicBezTo>
                  <a:pt x="1114" y="2600"/>
                  <a:pt x="1100" y="2575"/>
                  <a:pt x="1086" y="2551"/>
                </a:cubicBezTo>
                <a:cubicBezTo>
                  <a:pt x="1083" y="2544"/>
                  <a:pt x="1077" y="2543"/>
                  <a:pt x="1070" y="2542"/>
                </a:cubicBezTo>
                <a:cubicBezTo>
                  <a:pt x="1046" y="2539"/>
                  <a:pt x="1022" y="2537"/>
                  <a:pt x="998" y="2538"/>
                </a:cubicBezTo>
                <a:cubicBezTo>
                  <a:pt x="983" y="2538"/>
                  <a:pt x="973" y="2533"/>
                  <a:pt x="964" y="2522"/>
                </a:cubicBezTo>
                <a:cubicBezTo>
                  <a:pt x="955" y="2512"/>
                  <a:pt x="947" y="2501"/>
                  <a:pt x="934" y="2495"/>
                </a:cubicBezTo>
                <a:cubicBezTo>
                  <a:pt x="920" y="2489"/>
                  <a:pt x="908" y="2487"/>
                  <a:pt x="893" y="2497"/>
                </a:cubicBezTo>
                <a:cubicBezTo>
                  <a:pt x="875" y="2510"/>
                  <a:pt x="859" y="2504"/>
                  <a:pt x="852" y="2482"/>
                </a:cubicBezTo>
                <a:cubicBezTo>
                  <a:pt x="839" y="2444"/>
                  <a:pt x="821" y="2440"/>
                  <a:pt x="790" y="2468"/>
                </a:cubicBezTo>
                <a:cubicBezTo>
                  <a:pt x="773" y="2482"/>
                  <a:pt x="762" y="2501"/>
                  <a:pt x="747" y="2517"/>
                </a:cubicBezTo>
                <a:cubicBezTo>
                  <a:pt x="735" y="2529"/>
                  <a:pt x="723" y="2540"/>
                  <a:pt x="700" y="2543"/>
                </a:cubicBezTo>
                <a:cubicBezTo>
                  <a:pt x="719" y="2512"/>
                  <a:pt x="734" y="2485"/>
                  <a:pt x="752" y="2457"/>
                </a:cubicBezTo>
                <a:cubicBezTo>
                  <a:pt x="770" y="2428"/>
                  <a:pt x="746" y="2370"/>
                  <a:pt x="711" y="2373"/>
                </a:cubicBezTo>
                <a:cubicBezTo>
                  <a:pt x="670" y="2376"/>
                  <a:pt x="657" y="2354"/>
                  <a:pt x="649" y="2321"/>
                </a:cubicBezTo>
                <a:cubicBezTo>
                  <a:pt x="647" y="2316"/>
                  <a:pt x="646" y="2311"/>
                  <a:pt x="644" y="2306"/>
                </a:cubicBezTo>
                <a:cubicBezTo>
                  <a:pt x="638" y="2284"/>
                  <a:pt x="636" y="2283"/>
                  <a:pt x="616" y="2294"/>
                </a:cubicBezTo>
                <a:cubicBezTo>
                  <a:pt x="599" y="2304"/>
                  <a:pt x="586" y="2318"/>
                  <a:pt x="574" y="2334"/>
                </a:cubicBezTo>
                <a:cubicBezTo>
                  <a:pt x="567" y="2344"/>
                  <a:pt x="561" y="2348"/>
                  <a:pt x="548" y="2343"/>
                </a:cubicBezTo>
                <a:cubicBezTo>
                  <a:pt x="537" y="2339"/>
                  <a:pt x="525" y="2338"/>
                  <a:pt x="513" y="2337"/>
                </a:cubicBezTo>
                <a:cubicBezTo>
                  <a:pt x="505" y="2336"/>
                  <a:pt x="498" y="2340"/>
                  <a:pt x="496" y="2348"/>
                </a:cubicBezTo>
                <a:cubicBezTo>
                  <a:pt x="494" y="2357"/>
                  <a:pt x="497" y="2363"/>
                  <a:pt x="505" y="2367"/>
                </a:cubicBezTo>
                <a:cubicBezTo>
                  <a:pt x="511" y="2370"/>
                  <a:pt x="517" y="2372"/>
                  <a:pt x="523" y="2375"/>
                </a:cubicBezTo>
                <a:cubicBezTo>
                  <a:pt x="533" y="2380"/>
                  <a:pt x="537" y="2387"/>
                  <a:pt x="535" y="2399"/>
                </a:cubicBezTo>
                <a:cubicBezTo>
                  <a:pt x="529" y="2435"/>
                  <a:pt x="542" y="2460"/>
                  <a:pt x="574" y="2476"/>
                </a:cubicBezTo>
                <a:cubicBezTo>
                  <a:pt x="579" y="2479"/>
                  <a:pt x="590" y="2478"/>
                  <a:pt x="588" y="2487"/>
                </a:cubicBezTo>
                <a:cubicBezTo>
                  <a:pt x="587" y="2496"/>
                  <a:pt x="578" y="2498"/>
                  <a:pt x="569" y="2499"/>
                </a:cubicBezTo>
                <a:cubicBezTo>
                  <a:pt x="568" y="2499"/>
                  <a:pt x="567" y="2499"/>
                  <a:pt x="566" y="2499"/>
                </a:cubicBezTo>
                <a:cubicBezTo>
                  <a:pt x="542" y="2503"/>
                  <a:pt x="535" y="2514"/>
                  <a:pt x="547" y="2533"/>
                </a:cubicBezTo>
                <a:cubicBezTo>
                  <a:pt x="558" y="2551"/>
                  <a:pt x="555" y="2565"/>
                  <a:pt x="545" y="2580"/>
                </a:cubicBezTo>
                <a:cubicBezTo>
                  <a:pt x="532" y="2600"/>
                  <a:pt x="522" y="2621"/>
                  <a:pt x="528" y="2646"/>
                </a:cubicBezTo>
                <a:cubicBezTo>
                  <a:pt x="531" y="2657"/>
                  <a:pt x="520" y="2662"/>
                  <a:pt x="513" y="2664"/>
                </a:cubicBezTo>
                <a:cubicBezTo>
                  <a:pt x="487" y="2673"/>
                  <a:pt x="475" y="2690"/>
                  <a:pt x="472" y="2716"/>
                </a:cubicBezTo>
                <a:cubicBezTo>
                  <a:pt x="470" y="2732"/>
                  <a:pt x="464" y="2735"/>
                  <a:pt x="448" y="2725"/>
                </a:cubicBezTo>
                <a:cubicBezTo>
                  <a:pt x="414" y="2704"/>
                  <a:pt x="364" y="2719"/>
                  <a:pt x="349" y="2754"/>
                </a:cubicBezTo>
                <a:cubicBezTo>
                  <a:pt x="346" y="2761"/>
                  <a:pt x="342" y="2770"/>
                  <a:pt x="349" y="2776"/>
                </a:cubicBezTo>
                <a:cubicBezTo>
                  <a:pt x="356" y="2782"/>
                  <a:pt x="366" y="2785"/>
                  <a:pt x="375" y="2779"/>
                </a:cubicBezTo>
                <a:cubicBezTo>
                  <a:pt x="381" y="2776"/>
                  <a:pt x="387" y="2771"/>
                  <a:pt x="393" y="2767"/>
                </a:cubicBezTo>
                <a:cubicBezTo>
                  <a:pt x="399" y="2762"/>
                  <a:pt x="405" y="2759"/>
                  <a:pt x="410" y="2765"/>
                </a:cubicBezTo>
                <a:cubicBezTo>
                  <a:pt x="416" y="2772"/>
                  <a:pt x="412" y="2778"/>
                  <a:pt x="407" y="2783"/>
                </a:cubicBezTo>
                <a:cubicBezTo>
                  <a:pt x="403" y="2788"/>
                  <a:pt x="397" y="2792"/>
                  <a:pt x="393" y="2796"/>
                </a:cubicBezTo>
                <a:cubicBezTo>
                  <a:pt x="384" y="2805"/>
                  <a:pt x="379" y="2817"/>
                  <a:pt x="388" y="2827"/>
                </a:cubicBezTo>
                <a:cubicBezTo>
                  <a:pt x="396" y="2835"/>
                  <a:pt x="407" y="2827"/>
                  <a:pt x="415" y="2821"/>
                </a:cubicBezTo>
                <a:cubicBezTo>
                  <a:pt x="422" y="2816"/>
                  <a:pt x="427" y="2807"/>
                  <a:pt x="436" y="2804"/>
                </a:cubicBezTo>
                <a:cubicBezTo>
                  <a:pt x="449" y="2799"/>
                  <a:pt x="457" y="2801"/>
                  <a:pt x="456" y="2817"/>
                </a:cubicBezTo>
                <a:cubicBezTo>
                  <a:pt x="455" y="2839"/>
                  <a:pt x="446" y="2857"/>
                  <a:pt x="434" y="2874"/>
                </a:cubicBezTo>
                <a:cubicBezTo>
                  <a:pt x="419" y="2896"/>
                  <a:pt x="418" y="2908"/>
                  <a:pt x="434" y="2929"/>
                </a:cubicBezTo>
                <a:cubicBezTo>
                  <a:pt x="439" y="2937"/>
                  <a:pt x="447" y="2944"/>
                  <a:pt x="454" y="2951"/>
                </a:cubicBezTo>
                <a:cubicBezTo>
                  <a:pt x="457" y="2954"/>
                  <a:pt x="462" y="2957"/>
                  <a:pt x="460" y="2962"/>
                </a:cubicBezTo>
                <a:cubicBezTo>
                  <a:pt x="458" y="2968"/>
                  <a:pt x="453" y="2969"/>
                  <a:pt x="449" y="2968"/>
                </a:cubicBezTo>
                <a:cubicBezTo>
                  <a:pt x="431" y="2964"/>
                  <a:pt x="427" y="2972"/>
                  <a:pt x="428" y="2988"/>
                </a:cubicBezTo>
                <a:cubicBezTo>
                  <a:pt x="429" y="3008"/>
                  <a:pt x="416" y="3022"/>
                  <a:pt x="402" y="3033"/>
                </a:cubicBezTo>
                <a:cubicBezTo>
                  <a:pt x="391" y="3042"/>
                  <a:pt x="390" y="3049"/>
                  <a:pt x="401" y="3057"/>
                </a:cubicBezTo>
                <a:cubicBezTo>
                  <a:pt x="407" y="3061"/>
                  <a:pt x="411" y="3065"/>
                  <a:pt x="409" y="3073"/>
                </a:cubicBezTo>
                <a:cubicBezTo>
                  <a:pt x="407" y="3084"/>
                  <a:pt x="399" y="3082"/>
                  <a:pt x="392" y="3084"/>
                </a:cubicBezTo>
                <a:cubicBezTo>
                  <a:pt x="388" y="3085"/>
                  <a:pt x="383" y="3085"/>
                  <a:pt x="378" y="3086"/>
                </a:cubicBezTo>
                <a:cubicBezTo>
                  <a:pt x="351" y="3089"/>
                  <a:pt x="345" y="3104"/>
                  <a:pt x="361" y="3127"/>
                </a:cubicBezTo>
                <a:cubicBezTo>
                  <a:pt x="363" y="3130"/>
                  <a:pt x="365" y="3132"/>
                  <a:pt x="366" y="3135"/>
                </a:cubicBezTo>
                <a:cubicBezTo>
                  <a:pt x="369" y="3141"/>
                  <a:pt x="371" y="3149"/>
                  <a:pt x="365" y="3153"/>
                </a:cubicBezTo>
                <a:cubicBezTo>
                  <a:pt x="360" y="3157"/>
                  <a:pt x="353" y="3153"/>
                  <a:pt x="349" y="3149"/>
                </a:cubicBezTo>
                <a:cubicBezTo>
                  <a:pt x="345" y="3145"/>
                  <a:pt x="342" y="3141"/>
                  <a:pt x="339" y="3136"/>
                </a:cubicBezTo>
                <a:cubicBezTo>
                  <a:pt x="333" y="3129"/>
                  <a:pt x="327" y="3127"/>
                  <a:pt x="319" y="3133"/>
                </a:cubicBezTo>
                <a:cubicBezTo>
                  <a:pt x="300" y="3146"/>
                  <a:pt x="279" y="3148"/>
                  <a:pt x="258" y="3149"/>
                </a:cubicBezTo>
                <a:cubicBezTo>
                  <a:pt x="233" y="3151"/>
                  <a:pt x="207" y="3148"/>
                  <a:pt x="182" y="3154"/>
                </a:cubicBezTo>
                <a:cubicBezTo>
                  <a:pt x="173" y="3156"/>
                  <a:pt x="168" y="3150"/>
                  <a:pt x="164" y="3145"/>
                </a:cubicBezTo>
                <a:cubicBezTo>
                  <a:pt x="150" y="3129"/>
                  <a:pt x="137" y="3113"/>
                  <a:pt x="112" y="3121"/>
                </a:cubicBezTo>
                <a:cubicBezTo>
                  <a:pt x="107" y="3122"/>
                  <a:pt x="104" y="3118"/>
                  <a:pt x="102" y="3114"/>
                </a:cubicBezTo>
                <a:cubicBezTo>
                  <a:pt x="91" y="3094"/>
                  <a:pt x="73" y="3078"/>
                  <a:pt x="58" y="3061"/>
                </a:cubicBezTo>
                <a:cubicBezTo>
                  <a:pt x="35" y="3035"/>
                  <a:pt x="22" y="3006"/>
                  <a:pt x="31" y="2971"/>
                </a:cubicBezTo>
                <a:cubicBezTo>
                  <a:pt x="34" y="2957"/>
                  <a:pt x="26" y="2948"/>
                  <a:pt x="18" y="2940"/>
                </a:cubicBezTo>
                <a:cubicBezTo>
                  <a:pt x="0" y="2921"/>
                  <a:pt x="1" y="2911"/>
                  <a:pt x="21" y="2896"/>
                </a:cubicBezTo>
                <a:cubicBezTo>
                  <a:pt x="43" y="2881"/>
                  <a:pt x="43" y="2881"/>
                  <a:pt x="25" y="2859"/>
                </a:cubicBezTo>
                <a:cubicBezTo>
                  <a:pt x="21" y="2854"/>
                  <a:pt x="18" y="2850"/>
                  <a:pt x="24" y="2844"/>
                </a:cubicBezTo>
                <a:cubicBezTo>
                  <a:pt x="44" y="2821"/>
                  <a:pt x="62" y="2798"/>
                  <a:pt x="83" y="2776"/>
                </a:cubicBezTo>
                <a:cubicBezTo>
                  <a:pt x="98" y="2759"/>
                  <a:pt x="117" y="2748"/>
                  <a:pt x="139" y="2743"/>
                </a:cubicBezTo>
                <a:cubicBezTo>
                  <a:pt x="153" y="2739"/>
                  <a:pt x="180" y="2703"/>
                  <a:pt x="181" y="2688"/>
                </a:cubicBezTo>
                <a:cubicBezTo>
                  <a:pt x="181" y="2683"/>
                  <a:pt x="181" y="2679"/>
                  <a:pt x="175" y="2677"/>
                </a:cubicBezTo>
                <a:cubicBezTo>
                  <a:pt x="144" y="2663"/>
                  <a:pt x="129" y="2636"/>
                  <a:pt x="116" y="2607"/>
                </a:cubicBezTo>
                <a:cubicBezTo>
                  <a:pt x="113" y="2601"/>
                  <a:pt x="111" y="2596"/>
                  <a:pt x="108" y="2591"/>
                </a:cubicBezTo>
                <a:cubicBezTo>
                  <a:pt x="98" y="2575"/>
                  <a:pt x="93" y="2561"/>
                  <a:pt x="100" y="2541"/>
                </a:cubicBezTo>
                <a:cubicBezTo>
                  <a:pt x="107" y="2521"/>
                  <a:pt x="96" y="2501"/>
                  <a:pt x="86" y="2483"/>
                </a:cubicBezTo>
                <a:cubicBezTo>
                  <a:pt x="82" y="2474"/>
                  <a:pt x="80" y="2468"/>
                  <a:pt x="87" y="2459"/>
                </a:cubicBezTo>
                <a:cubicBezTo>
                  <a:pt x="115" y="2421"/>
                  <a:pt x="136" y="2379"/>
                  <a:pt x="140" y="2330"/>
                </a:cubicBezTo>
                <a:cubicBezTo>
                  <a:pt x="141" y="2323"/>
                  <a:pt x="143" y="2320"/>
                  <a:pt x="150" y="2322"/>
                </a:cubicBezTo>
                <a:cubicBezTo>
                  <a:pt x="178" y="2328"/>
                  <a:pt x="196" y="2313"/>
                  <a:pt x="211" y="2293"/>
                </a:cubicBezTo>
                <a:cubicBezTo>
                  <a:pt x="218" y="2284"/>
                  <a:pt x="224" y="2279"/>
                  <a:pt x="237" y="2285"/>
                </a:cubicBezTo>
                <a:cubicBezTo>
                  <a:pt x="253" y="2294"/>
                  <a:pt x="268" y="2286"/>
                  <a:pt x="281" y="2275"/>
                </a:cubicBezTo>
                <a:cubicBezTo>
                  <a:pt x="292" y="2266"/>
                  <a:pt x="303" y="2255"/>
                  <a:pt x="314" y="2246"/>
                </a:cubicBezTo>
                <a:cubicBezTo>
                  <a:pt x="325" y="2238"/>
                  <a:pt x="335" y="2237"/>
                  <a:pt x="338" y="2254"/>
                </a:cubicBezTo>
                <a:cubicBezTo>
                  <a:pt x="338" y="2258"/>
                  <a:pt x="339" y="2262"/>
                  <a:pt x="341" y="2266"/>
                </a:cubicBezTo>
                <a:cubicBezTo>
                  <a:pt x="343" y="2271"/>
                  <a:pt x="343" y="2279"/>
                  <a:pt x="350" y="2280"/>
                </a:cubicBezTo>
                <a:cubicBezTo>
                  <a:pt x="356" y="2280"/>
                  <a:pt x="360" y="2275"/>
                  <a:pt x="363" y="2271"/>
                </a:cubicBezTo>
                <a:cubicBezTo>
                  <a:pt x="378" y="2254"/>
                  <a:pt x="384" y="2255"/>
                  <a:pt x="393" y="2276"/>
                </a:cubicBezTo>
                <a:cubicBezTo>
                  <a:pt x="395" y="2281"/>
                  <a:pt x="396" y="2285"/>
                  <a:pt x="399" y="2289"/>
                </a:cubicBezTo>
                <a:cubicBezTo>
                  <a:pt x="403" y="2295"/>
                  <a:pt x="407" y="2300"/>
                  <a:pt x="417" y="2296"/>
                </a:cubicBezTo>
                <a:cubicBezTo>
                  <a:pt x="426" y="2291"/>
                  <a:pt x="426" y="2287"/>
                  <a:pt x="424" y="2279"/>
                </a:cubicBezTo>
                <a:cubicBezTo>
                  <a:pt x="414" y="2234"/>
                  <a:pt x="425" y="2195"/>
                  <a:pt x="452" y="2158"/>
                </a:cubicBezTo>
                <a:cubicBezTo>
                  <a:pt x="468" y="2136"/>
                  <a:pt x="489" y="2122"/>
                  <a:pt x="516" y="2118"/>
                </a:cubicBezTo>
                <a:cubicBezTo>
                  <a:pt x="528" y="2116"/>
                  <a:pt x="530" y="2112"/>
                  <a:pt x="526" y="2101"/>
                </a:cubicBezTo>
                <a:cubicBezTo>
                  <a:pt x="521" y="2088"/>
                  <a:pt x="517" y="2073"/>
                  <a:pt x="508" y="2062"/>
                </a:cubicBezTo>
                <a:cubicBezTo>
                  <a:pt x="501" y="2054"/>
                  <a:pt x="503" y="2050"/>
                  <a:pt x="512" y="2045"/>
                </a:cubicBezTo>
                <a:cubicBezTo>
                  <a:pt x="531" y="2036"/>
                  <a:pt x="542" y="1996"/>
                  <a:pt x="531" y="1978"/>
                </a:cubicBezTo>
                <a:cubicBezTo>
                  <a:pt x="527" y="1972"/>
                  <a:pt x="521" y="1972"/>
                  <a:pt x="516" y="1971"/>
                </a:cubicBezTo>
                <a:cubicBezTo>
                  <a:pt x="500" y="1967"/>
                  <a:pt x="485" y="1962"/>
                  <a:pt x="473" y="1950"/>
                </a:cubicBezTo>
                <a:cubicBezTo>
                  <a:pt x="454" y="1929"/>
                  <a:pt x="460" y="1910"/>
                  <a:pt x="488" y="1904"/>
                </a:cubicBezTo>
                <a:cubicBezTo>
                  <a:pt x="496" y="1902"/>
                  <a:pt x="505" y="1902"/>
                  <a:pt x="513" y="1900"/>
                </a:cubicBezTo>
                <a:cubicBezTo>
                  <a:pt x="535" y="1894"/>
                  <a:pt x="541" y="1884"/>
                  <a:pt x="534" y="1862"/>
                </a:cubicBezTo>
                <a:cubicBezTo>
                  <a:pt x="531" y="1851"/>
                  <a:pt x="525" y="1843"/>
                  <a:pt x="519" y="1834"/>
                </a:cubicBezTo>
                <a:cubicBezTo>
                  <a:pt x="512" y="1825"/>
                  <a:pt x="506" y="1817"/>
                  <a:pt x="501" y="1807"/>
                </a:cubicBezTo>
                <a:cubicBezTo>
                  <a:pt x="497" y="1800"/>
                  <a:pt x="494" y="1791"/>
                  <a:pt x="496" y="1782"/>
                </a:cubicBezTo>
                <a:cubicBezTo>
                  <a:pt x="500" y="1770"/>
                  <a:pt x="511" y="1778"/>
                  <a:pt x="518" y="1777"/>
                </a:cubicBezTo>
                <a:cubicBezTo>
                  <a:pt x="535" y="1773"/>
                  <a:pt x="553" y="1772"/>
                  <a:pt x="567" y="1761"/>
                </a:cubicBezTo>
                <a:cubicBezTo>
                  <a:pt x="576" y="1753"/>
                  <a:pt x="578" y="1746"/>
                  <a:pt x="571" y="1735"/>
                </a:cubicBezTo>
                <a:cubicBezTo>
                  <a:pt x="561" y="1720"/>
                  <a:pt x="547" y="1706"/>
                  <a:pt x="535" y="1693"/>
                </a:cubicBezTo>
                <a:cubicBezTo>
                  <a:pt x="515" y="1671"/>
                  <a:pt x="499" y="1649"/>
                  <a:pt x="514" y="1618"/>
                </a:cubicBezTo>
                <a:cubicBezTo>
                  <a:pt x="517" y="1610"/>
                  <a:pt x="512" y="1605"/>
                  <a:pt x="508" y="1600"/>
                </a:cubicBezTo>
                <a:cubicBezTo>
                  <a:pt x="501" y="1590"/>
                  <a:pt x="490" y="1584"/>
                  <a:pt x="480" y="1579"/>
                </a:cubicBezTo>
                <a:cubicBezTo>
                  <a:pt x="464" y="1571"/>
                  <a:pt x="448" y="1565"/>
                  <a:pt x="440" y="154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scene3d>
            <a:camera prst="isometricTopUp">
              <a:rot lat="585005" lon="17518078" rev="3941966"/>
            </a:camera>
            <a:lightRig rig="threePt" dir="t"/>
          </a:scene3d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5" name="Group 198">
            <a:extLst>
              <a:ext uri="{FF2B5EF4-FFF2-40B4-BE49-F238E27FC236}">
                <a16:creationId xmlns:a16="http://schemas.microsoft.com/office/drawing/2014/main" xmlns="" id="{30B29C8A-58DB-44DA-918D-0D0B2478FCDE}"/>
              </a:ext>
            </a:extLst>
          </p:cNvPr>
          <p:cNvGrpSpPr/>
          <p:nvPr/>
        </p:nvGrpSpPr>
        <p:grpSpPr>
          <a:xfrm>
            <a:off x="6715140" y="3571882"/>
            <a:ext cx="1111656" cy="827120"/>
            <a:chOff x="4733216" y="3486970"/>
            <a:chExt cx="7836692" cy="5830833"/>
          </a:xfrm>
          <a:solidFill>
            <a:srgbClr val="002060"/>
          </a:solidFill>
        </p:grpSpPr>
        <p:sp>
          <p:nvSpPr>
            <p:cNvPr id="36" name="Freeform: Shape 199">
              <a:extLst>
                <a:ext uri="{FF2B5EF4-FFF2-40B4-BE49-F238E27FC236}">
                  <a16:creationId xmlns:a16="http://schemas.microsoft.com/office/drawing/2014/main" xmlns="" id="{6021C1E7-F20E-4DAE-B73C-BA064CDBAD4D}"/>
                </a:ext>
              </a:extLst>
            </p:cNvPr>
            <p:cNvSpPr/>
            <p:nvPr/>
          </p:nvSpPr>
          <p:spPr>
            <a:xfrm rot="5400000">
              <a:off x="6801154" y="2120167"/>
              <a:ext cx="4401951" cy="7135557"/>
            </a:xfrm>
            <a:custGeom>
              <a:avLst/>
              <a:gdLst>
                <a:gd name="connsiteX0" fmla="*/ 1574201 w 4401951"/>
                <a:gd name="connsiteY0" fmla="*/ 1307005 h 7135557"/>
                <a:gd name="connsiteX1" fmla="*/ 1595137 w 4401951"/>
                <a:gd name="connsiteY1" fmla="*/ 1308799 h 7135557"/>
                <a:gd name="connsiteX2" fmla="*/ 1596178 w 4401951"/>
                <a:gd name="connsiteY2" fmla="*/ 1307005 h 7135557"/>
                <a:gd name="connsiteX3" fmla="*/ 1292196 w 4401951"/>
                <a:gd name="connsiteY3" fmla="*/ 1246107 h 7135557"/>
                <a:gd name="connsiteX4" fmla="*/ 1354627 w 4401951"/>
                <a:gd name="connsiteY4" fmla="*/ 1145598 h 7135557"/>
                <a:gd name="connsiteX5" fmla="*/ 1392692 w 4401951"/>
                <a:gd name="connsiteY5" fmla="*/ 1097590 h 7135557"/>
                <a:gd name="connsiteX6" fmla="*/ 1392692 w 4401951"/>
                <a:gd name="connsiteY6" fmla="*/ 698917 h 7135557"/>
                <a:gd name="connsiteX7" fmla="*/ 10305 w 4401951"/>
                <a:gd name="connsiteY7" fmla="*/ 1963449 h 7135557"/>
                <a:gd name="connsiteX8" fmla="*/ 243210 w 4401951"/>
                <a:gd name="connsiteY8" fmla="*/ 1270953 h 7135557"/>
                <a:gd name="connsiteX9" fmla="*/ 521312 w 4401951"/>
                <a:gd name="connsiteY9" fmla="*/ 2463671 h 7135557"/>
                <a:gd name="connsiteX10" fmla="*/ 1032923 w 4401951"/>
                <a:gd name="connsiteY10" fmla="*/ 24092 h 7135557"/>
                <a:gd name="connsiteX11" fmla="*/ 1044438 w 4401951"/>
                <a:gd name="connsiteY11" fmla="*/ 0 h 7135557"/>
                <a:gd name="connsiteX12" fmla="*/ 1093672 w 4401951"/>
                <a:gd name="connsiteY12" fmla="*/ 664478 h 7135557"/>
                <a:gd name="connsiteX13" fmla="*/ 1143670 w 4401951"/>
                <a:gd name="connsiteY13" fmla="*/ 593153 h 7135557"/>
                <a:gd name="connsiteX14" fmla="*/ 1389562 w 4401951"/>
                <a:gd name="connsiteY14" fmla="*/ 359293 h 7135557"/>
                <a:gd name="connsiteX15" fmla="*/ 1230812 w 4401951"/>
                <a:gd name="connsiteY15" fmla="*/ 1223676 h 7135557"/>
                <a:gd name="connsiteX16" fmla="*/ 1377075 w 4401951"/>
                <a:gd name="connsiteY16" fmla="*/ 659632 h 7135557"/>
                <a:gd name="connsiteX17" fmla="*/ 1392692 w 4401951"/>
                <a:gd name="connsiteY17" fmla="*/ 617304 h 7135557"/>
                <a:gd name="connsiteX18" fmla="*/ 1392692 w 4401951"/>
                <a:gd name="connsiteY18" fmla="*/ 391528 h 7135557"/>
                <a:gd name="connsiteX19" fmla="*/ 1418889 w 4401951"/>
                <a:gd name="connsiteY19" fmla="*/ 509430 h 7135557"/>
                <a:gd name="connsiteX20" fmla="*/ 1422175 w 4401951"/>
                <a:gd name="connsiteY20" fmla="*/ 537401 h 7135557"/>
                <a:gd name="connsiteX21" fmla="*/ 1422535 w 4401951"/>
                <a:gd name="connsiteY21" fmla="*/ 536423 h 7135557"/>
                <a:gd name="connsiteX22" fmla="*/ 1422245 w 4401951"/>
                <a:gd name="connsiteY22" fmla="*/ 538004 h 7135557"/>
                <a:gd name="connsiteX23" fmla="*/ 1447174 w 4401951"/>
                <a:gd name="connsiteY23" fmla="*/ 750227 h 7135557"/>
                <a:gd name="connsiteX24" fmla="*/ 1448990 w 4401951"/>
                <a:gd name="connsiteY24" fmla="*/ 775589 h 7135557"/>
                <a:gd name="connsiteX25" fmla="*/ 1465396 w 4401951"/>
                <a:gd name="connsiteY25" fmla="*/ 822804 h 7135557"/>
                <a:gd name="connsiteX26" fmla="*/ 1504879 w 4401951"/>
                <a:gd name="connsiteY26" fmla="*/ 989383 h 7135557"/>
                <a:gd name="connsiteX27" fmla="*/ 1525291 w 4401951"/>
                <a:gd name="connsiteY27" fmla="*/ 962032 h 7135557"/>
                <a:gd name="connsiteX28" fmla="*/ 1586713 w 4401951"/>
                <a:gd name="connsiteY28" fmla="*/ 781661 h 7135557"/>
                <a:gd name="connsiteX29" fmla="*/ 1588900 w 4401951"/>
                <a:gd name="connsiteY29" fmla="*/ 742775 h 7135557"/>
                <a:gd name="connsiteX30" fmla="*/ 1547037 w 4401951"/>
                <a:gd name="connsiteY30" fmla="*/ 655005 h 7135557"/>
                <a:gd name="connsiteX31" fmla="*/ 1482690 w 4401951"/>
                <a:gd name="connsiteY31" fmla="*/ 547744 h 7135557"/>
                <a:gd name="connsiteX32" fmla="*/ 1587215 w 4401951"/>
                <a:gd name="connsiteY32" fmla="*/ 625548 h 7135557"/>
                <a:gd name="connsiteX33" fmla="*/ 1582482 w 4401951"/>
                <a:gd name="connsiteY33" fmla="*/ 574855 h 7135557"/>
                <a:gd name="connsiteX34" fmla="*/ 1467846 w 4401951"/>
                <a:gd name="connsiteY34" fmla="*/ 238210 h 7135557"/>
                <a:gd name="connsiteX35" fmla="*/ 1861129 w 4401951"/>
                <a:gd name="connsiteY35" fmla="*/ 883588 h 7135557"/>
                <a:gd name="connsiteX36" fmla="*/ 1867608 w 4401951"/>
                <a:gd name="connsiteY36" fmla="*/ 952388 h 7135557"/>
                <a:gd name="connsiteX37" fmla="*/ 1901281 w 4401951"/>
                <a:gd name="connsiteY37" fmla="*/ 1014707 h 7135557"/>
                <a:gd name="connsiteX38" fmla="*/ 1931966 w 4401951"/>
                <a:gd name="connsiteY38" fmla="*/ 1099383 h 7135557"/>
                <a:gd name="connsiteX39" fmla="*/ 1935528 w 4401951"/>
                <a:gd name="connsiteY39" fmla="*/ 1036077 h 7135557"/>
                <a:gd name="connsiteX40" fmla="*/ 1810993 w 4401951"/>
                <a:gd name="connsiteY40" fmla="*/ 593384 h 7135557"/>
                <a:gd name="connsiteX41" fmla="*/ 2043828 w 4401951"/>
                <a:gd name="connsiteY41" fmla="*/ 843442 h 7135557"/>
                <a:gd name="connsiteX42" fmla="*/ 2112308 w 4401951"/>
                <a:gd name="connsiteY42" fmla="*/ 960153 h 7135557"/>
                <a:gd name="connsiteX43" fmla="*/ 2183813 w 4401951"/>
                <a:gd name="connsiteY43" fmla="*/ 879627 h 7135557"/>
                <a:gd name="connsiteX44" fmla="*/ 2714982 w 4401951"/>
                <a:gd name="connsiteY44" fmla="*/ 21558 h 7135557"/>
                <a:gd name="connsiteX45" fmla="*/ 1715073 w 4401951"/>
                <a:gd name="connsiteY45" fmla="*/ 2645841 h 7135557"/>
                <a:gd name="connsiteX46" fmla="*/ 2784794 w 4401951"/>
                <a:gd name="connsiteY46" fmla="*/ 1156569 h 7135557"/>
                <a:gd name="connsiteX47" fmla="*/ 1969674 w 4401951"/>
                <a:gd name="connsiteY47" fmla="*/ 3737766 h 7135557"/>
                <a:gd name="connsiteX48" fmla="*/ 2540919 w 4401951"/>
                <a:gd name="connsiteY48" fmla="*/ 3073208 h 7135557"/>
                <a:gd name="connsiteX49" fmla="*/ 2241680 w 4401951"/>
                <a:gd name="connsiteY49" fmla="*/ 4524527 h 7135557"/>
                <a:gd name="connsiteX50" fmla="*/ 2635972 w 4401951"/>
                <a:gd name="connsiteY50" fmla="*/ 3936651 h 7135557"/>
                <a:gd name="connsiteX51" fmla="*/ 2980221 w 4401951"/>
                <a:gd name="connsiteY51" fmla="*/ 4653430 h 7135557"/>
                <a:gd name="connsiteX52" fmla="*/ 2724238 w 4401951"/>
                <a:gd name="connsiteY52" fmla="*/ 5226768 h 7135557"/>
                <a:gd name="connsiteX53" fmla="*/ 3269110 w 4401951"/>
                <a:gd name="connsiteY53" fmla="*/ 4904889 h 7135557"/>
                <a:gd name="connsiteX54" fmla="*/ 4062237 w 4401951"/>
                <a:gd name="connsiteY54" fmla="*/ 6863126 h 7135557"/>
                <a:gd name="connsiteX55" fmla="*/ 1163872 w 4401951"/>
                <a:gd name="connsiteY55" fmla="*/ 2381077 h 7135557"/>
                <a:gd name="connsiteX56" fmla="*/ 1171818 w 4401951"/>
                <a:gd name="connsiteY56" fmla="*/ 2187765 h 7135557"/>
                <a:gd name="connsiteX57" fmla="*/ 1165562 w 4401951"/>
                <a:gd name="connsiteY57" fmla="*/ 2187901 h 7135557"/>
                <a:gd name="connsiteX58" fmla="*/ 1159676 w 4401951"/>
                <a:gd name="connsiteY58" fmla="*/ 2158334 h 7135557"/>
                <a:gd name="connsiteX59" fmla="*/ 1140976 w 4401951"/>
                <a:gd name="connsiteY59" fmla="*/ 2015351 h 7135557"/>
                <a:gd name="connsiteX60" fmla="*/ 1134897 w 4401951"/>
                <a:gd name="connsiteY60" fmla="*/ 1881299 h 7135557"/>
                <a:gd name="connsiteX61" fmla="*/ 1113671 w 4401951"/>
                <a:gd name="connsiteY61" fmla="*/ 2032179 h 7135557"/>
                <a:gd name="connsiteX62" fmla="*/ 4401951 w 4401951"/>
                <a:gd name="connsiteY62" fmla="*/ 7116709 h 7135557"/>
                <a:gd name="connsiteX63" fmla="*/ 820316 w 4401951"/>
                <a:gd name="connsiteY63" fmla="*/ 6024940 h 7135557"/>
                <a:gd name="connsiteX64" fmla="*/ 1563906 w 4401951"/>
                <a:gd name="connsiteY64" fmla="*/ 6099531 h 7135557"/>
                <a:gd name="connsiteX65" fmla="*/ 162104 w 4401951"/>
                <a:gd name="connsiteY65" fmla="*/ 4265506 h 7135557"/>
                <a:gd name="connsiteX66" fmla="*/ 884894 w 4401951"/>
                <a:gd name="connsiteY66" fmla="*/ 4858595 h 7135557"/>
                <a:gd name="connsiteX67" fmla="*/ 59825 w 4401951"/>
                <a:gd name="connsiteY67" fmla="*/ 3067213 h 7135557"/>
                <a:gd name="connsiteX68" fmla="*/ 601746 w 4401951"/>
                <a:gd name="connsiteY68" fmla="*/ 3720191 h 7135557"/>
                <a:gd name="connsiteX69" fmla="*/ 10305 w 4401951"/>
                <a:gd name="connsiteY69" fmla="*/ 1963449 h 71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01951" h="7135557">
                  <a:moveTo>
                    <a:pt x="1574201" y="1307005"/>
                  </a:moveTo>
                  <a:lnTo>
                    <a:pt x="1595137" y="1308799"/>
                  </a:lnTo>
                  <a:lnTo>
                    <a:pt x="1596178" y="1307005"/>
                  </a:lnTo>
                  <a:close/>
                  <a:moveTo>
                    <a:pt x="1292196" y="1246107"/>
                  </a:moveTo>
                  <a:lnTo>
                    <a:pt x="1354627" y="1145598"/>
                  </a:lnTo>
                  <a:lnTo>
                    <a:pt x="1392692" y="1097590"/>
                  </a:lnTo>
                  <a:lnTo>
                    <a:pt x="1392692" y="698917"/>
                  </a:lnTo>
                  <a:close/>
                  <a:moveTo>
                    <a:pt x="10305" y="1963449"/>
                  </a:moveTo>
                  <a:cubicBezTo>
                    <a:pt x="35305" y="1737141"/>
                    <a:pt x="107341" y="1504847"/>
                    <a:pt x="243210" y="1270953"/>
                  </a:cubicBezTo>
                  <a:cubicBezTo>
                    <a:pt x="169779" y="1766302"/>
                    <a:pt x="247539" y="2226400"/>
                    <a:pt x="521312" y="2463671"/>
                  </a:cubicBezTo>
                  <a:cubicBezTo>
                    <a:pt x="290444" y="1194996"/>
                    <a:pt x="254291" y="837377"/>
                    <a:pt x="1032923" y="24092"/>
                  </a:cubicBezTo>
                  <a:cubicBezTo>
                    <a:pt x="1038793" y="11284"/>
                    <a:pt x="1042539" y="3412"/>
                    <a:pt x="1044438" y="0"/>
                  </a:cubicBezTo>
                  <a:lnTo>
                    <a:pt x="1093672" y="664478"/>
                  </a:lnTo>
                  <a:lnTo>
                    <a:pt x="1143670" y="593153"/>
                  </a:lnTo>
                  <a:cubicBezTo>
                    <a:pt x="1210644" y="509720"/>
                    <a:pt x="1291811" y="431141"/>
                    <a:pt x="1389562" y="359293"/>
                  </a:cubicBezTo>
                  <a:cubicBezTo>
                    <a:pt x="1199332" y="664152"/>
                    <a:pt x="1118671" y="989135"/>
                    <a:pt x="1230812" y="1223676"/>
                  </a:cubicBezTo>
                  <a:cubicBezTo>
                    <a:pt x="1283709" y="998470"/>
                    <a:pt x="1328298" y="814214"/>
                    <a:pt x="1377075" y="659632"/>
                  </a:cubicBezTo>
                  <a:lnTo>
                    <a:pt x="1392692" y="617304"/>
                  </a:lnTo>
                  <a:lnTo>
                    <a:pt x="1392692" y="391528"/>
                  </a:lnTo>
                  <a:lnTo>
                    <a:pt x="1418889" y="509430"/>
                  </a:lnTo>
                  <a:lnTo>
                    <a:pt x="1422175" y="537401"/>
                  </a:lnTo>
                  <a:lnTo>
                    <a:pt x="1422535" y="536423"/>
                  </a:lnTo>
                  <a:cubicBezTo>
                    <a:pt x="1422439" y="536949"/>
                    <a:pt x="1422342" y="537477"/>
                    <a:pt x="1422245" y="538004"/>
                  </a:cubicBezTo>
                  <a:lnTo>
                    <a:pt x="1447174" y="750227"/>
                  </a:lnTo>
                  <a:lnTo>
                    <a:pt x="1448990" y="775589"/>
                  </a:lnTo>
                  <a:lnTo>
                    <a:pt x="1465396" y="822804"/>
                  </a:lnTo>
                  <a:lnTo>
                    <a:pt x="1504879" y="989383"/>
                  </a:lnTo>
                  <a:lnTo>
                    <a:pt x="1525291" y="962032"/>
                  </a:lnTo>
                  <a:cubicBezTo>
                    <a:pt x="1557458" y="907490"/>
                    <a:pt x="1577556" y="846778"/>
                    <a:pt x="1586713" y="781661"/>
                  </a:cubicBezTo>
                  <a:cubicBezTo>
                    <a:pt x="1587442" y="768698"/>
                    <a:pt x="1588171" y="755737"/>
                    <a:pt x="1588900" y="742775"/>
                  </a:cubicBezTo>
                  <a:lnTo>
                    <a:pt x="1547037" y="655005"/>
                  </a:lnTo>
                  <a:cubicBezTo>
                    <a:pt x="1527714" y="619152"/>
                    <a:pt x="1506210" y="583330"/>
                    <a:pt x="1482690" y="547744"/>
                  </a:cubicBezTo>
                  <a:lnTo>
                    <a:pt x="1587215" y="625548"/>
                  </a:lnTo>
                  <a:lnTo>
                    <a:pt x="1582482" y="574855"/>
                  </a:lnTo>
                  <a:cubicBezTo>
                    <a:pt x="1565083" y="466606"/>
                    <a:pt x="1525602" y="352408"/>
                    <a:pt x="1467846" y="238210"/>
                  </a:cubicBezTo>
                  <a:cubicBezTo>
                    <a:pt x="1710374" y="439406"/>
                    <a:pt x="1825116" y="661256"/>
                    <a:pt x="1861129" y="883588"/>
                  </a:cubicBezTo>
                  <a:lnTo>
                    <a:pt x="1867608" y="952388"/>
                  </a:lnTo>
                  <a:lnTo>
                    <a:pt x="1901281" y="1014707"/>
                  </a:lnTo>
                  <a:lnTo>
                    <a:pt x="1931966" y="1099383"/>
                  </a:lnTo>
                  <a:lnTo>
                    <a:pt x="1935528" y="1036077"/>
                  </a:lnTo>
                  <a:cubicBezTo>
                    <a:pt x="1932520" y="897911"/>
                    <a:pt x="1887999" y="745647"/>
                    <a:pt x="1810993" y="593384"/>
                  </a:cubicBezTo>
                  <a:cubicBezTo>
                    <a:pt x="1908003" y="673863"/>
                    <a:pt x="1984569" y="757646"/>
                    <a:pt x="2043828" y="843442"/>
                  </a:cubicBezTo>
                  <a:lnTo>
                    <a:pt x="2112308" y="960153"/>
                  </a:lnTo>
                  <a:lnTo>
                    <a:pt x="2183813" y="879627"/>
                  </a:lnTo>
                  <a:cubicBezTo>
                    <a:pt x="2322640" y="717571"/>
                    <a:pt x="2486557" y="489948"/>
                    <a:pt x="2714982" y="21558"/>
                  </a:cubicBezTo>
                  <a:cubicBezTo>
                    <a:pt x="3240019" y="1209833"/>
                    <a:pt x="1631771" y="1832795"/>
                    <a:pt x="1715073" y="2645841"/>
                  </a:cubicBezTo>
                  <a:cubicBezTo>
                    <a:pt x="2045535" y="2037427"/>
                    <a:pt x="2319419" y="1566185"/>
                    <a:pt x="2784794" y="1156569"/>
                  </a:cubicBezTo>
                  <a:cubicBezTo>
                    <a:pt x="3117678" y="2938725"/>
                    <a:pt x="2267144" y="2835936"/>
                    <a:pt x="1969674" y="3737766"/>
                  </a:cubicBezTo>
                  <a:cubicBezTo>
                    <a:pt x="2204132" y="3553211"/>
                    <a:pt x="2311509" y="3203451"/>
                    <a:pt x="2540919" y="3073208"/>
                  </a:cubicBezTo>
                  <a:cubicBezTo>
                    <a:pt x="2781764" y="3802291"/>
                    <a:pt x="2294248" y="3762456"/>
                    <a:pt x="2241680" y="4524527"/>
                  </a:cubicBezTo>
                  <a:lnTo>
                    <a:pt x="2635972" y="3936651"/>
                  </a:lnTo>
                  <a:cubicBezTo>
                    <a:pt x="2747761" y="4010954"/>
                    <a:pt x="2965511" y="4438411"/>
                    <a:pt x="2980221" y="4653430"/>
                  </a:cubicBezTo>
                  <a:cubicBezTo>
                    <a:pt x="2994932" y="4868450"/>
                    <a:pt x="2868201" y="4856669"/>
                    <a:pt x="2724238" y="5226768"/>
                  </a:cubicBezTo>
                  <a:cubicBezTo>
                    <a:pt x="2879924" y="5084195"/>
                    <a:pt x="3180097" y="4801659"/>
                    <a:pt x="3269110" y="4904889"/>
                  </a:cubicBezTo>
                  <a:cubicBezTo>
                    <a:pt x="3572739" y="5194238"/>
                    <a:pt x="3288409" y="5620681"/>
                    <a:pt x="4062237" y="6863126"/>
                  </a:cubicBezTo>
                  <a:cubicBezTo>
                    <a:pt x="2180073" y="6016731"/>
                    <a:pt x="1166812" y="4088916"/>
                    <a:pt x="1163872" y="2381077"/>
                  </a:cubicBezTo>
                  <a:lnTo>
                    <a:pt x="1171818" y="2187765"/>
                  </a:lnTo>
                  <a:lnTo>
                    <a:pt x="1165562" y="2187901"/>
                  </a:lnTo>
                  <a:lnTo>
                    <a:pt x="1159676" y="2158334"/>
                  </a:lnTo>
                  <a:cubicBezTo>
                    <a:pt x="1151650" y="2111164"/>
                    <a:pt x="1145304" y="2063446"/>
                    <a:pt x="1140976" y="2015351"/>
                  </a:cubicBezTo>
                  <a:lnTo>
                    <a:pt x="1134897" y="1881299"/>
                  </a:lnTo>
                  <a:lnTo>
                    <a:pt x="1113671" y="2032179"/>
                  </a:lnTo>
                  <a:cubicBezTo>
                    <a:pt x="927929" y="3958603"/>
                    <a:pt x="2274745" y="6444895"/>
                    <a:pt x="4401951" y="7116709"/>
                  </a:cubicBezTo>
                  <a:cubicBezTo>
                    <a:pt x="2031981" y="7255286"/>
                    <a:pt x="1150032" y="6603410"/>
                    <a:pt x="820316" y="6024940"/>
                  </a:cubicBezTo>
                  <a:cubicBezTo>
                    <a:pt x="1359331" y="6159038"/>
                    <a:pt x="1370002" y="6176835"/>
                    <a:pt x="1563906" y="6099531"/>
                  </a:cubicBezTo>
                  <a:cubicBezTo>
                    <a:pt x="517037" y="5889014"/>
                    <a:pt x="393579" y="5232930"/>
                    <a:pt x="162104" y="4265506"/>
                  </a:cubicBezTo>
                  <a:cubicBezTo>
                    <a:pt x="342018" y="4353444"/>
                    <a:pt x="494429" y="4855174"/>
                    <a:pt x="884894" y="4858595"/>
                  </a:cubicBezTo>
                  <a:cubicBezTo>
                    <a:pt x="498053" y="4364291"/>
                    <a:pt x="-195081" y="3923696"/>
                    <a:pt x="59825" y="3067213"/>
                  </a:cubicBezTo>
                  <a:cubicBezTo>
                    <a:pt x="327943" y="3660046"/>
                    <a:pt x="203678" y="3405627"/>
                    <a:pt x="601746" y="3720191"/>
                  </a:cubicBezTo>
                  <a:cubicBezTo>
                    <a:pt x="283632" y="3267428"/>
                    <a:pt x="-64693" y="2642375"/>
                    <a:pt x="10305" y="196344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7" name="Freeform: Shape 200">
              <a:extLst>
                <a:ext uri="{FF2B5EF4-FFF2-40B4-BE49-F238E27FC236}">
                  <a16:creationId xmlns:a16="http://schemas.microsoft.com/office/drawing/2014/main" xmlns="" id="{76094D9D-092A-40F5-9C74-B8FCFA56AA3A}"/>
                </a:ext>
              </a:extLst>
            </p:cNvPr>
            <p:cNvSpPr/>
            <p:nvPr/>
          </p:nvSpPr>
          <p:spPr>
            <a:xfrm rot="1520710">
              <a:off x="4733216" y="7292574"/>
              <a:ext cx="678947" cy="2025229"/>
            </a:xfrm>
            <a:custGeom>
              <a:avLst/>
              <a:gdLst>
                <a:gd name="connsiteX0" fmla="*/ 541078 w 678947"/>
                <a:gd name="connsiteY0" fmla="*/ 692150 h 1803619"/>
                <a:gd name="connsiteX1" fmla="*/ 675744 w 678947"/>
                <a:gd name="connsiteY1" fmla="*/ 1076908 h 1803619"/>
                <a:gd name="connsiteX2" fmla="*/ 678947 w 678947"/>
                <a:gd name="connsiteY2" fmla="*/ 1076908 h 1803619"/>
                <a:gd name="connsiteX3" fmla="*/ 677934 w 678947"/>
                <a:gd name="connsiteY3" fmla="*/ 1079426 h 1803619"/>
                <a:gd name="connsiteX4" fmla="*/ 678947 w 678947"/>
                <a:gd name="connsiteY4" fmla="*/ 1080591 h 1803619"/>
                <a:gd name="connsiteX5" fmla="*/ 677465 w 678947"/>
                <a:gd name="connsiteY5" fmla="*/ 1080591 h 1803619"/>
                <a:gd name="connsiteX6" fmla="*/ 380803 w 678947"/>
                <a:gd name="connsiteY6" fmla="*/ 1798594 h 1803619"/>
                <a:gd name="connsiteX7" fmla="*/ 370346 w 678947"/>
                <a:gd name="connsiteY7" fmla="*/ 1206657 h 1803619"/>
                <a:gd name="connsiteX8" fmla="*/ 430248 w 678947"/>
                <a:gd name="connsiteY8" fmla="*/ 1124930 h 1803619"/>
                <a:gd name="connsiteX9" fmla="*/ 339473 w 678947"/>
                <a:gd name="connsiteY9" fmla="*/ 1037677 h 1803619"/>
                <a:gd name="connsiteX10" fmla="*/ 248698 w 678947"/>
                <a:gd name="connsiteY10" fmla="*/ 1124930 h 1803619"/>
                <a:gd name="connsiteX11" fmla="*/ 308601 w 678947"/>
                <a:gd name="connsiteY11" fmla="*/ 1206658 h 1803619"/>
                <a:gd name="connsiteX12" fmla="*/ 298145 w 678947"/>
                <a:gd name="connsiteY12" fmla="*/ 1803619 h 1803619"/>
                <a:gd name="connsiteX13" fmla="*/ 1482 w 678947"/>
                <a:gd name="connsiteY13" fmla="*/ 1080591 h 1803619"/>
                <a:gd name="connsiteX14" fmla="*/ 1 w 678947"/>
                <a:gd name="connsiteY14" fmla="*/ 1080591 h 1803619"/>
                <a:gd name="connsiteX15" fmla="*/ 977 w 678947"/>
                <a:gd name="connsiteY15" fmla="*/ 1079335 h 1803619"/>
                <a:gd name="connsiteX16" fmla="*/ 0 w 678947"/>
                <a:gd name="connsiteY16" fmla="*/ 1076908 h 1803619"/>
                <a:gd name="connsiteX17" fmla="*/ 2865 w 678947"/>
                <a:gd name="connsiteY17" fmla="*/ 1076908 h 1803619"/>
                <a:gd name="connsiteX18" fmla="*/ 128363 w 678947"/>
                <a:gd name="connsiteY18" fmla="*/ 696719 h 1803619"/>
                <a:gd name="connsiteX19" fmla="*/ 162613 w 678947"/>
                <a:gd name="connsiteY19" fmla="*/ 573663 h 1803619"/>
                <a:gd name="connsiteX20" fmla="*/ 516334 w 678947"/>
                <a:gd name="connsiteY20" fmla="*/ 573663 h 1803619"/>
                <a:gd name="connsiteX21" fmla="*/ 561325 w 678947"/>
                <a:gd name="connsiteY21" fmla="*/ 618654 h 1803619"/>
                <a:gd name="connsiteX22" fmla="*/ 516334 w 678947"/>
                <a:gd name="connsiteY22" fmla="*/ 663645 h 1803619"/>
                <a:gd name="connsiteX23" fmla="*/ 162613 w 678947"/>
                <a:gd name="connsiteY23" fmla="*/ 663645 h 1803619"/>
                <a:gd name="connsiteX24" fmla="*/ 117622 w 678947"/>
                <a:gd name="connsiteY24" fmla="*/ 618654 h 1803619"/>
                <a:gd name="connsiteX25" fmla="*/ 162613 w 678947"/>
                <a:gd name="connsiteY25" fmla="*/ 573663 h 1803619"/>
                <a:gd name="connsiteX26" fmla="*/ 346730 w 678947"/>
                <a:gd name="connsiteY26" fmla="*/ 0 h 1803619"/>
                <a:gd name="connsiteX27" fmla="*/ 477359 w 678947"/>
                <a:gd name="connsiteY27" fmla="*/ 58057 h 1803619"/>
                <a:gd name="connsiteX28" fmla="*/ 535416 w 678947"/>
                <a:gd name="connsiteY28" fmla="*/ 508918 h 1803619"/>
                <a:gd name="connsiteX29" fmla="*/ 143530 w 678947"/>
                <a:gd name="connsiteY29" fmla="*/ 508918 h 1803619"/>
                <a:gd name="connsiteX0" fmla="*/ 541078 w 678947"/>
                <a:gd name="connsiteY0" fmla="*/ 913760 h 2025229"/>
                <a:gd name="connsiteX1" fmla="*/ 675744 w 678947"/>
                <a:gd name="connsiteY1" fmla="*/ 1298518 h 2025229"/>
                <a:gd name="connsiteX2" fmla="*/ 678947 w 678947"/>
                <a:gd name="connsiteY2" fmla="*/ 1298518 h 2025229"/>
                <a:gd name="connsiteX3" fmla="*/ 677934 w 678947"/>
                <a:gd name="connsiteY3" fmla="*/ 1301036 h 2025229"/>
                <a:gd name="connsiteX4" fmla="*/ 678947 w 678947"/>
                <a:gd name="connsiteY4" fmla="*/ 1302201 h 2025229"/>
                <a:gd name="connsiteX5" fmla="*/ 677465 w 678947"/>
                <a:gd name="connsiteY5" fmla="*/ 1302201 h 2025229"/>
                <a:gd name="connsiteX6" fmla="*/ 380803 w 678947"/>
                <a:gd name="connsiteY6" fmla="*/ 2020204 h 2025229"/>
                <a:gd name="connsiteX7" fmla="*/ 370346 w 678947"/>
                <a:gd name="connsiteY7" fmla="*/ 1428267 h 2025229"/>
                <a:gd name="connsiteX8" fmla="*/ 430248 w 678947"/>
                <a:gd name="connsiteY8" fmla="*/ 1346540 h 2025229"/>
                <a:gd name="connsiteX9" fmla="*/ 339473 w 678947"/>
                <a:gd name="connsiteY9" fmla="*/ 1259287 h 2025229"/>
                <a:gd name="connsiteX10" fmla="*/ 248698 w 678947"/>
                <a:gd name="connsiteY10" fmla="*/ 1346540 h 2025229"/>
                <a:gd name="connsiteX11" fmla="*/ 308601 w 678947"/>
                <a:gd name="connsiteY11" fmla="*/ 1428268 h 2025229"/>
                <a:gd name="connsiteX12" fmla="*/ 298145 w 678947"/>
                <a:gd name="connsiteY12" fmla="*/ 2025229 h 2025229"/>
                <a:gd name="connsiteX13" fmla="*/ 1482 w 678947"/>
                <a:gd name="connsiteY13" fmla="*/ 1302201 h 2025229"/>
                <a:gd name="connsiteX14" fmla="*/ 1 w 678947"/>
                <a:gd name="connsiteY14" fmla="*/ 1302201 h 2025229"/>
                <a:gd name="connsiteX15" fmla="*/ 977 w 678947"/>
                <a:gd name="connsiteY15" fmla="*/ 1300945 h 2025229"/>
                <a:gd name="connsiteX16" fmla="*/ 0 w 678947"/>
                <a:gd name="connsiteY16" fmla="*/ 1298518 h 2025229"/>
                <a:gd name="connsiteX17" fmla="*/ 2865 w 678947"/>
                <a:gd name="connsiteY17" fmla="*/ 1298518 h 2025229"/>
                <a:gd name="connsiteX18" fmla="*/ 128363 w 678947"/>
                <a:gd name="connsiteY18" fmla="*/ 918329 h 2025229"/>
                <a:gd name="connsiteX19" fmla="*/ 541078 w 678947"/>
                <a:gd name="connsiteY19" fmla="*/ 913760 h 2025229"/>
                <a:gd name="connsiteX20" fmla="*/ 162613 w 678947"/>
                <a:gd name="connsiteY20" fmla="*/ 795273 h 2025229"/>
                <a:gd name="connsiteX21" fmla="*/ 516334 w 678947"/>
                <a:gd name="connsiteY21" fmla="*/ 795273 h 2025229"/>
                <a:gd name="connsiteX22" fmla="*/ 561325 w 678947"/>
                <a:gd name="connsiteY22" fmla="*/ 840264 h 2025229"/>
                <a:gd name="connsiteX23" fmla="*/ 516334 w 678947"/>
                <a:gd name="connsiteY23" fmla="*/ 885255 h 2025229"/>
                <a:gd name="connsiteX24" fmla="*/ 162613 w 678947"/>
                <a:gd name="connsiteY24" fmla="*/ 885255 h 2025229"/>
                <a:gd name="connsiteX25" fmla="*/ 117622 w 678947"/>
                <a:gd name="connsiteY25" fmla="*/ 840264 h 2025229"/>
                <a:gd name="connsiteX26" fmla="*/ 162613 w 678947"/>
                <a:gd name="connsiteY26" fmla="*/ 795273 h 2025229"/>
                <a:gd name="connsiteX27" fmla="*/ 306002 w 678947"/>
                <a:gd name="connsiteY27" fmla="*/ 0 h 2025229"/>
                <a:gd name="connsiteX28" fmla="*/ 477359 w 678947"/>
                <a:gd name="connsiteY28" fmla="*/ 279667 h 2025229"/>
                <a:gd name="connsiteX29" fmla="*/ 535416 w 678947"/>
                <a:gd name="connsiteY29" fmla="*/ 730528 h 2025229"/>
                <a:gd name="connsiteX30" fmla="*/ 143530 w 678947"/>
                <a:gd name="connsiteY30" fmla="*/ 730528 h 2025229"/>
                <a:gd name="connsiteX31" fmla="*/ 306002 w 678947"/>
                <a:gd name="connsiteY31" fmla="*/ 0 h 202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8947" h="2025229">
                  <a:moveTo>
                    <a:pt x="541078" y="913760"/>
                  </a:moveTo>
                  <a:cubicBezTo>
                    <a:pt x="517510" y="1040676"/>
                    <a:pt x="540707" y="1154107"/>
                    <a:pt x="675744" y="1298518"/>
                  </a:cubicBezTo>
                  <a:lnTo>
                    <a:pt x="678947" y="1298518"/>
                  </a:lnTo>
                  <a:lnTo>
                    <a:pt x="677934" y="1301036"/>
                  </a:lnTo>
                  <a:lnTo>
                    <a:pt x="678947" y="1302201"/>
                  </a:lnTo>
                  <a:lnTo>
                    <a:pt x="677465" y="1302201"/>
                  </a:lnTo>
                  <a:lnTo>
                    <a:pt x="380803" y="2020204"/>
                  </a:lnTo>
                  <a:lnTo>
                    <a:pt x="370346" y="1428267"/>
                  </a:lnTo>
                  <a:cubicBezTo>
                    <a:pt x="405337" y="1416402"/>
                    <a:pt x="430248" y="1384267"/>
                    <a:pt x="430248" y="1346540"/>
                  </a:cubicBezTo>
                  <a:cubicBezTo>
                    <a:pt x="430248" y="1298351"/>
                    <a:pt x="389607" y="1259287"/>
                    <a:pt x="339473" y="1259287"/>
                  </a:cubicBezTo>
                  <a:cubicBezTo>
                    <a:pt x="289339" y="1259287"/>
                    <a:pt x="248698" y="1298351"/>
                    <a:pt x="248698" y="1346540"/>
                  </a:cubicBezTo>
                  <a:cubicBezTo>
                    <a:pt x="248698" y="1384267"/>
                    <a:pt x="273609" y="1416402"/>
                    <a:pt x="308601" y="1428268"/>
                  </a:cubicBezTo>
                  <a:cubicBezTo>
                    <a:pt x="308601" y="1640657"/>
                    <a:pt x="298145" y="1812840"/>
                    <a:pt x="298145" y="2025229"/>
                  </a:cubicBezTo>
                  <a:cubicBezTo>
                    <a:pt x="195772" y="1770818"/>
                    <a:pt x="103855" y="1556612"/>
                    <a:pt x="1482" y="1302201"/>
                  </a:cubicBezTo>
                  <a:lnTo>
                    <a:pt x="1" y="1302201"/>
                  </a:lnTo>
                  <a:cubicBezTo>
                    <a:pt x="335" y="1301788"/>
                    <a:pt x="668" y="1301375"/>
                    <a:pt x="977" y="1300945"/>
                  </a:cubicBezTo>
                  <a:lnTo>
                    <a:pt x="0" y="1298518"/>
                  </a:lnTo>
                  <a:lnTo>
                    <a:pt x="2865" y="1298518"/>
                  </a:lnTo>
                  <a:cubicBezTo>
                    <a:pt x="133453" y="1136606"/>
                    <a:pt x="156667" y="1063482"/>
                    <a:pt x="128363" y="918329"/>
                  </a:cubicBezTo>
                  <a:lnTo>
                    <a:pt x="541078" y="913760"/>
                  </a:lnTo>
                  <a:close/>
                  <a:moveTo>
                    <a:pt x="162613" y="795273"/>
                  </a:moveTo>
                  <a:lnTo>
                    <a:pt x="516334" y="795273"/>
                  </a:lnTo>
                  <a:cubicBezTo>
                    <a:pt x="541182" y="795273"/>
                    <a:pt x="561325" y="815416"/>
                    <a:pt x="561325" y="840264"/>
                  </a:cubicBezTo>
                  <a:cubicBezTo>
                    <a:pt x="561325" y="865112"/>
                    <a:pt x="541182" y="885255"/>
                    <a:pt x="516334" y="885255"/>
                  </a:cubicBezTo>
                  <a:lnTo>
                    <a:pt x="162613" y="885255"/>
                  </a:lnTo>
                  <a:cubicBezTo>
                    <a:pt x="137765" y="885255"/>
                    <a:pt x="117622" y="865112"/>
                    <a:pt x="117622" y="840264"/>
                  </a:cubicBezTo>
                  <a:cubicBezTo>
                    <a:pt x="117622" y="815416"/>
                    <a:pt x="137765" y="795273"/>
                    <a:pt x="162613" y="795273"/>
                  </a:cubicBezTo>
                  <a:close/>
                  <a:moveTo>
                    <a:pt x="306002" y="0"/>
                  </a:moveTo>
                  <a:lnTo>
                    <a:pt x="477359" y="279667"/>
                  </a:lnTo>
                  <a:lnTo>
                    <a:pt x="535416" y="730528"/>
                  </a:lnTo>
                  <a:lnTo>
                    <a:pt x="143530" y="730528"/>
                  </a:lnTo>
                  <a:cubicBezTo>
                    <a:pt x="211263" y="560889"/>
                    <a:pt x="238269" y="169639"/>
                    <a:pt x="30600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857224" y="1500180"/>
            <a:ext cx="2214578" cy="30003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00034" y="1214428"/>
            <a:ext cx="785818" cy="7143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5400000" flipH="1" flipV="1">
            <a:off x="642904" y="1428736"/>
            <a:ext cx="428631" cy="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00034" y="1500180"/>
            <a:ext cx="642942" cy="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857224" y="1071553"/>
            <a:ext cx="3857651" cy="3857651"/>
            <a:chOff x="5237476" y="-294647"/>
            <a:chExt cx="7772400" cy="7772400"/>
          </a:xfrm>
        </p:grpSpPr>
        <p:sp>
          <p:nvSpPr>
            <p:cNvPr id="14" name="Circle: Hollow 2">
              <a:extLst>
                <a:ext uri="{FF2B5EF4-FFF2-40B4-BE49-F238E27FC236}">
                  <a16:creationId xmlns:a16="http://schemas.microsoft.com/office/drawing/2014/main" xmlns="" id="{C0A7B791-D56B-4AC2-A60F-53EEC578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4876" y="1762753"/>
              <a:ext cx="3657600" cy="3657600"/>
            </a:xfrm>
            <a:prstGeom prst="donut">
              <a:avLst>
                <a:gd name="adj" fmla="val 18423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xmlns="" id="{A181DC29-8C0F-46E2-AD33-C02B6016F878}"/>
                </a:ext>
              </a:extLst>
            </p:cNvPr>
            <p:cNvSpPr/>
            <p:nvPr/>
          </p:nvSpPr>
          <p:spPr>
            <a:xfrm>
              <a:off x="8209276" y="267715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xmlns="" id="{EFD10FE8-39B8-4E01-94CC-E1977386A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476" y="-294647"/>
              <a:ext cx="7772400" cy="77724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F7F83675-EF31-483A-8929-4FE1A7768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9076" y="1076953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xmlns="" id="{48D0DA70-EE0C-47BC-942A-2D81B4C7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276" y="391153"/>
              <a:ext cx="6400800" cy="6400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xmlns="" id="{2C03D509-8874-4515-A3F2-2429F7506825}"/>
                </a:ext>
              </a:extLst>
            </p:cNvPr>
            <p:cNvSpPr/>
            <p:nvPr/>
          </p:nvSpPr>
          <p:spPr>
            <a:xfrm>
              <a:off x="9054271" y="2602894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FA0A653-9A57-4D23-8885-9BAEE4D74DFC}"/>
                </a:ext>
              </a:extLst>
            </p:cNvPr>
            <p:cNvSpPr/>
            <p:nvPr/>
          </p:nvSpPr>
          <p:spPr>
            <a:xfrm>
              <a:off x="9823892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1" name="Oval 9">
              <a:extLst>
                <a:ext uri="{FF2B5EF4-FFF2-40B4-BE49-F238E27FC236}">
                  <a16:creationId xmlns:a16="http://schemas.microsoft.com/office/drawing/2014/main" xmlns="" id="{A2845643-1BF4-4244-AA81-0C3C8571C7E2}"/>
                </a:ext>
              </a:extLst>
            </p:cNvPr>
            <p:cNvSpPr/>
            <p:nvPr/>
          </p:nvSpPr>
          <p:spPr>
            <a:xfrm>
              <a:off x="8237564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Oval 10">
              <a:extLst>
                <a:ext uri="{FF2B5EF4-FFF2-40B4-BE49-F238E27FC236}">
                  <a16:creationId xmlns:a16="http://schemas.microsoft.com/office/drawing/2014/main" xmlns="" id="{36F52E91-EE0C-47C8-90FB-84FEE44B16AC}"/>
                </a:ext>
              </a:extLst>
            </p:cNvPr>
            <p:cNvSpPr/>
            <p:nvPr/>
          </p:nvSpPr>
          <p:spPr>
            <a:xfrm>
              <a:off x="9823892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xmlns="" id="{6338A906-DA27-4809-9120-BB3AEB0EF488}"/>
                </a:ext>
              </a:extLst>
            </p:cNvPr>
            <p:cNvSpPr/>
            <p:nvPr/>
          </p:nvSpPr>
          <p:spPr>
            <a:xfrm>
              <a:off x="8237564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Oval 12">
              <a:extLst>
                <a:ext uri="{FF2B5EF4-FFF2-40B4-BE49-F238E27FC236}">
                  <a16:creationId xmlns:a16="http://schemas.microsoft.com/office/drawing/2014/main" xmlns="" id="{63794685-298B-451E-8EF2-3A0346C23535}"/>
                </a:ext>
              </a:extLst>
            </p:cNvPr>
            <p:cNvSpPr/>
            <p:nvPr/>
          </p:nvSpPr>
          <p:spPr>
            <a:xfrm>
              <a:off x="9054271" y="4411540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xmlns="" id="{D7846DA1-DB3F-46B1-84F7-B11CE38B6682}"/>
                </a:ext>
              </a:extLst>
            </p:cNvPr>
            <p:cNvSpPr/>
            <p:nvPr/>
          </p:nvSpPr>
          <p:spPr>
            <a:xfrm>
              <a:off x="8694435" y="486842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Oval 14">
              <a:extLst>
                <a:ext uri="{FF2B5EF4-FFF2-40B4-BE49-F238E27FC236}">
                  <a16:creationId xmlns:a16="http://schemas.microsoft.com/office/drawing/2014/main" xmlns="" id="{FF4F65BB-5E30-41CA-98A7-A12F7CF251B7}"/>
                </a:ext>
              </a:extLst>
            </p:cNvPr>
            <p:cNvSpPr/>
            <p:nvPr/>
          </p:nvSpPr>
          <p:spPr>
            <a:xfrm>
              <a:off x="7199204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7" name="Oval 15">
              <a:extLst>
                <a:ext uri="{FF2B5EF4-FFF2-40B4-BE49-F238E27FC236}">
                  <a16:creationId xmlns:a16="http://schemas.microsoft.com/office/drawing/2014/main" xmlns="" id="{9BABE7F6-D697-4D57-B0AD-EA9B051D0F0B}"/>
                </a:ext>
              </a:extLst>
            </p:cNvPr>
            <p:cNvSpPr/>
            <p:nvPr/>
          </p:nvSpPr>
          <p:spPr>
            <a:xfrm>
              <a:off x="10193585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Oval 16">
              <a:extLst>
                <a:ext uri="{FF2B5EF4-FFF2-40B4-BE49-F238E27FC236}">
                  <a16:creationId xmlns:a16="http://schemas.microsoft.com/office/drawing/2014/main" xmlns="" id="{07418E80-9910-4D2B-8205-4EFC014C4BC2}"/>
                </a:ext>
              </a:extLst>
            </p:cNvPr>
            <p:cNvSpPr/>
            <p:nvPr/>
          </p:nvSpPr>
          <p:spPr>
            <a:xfrm>
              <a:off x="8694435" y="1555572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Oval 17">
              <a:extLst>
                <a:ext uri="{FF2B5EF4-FFF2-40B4-BE49-F238E27FC236}">
                  <a16:creationId xmlns:a16="http://schemas.microsoft.com/office/drawing/2014/main" xmlns="" id="{0AF1464E-2FEB-4BDA-A3B4-3CCE090B66F0}"/>
                </a:ext>
              </a:extLst>
            </p:cNvPr>
            <p:cNvSpPr/>
            <p:nvPr/>
          </p:nvSpPr>
          <p:spPr>
            <a:xfrm>
              <a:off x="7199204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Oval 18">
              <a:extLst>
                <a:ext uri="{FF2B5EF4-FFF2-40B4-BE49-F238E27FC236}">
                  <a16:creationId xmlns:a16="http://schemas.microsoft.com/office/drawing/2014/main" xmlns="" id="{4DD4B18B-4D2A-4E1F-ABF8-42A04156ABBD}"/>
                </a:ext>
              </a:extLst>
            </p:cNvPr>
            <p:cNvSpPr/>
            <p:nvPr/>
          </p:nvSpPr>
          <p:spPr>
            <a:xfrm>
              <a:off x="10193585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Isosceles Triangle 51">
              <a:extLst>
                <a:ext uri="{FF2B5EF4-FFF2-40B4-BE49-F238E27FC236}">
                  <a16:creationId xmlns:a16="http://schemas.microsoft.com/office/drawing/2014/main" xmlns="" id="{0E56D140-A3BC-418B-9B4B-F881CD224CD4}"/>
                </a:ext>
              </a:extLst>
            </p:cNvPr>
            <p:cNvSpPr/>
            <p:nvPr/>
          </p:nvSpPr>
          <p:spPr>
            <a:xfrm>
              <a:off x="7451798" y="4128801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xmlns="" id="{62A0B26B-E8A9-41C0-803B-3C2855B215B7}"/>
                </a:ext>
              </a:extLst>
            </p:cNvPr>
            <p:cNvSpPr/>
            <p:nvPr/>
          </p:nvSpPr>
          <p:spPr>
            <a:xfrm>
              <a:off x="8934102" y="5108094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FC17F542-AB7D-4B5B-908B-CF69F591AF9E}"/>
                </a:ext>
              </a:extLst>
            </p:cNvPr>
            <p:cNvSpPr/>
            <p:nvPr/>
          </p:nvSpPr>
          <p:spPr>
            <a:xfrm>
              <a:off x="7445684" y="2831286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xmlns="" id="{1DFA8180-4F6C-4607-B801-B743D1B5237A}"/>
                </a:ext>
              </a:extLst>
            </p:cNvPr>
            <p:cNvSpPr/>
            <p:nvPr/>
          </p:nvSpPr>
          <p:spPr>
            <a:xfrm>
              <a:off x="8938269" y="1821495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5" name="Round Same Side Corner Rectangle 36">
              <a:extLst>
                <a:ext uri="{FF2B5EF4-FFF2-40B4-BE49-F238E27FC236}">
                  <a16:creationId xmlns:a16="http://schemas.microsoft.com/office/drawing/2014/main" xmlns="" id="{4EFBEAA9-660E-4EE6-AD18-B71679DA8515}"/>
                </a:ext>
              </a:extLst>
            </p:cNvPr>
            <p:cNvSpPr/>
            <p:nvPr/>
          </p:nvSpPr>
          <p:spPr>
            <a:xfrm>
              <a:off x="10434826" y="2823580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6" name="자유형 176">
              <a:extLst>
                <a:ext uri="{FF2B5EF4-FFF2-40B4-BE49-F238E27FC236}">
                  <a16:creationId xmlns:a16="http://schemas.microsoft.com/office/drawing/2014/main" xmlns="" id="{C64A15B9-55C0-4B6A-9B1F-2F2EA36C2192}"/>
                </a:ext>
              </a:extLst>
            </p:cNvPr>
            <p:cNvSpPr/>
            <p:nvPr/>
          </p:nvSpPr>
          <p:spPr>
            <a:xfrm>
              <a:off x="10412624" y="4045365"/>
              <a:ext cx="372027" cy="390469"/>
            </a:xfrm>
            <a:custGeom>
              <a:avLst/>
              <a:gdLst>
                <a:gd name="connsiteX0" fmla="*/ 1460984 w 2921968"/>
                <a:gd name="connsiteY0" fmla="*/ 233294 h 3066808"/>
                <a:gd name="connsiteX1" fmla="*/ 1320049 w 2921968"/>
                <a:gd name="connsiteY1" fmla="*/ 374229 h 3066808"/>
                <a:gd name="connsiteX2" fmla="*/ 1460984 w 2921968"/>
                <a:gd name="connsiteY2" fmla="*/ 515164 h 3066808"/>
                <a:gd name="connsiteX3" fmla="*/ 1601919 w 2921968"/>
                <a:gd name="connsiteY3" fmla="*/ 374229 h 3066808"/>
                <a:gd name="connsiteX4" fmla="*/ 1460984 w 2921968"/>
                <a:gd name="connsiteY4" fmla="*/ 233294 h 3066808"/>
                <a:gd name="connsiteX5" fmla="*/ 1460984 w 2921968"/>
                <a:gd name="connsiteY5" fmla="*/ 0 h 3066808"/>
                <a:gd name="connsiteX6" fmla="*/ 1835213 w 2921968"/>
                <a:gd name="connsiteY6" fmla="*/ 374229 h 3066808"/>
                <a:gd name="connsiteX7" fmla="*/ 1670219 w 2921968"/>
                <a:gd name="connsiteY7" fmla="*/ 684545 h 3066808"/>
                <a:gd name="connsiteX8" fmla="*/ 1626866 w 2921968"/>
                <a:gd name="connsiteY8" fmla="*/ 708077 h 3066808"/>
                <a:gd name="connsiteX9" fmla="*/ 1646248 w 2921968"/>
                <a:gd name="connsiteY9" fmla="*/ 873151 h 3066808"/>
                <a:gd name="connsiteX10" fmla="*/ 2235203 w 2921968"/>
                <a:gd name="connsiteY10" fmla="*/ 873151 h 3066808"/>
                <a:gd name="connsiteX11" fmla="*/ 2241832 w 2921968"/>
                <a:gd name="connsiteY11" fmla="*/ 851796 h 3066808"/>
                <a:gd name="connsiteX12" fmla="*/ 2430803 w 2921968"/>
                <a:gd name="connsiteY12" fmla="*/ 726537 h 3066808"/>
                <a:gd name="connsiteX13" fmla="*/ 2635891 w 2921968"/>
                <a:gd name="connsiteY13" fmla="*/ 931625 h 3066808"/>
                <a:gd name="connsiteX14" fmla="*/ 2430803 w 2921968"/>
                <a:gd name="connsiteY14" fmla="*/ 1136713 h 3066808"/>
                <a:gd name="connsiteX15" fmla="*/ 2241832 w 2921968"/>
                <a:gd name="connsiteY15" fmla="*/ 1011455 h 3066808"/>
                <a:gd name="connsiteX16" fmla="*/ 2233652 w 2921968"/>
                <a:gd name="connsiteY16" fmla="*/ 985105 h 3066808"/>
                <a:gd name="connsiteX17" fmla="*/ 1659393 w 2921968"/>
                <a:gd name="connsiteY17" fmla="*/ 985105 h 3066808"/>
                <a:gd name="connsiteX18" fmla="*/ 1835639 w 2921968"/>
                <a:gd name="connsiteY18" fmla="*/ 2486125 h 3066808"/>
                <a:gd name="connsiteX19" fmla="*/ 2605322 w 2921968"/>
                <a:gd name="connsiteY19" fmla="*/ 1804902 h 3066808"/>
                <a:gd name="connsiteX20" fmla="*/ 2437231 w 2921968"/>
                <a:gd name="connsiteY20" fmla="*/ 1828663 h 3066808"/>
                <a:gd name="connsiteX21" fmla="*/ 2679599 w 2921968"/>
                <a:gd name="connsiteY21" fmla="*/ 1472350 h 3066808"/>
                <a:gd name="connsiteX22" fmla="*/ 2921968 w 2921968"/>
                <a:gd name="connsiteY22" fmla="*/ 1828663 h 3066808"/>
                <a:gd name="connsiteX23" fmla="*/ 2749252 w 2921968"/>
                <a:gd name="connsiteY23" fmla="*/ 1804848 h 3066808"/>
                <a:gd name="connsiteX24" fmla="*/ 1665272 w 2921968"/>
                <a:gd name="connsiteY24" fmla="*/ 2905483 h 3066808"/>
                <a:gd name="connsiteX25" fmla="*/ 1462434 w 2921968"/>
                <a:gd name="connsiteY25" fmla="*/ 3066808 h 3066808"/>
                <a:gd name="connsiteX26" fmla="*/ 1265857 w 2921968"/>
                <a:gd name="connsiteY26" fmla="*/ 2910631 h 3066808"/>
                <a:gd name="connsiteX27" fmla="*/ 175466 w 2921968"/>
                <a:gd name="connsiteY27" fmla="*/ 1804523 h 3066808"/>
                <a:gd name="connsiteX28" fmla="*/ 0 w 2921968"/>
                <a:gd name="connsiteY28" fmla="*/ 1828663 h 3066808"/>
                <a:gd name="connsiteX29" fmla="*/ 242369 w 2921968"/>
                <a:gd name="connsiteY29" fmla="*/ 1472350 h 3066808"/>
                <a:gd name="connsiteX30" fmla="*/ 484739 w 2921968"/>
                <a:gd name="connsiteY30" fmla="*/ 1828663 h 3066808"/>
                <a:gd name="connsiteX31" fmla="*/ 319066 w 2921968"/>
                <a:gd name="connsiteY31" fmla="*/ 1805271 h 3066808"/>
                <a:gd name="connsiteX32" fmla="*/ 1095798 w 2921968"/>
                <a:gd name="connsiteY32" fmla="*/ 2488933 h 3066808"/>
                <a:gd name="connsiteX33" fmla="*/ 1266566 w 2921968"/>
                <a:gd name="connsiteY33" fmla="*/ 985105 h 3066808"/>
                <a:gd name="connsiteX34" fmla="*/ 728631 w 2921968"/>
                <a:gd name="connsiteY34" fmla="*/ 985105 h 3066808"/>
                <a:gd name="connsiteX35" fmla="*/ 727109 w 2921968"/>
                <a:gd name="connsiteY35" fmla="*/ 987221 h 3066808"/>
                <a:gd name="connsiteX36" fmla="*/ 719586 w 2921968"/>
                <a:gd name="connsiteY36" fmla="*/ 1011455 h 3066808"/>
                <a:gd name="connsiteX37" fmla="*/ 530615 w 2921968"/>
                <a:gd name="connsiteY37" fmla="*/ 1136713 h 3066808"/>
                <a:gd name="connsiteX38" fmla="*/ 325527 w 2921968"/>
                <a:gd name="connsiteY38" fmla="*/ 931625 h 3066808"/>
                <a:gd name="connsiteX39" fmla="*/ 530615 w 2921968"/>
                <a:gd name="connsiteY39" fmla="*/ 726537 h 3066808"/>
                <a:gd name="connsiteX40" fmla="*/ 719586 w 2921968"/>
                <a:gd name="connsiteY40" fmla="*/ 851796 h 3066808"/>
                <a:gd name="connsiteX41" fmla="*/ 724380 w 2921968"/>
                <a:gd name="connsiteY41" fmla="*/ 867240 h 3066808"/>
                <a:gd name="connsiteX42" fmla="*/ 728634 w 2921968"/>
                <a:gd name="connsiteY42" fmla="*/ 873151 h 3066808"/>
                <a:gd name="connsiteX43" fmla="*/ 1279279 w 2921968"/>
                <a:gd name="connsiteY43" fmla="*/ 873151 h 3066808"/>
                <a:gd name="connsiteX44" fmla="*/ 1297855 w 2921968"/>
                <a:gd name="connsiteY44" fmla="*/ 709571 h 3066808"/>
                <a:gd name="connsiteX45" fmla="*/ 1251749 w 2921968"/>
                <a:gd name="connsiteY45" fmla="*/ 684545 h 3066808"/>
                <a:gd name="connsiteX46" fmla="*/ 1086755 w 2921968"/>
                <a:gd name="connsiteY46" fmla="*/ 374229 h 3066808"/>
                <a:gd name="connsiteX47" fmla="*/ 1460984 w 2921968"/>
                <a:gd name="connsiteY47" fmla="*/ 0 h 306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21968" h="3066808">
                  <a:moveTo>
                    <a:pt x="1460984" y="233294"/>
                  </a:moveTo>
                  <a:cubicBezTo>
                    <a:pt x="1383148" y="233294"/>
                    <a:pt x="1320049" y="296393"/>
                    <a:pt x="1320049" y="374229"/>
                  </a:cubicBezTo>
                  <a:cubicBezTo>
                    <a:pt x="1320049" y="452065"/>
                    <a:pt x="1383148" y="515164"/>
                    <a:pt x="1460984" y="515164"/>
                  </a:cubicBezTo>
                  <a:cubicBezTo>
                    <a:pt x="1538820" y="515164"/>
                    <a:pt x="1601919" y="452065"/>
                    <a:pt x="1601919" y="374229"/>
                  </a:cubicBezTo>
                  <a:cubicBezTo>
                    <a:pt x="1601919" y="296393"/>
                    <a:pt x="1538820" y="233294"/>
                    <a:pt x="1460984" y="233294"/>
                  </a:cubicBezTo>
                  <a:close/>
                  <a:moveTo>
                    <a:pt x="1460984" y="0"/>
                  </a:moveTo>
                  <a:cubicBezTo>
                    <a:pt x="1667665" y="0"/>
                    <a:pt x="1835213" y="167548"/>
                    <a:pt x="1835213" y="374229"/>
                  </a:cubicBezTo>
                  <a:cubicBezTo>
                    <a:pt x="1835213" y="503404"/>
                    <a:pt x="1769765" y="617294"/>
                    <a:pt x="1670219" y="684545"/>
                  </a:cubicBezTo>
                  <a:lnTo>
                    <a:pt x="1626866" y="708077"/>
                  </a:lnTo>
                  <a:lnTo>
                    <a:pt x="1646248" y="873151"/>
                  </a:lnTo>
                  <a:lnTo>
                    <a:pt x="2235203" y="873151"/>
                  </a:lnTo>
                  <a:lnTo>
                    <a:pt x="2241832" y="851796"/>
                  </a:lnTo>
                  <a:cubicBezTo>
                    <a:pt x="2272966" y="778187"/>
                    <a:pt x="2345853" y="726537"/>
                    <a:pt x="2430803" y="726537"/>
                  </a:cubicBezTo>
                  <a:cubicBezTo>
                    <a:pt x="2544070" y="726537"/>
                    <a:pt x="2635891" y="818358"/>
                    <a:pt x="2635891" y="931625"/>
                  </a:cubicBezTo>
                  <a:cubicBezTo>
                    <a:pt x="2635891" y="1044892"/>
                    <a:pt x="2544070" y="1136713"/>
                    <a:pt x="2430803" y="1136713"/>
                  </a:cubicBezTo>
                  <a:cubicBezTo>
                    <a:pt x="2345853" y="1136713"/>
                    <a:pt x="2272966" y="1085064"/>
                    <a:pt x="2241832" y="1011455"/>
                  </a:cubicBezTo>
                  <a:lnTo>
                    <a:pt x="2233652" y="985105"/>
                  </a:lnTo>
                  <a:lnTo>
                    <a:pt x="1659393" y="985105"/>
                  </a:lnTo>
                  <a:lnTo>
                    <a:pt x="1835639" y="2486125"/>
                  </a:lnTo>
                  <a:cubicBezTo>
                    <a:pt x="2257126" y="2356235"/>
                    <a:pt x="2582425" y="2203368"/>
                    <a:pt x="2605322" y="1804902"/>
                  </a:cubicBezTo>
                  <a:cubicBezTo>
                    <a:pt x="2547615" y="1806965"/>
                    <a:pt x="2490707" y="1815307"/>
                    <a:pt x="2437231" y="1828663"/>
                  </a:cubicBezTo>
                  <a:cubicBezTo>
                    <a:pt x="2542844" y="1722240"/>
                    <a:pt x="2642253" y="1622871"/>
                    <a:pt x="2679599" y="1472350"/>
                  </a:cubicBezTo>
                  <a:cubicBezTo>
                    <a:pt x="2719016" y="1621107"/>
                    <a:pt x="2816355" y="1715183"/>
                    <a:pt x="2921968" y="1828663"/>
                  </a:cubicBezTo>
                  <a:cubicBezTo>
                    <a:pt x="2868630" y="1815688"/>
                    <a:pt x="2809977" y="1807008"/>
                    <a:pt x="2749252" y="1804848"/>
                  </a:cubicBezTo>
                  <a:cubicBezTo>
                    <a:pt x="2719427" y="2342499"/>
                    <a:pt x="2353693" y="2860207"/>
                    <a:pt x="1665272" y="2905483"/>
                  </a:cubicBezTo>
                  <a:cubicBezTo>
                    <a:pt x="1561523" y="2978866"/>
                    <a:pt x="1523475" y="3013033"/>
                    <a:pt x="1462434" y="3066808"/>
                  </a:cubicBezTo>
                  <a:cubicBezTo>
                    <a:pt x="1404574" y="3011016"/>
                    <a:pt x="1369708" y="2980430"/>
                    <a:pt x="1265857" y="2910631"/>
                  </a:cubicBezTo>
                  <a:cubicBezTo>
                    <a:pt x="648092" y="2849018"/>
                    <a:pt x="205460" y="2343748"/>
                    <a:pt x="175466" y="1804523"/>
                  </a:cubicBezTo>
                  <a:cubicBezTo>
                    <a:pt x="115256" y="1806261"/>
                    <a:pt x="55763" y="1814736"/>
                    <a:pt x="0" y="1828663"/>
                  </a:cubicBezTo>
                  <a:cubicBezTo>
                    <a:pt x="105615" y="1722240"/>
                    <a:pt x="205022" y="1622871"/>
                    <a:pt x="242369" y="1472350"/>
                  </a:cubicBezTo>
                  <a:cubicBezTo>
                    <a:pt x="281785" y="1621107"/>
                    <a:pt x="379124" y="1715183"/>
                    <a:pt x="484739" y="1828663"/>
                  </a:cubicBezTo>
                  <a:cubicBezTo>
                    <a:pt x="433473" y="1816193"/>
                    <a:pt x="377298" y="1807690"/>
                    <a:pt x="319066" y="1805271"/>
                  </a:cubicBezTo>
                  <a:cubicBezTo>
                    <a:pt x="342774" y="2204526"/>
                    <a:pt x="675270" y="2359301"/>
                    <a:pt x="1095798" y="2488933"/>
                  </a:cubicBezTo>
                  <a:lnTo>
                    <a:pt x="1266566" y="985105"/>
                  </a:lnTo>
                  <a:lnTo>
                    <a:pt x="728631" y="985105"/>
                  </a:lnTo>
                  <a:lnTo>
                    <a:pt x="727109" y="987221"/>
                  </a:lnTo>
                  <a:lnTo>
                    <a:pt x="719586" y="1011455"/>
                  </a:lnTo>
                  <a:cubicBezTo>
                    <a:pt x="688452" y="1085064"/>
                    <a:pt x="615566" y="1136713"/>
                    <a:pt x="530615" y="1136713"/>
                  </a:cubicBezTo>
                  <a:cubicBezTo>
                    <a:pt x="417348" y="1136713"/>
                    <a:pt x="325527" y="1044892"/>
                    <a:pt x="325527" y="931625"/>
                  </a:cubicBezTo>
                  <a:cubicBezTo>
                    <a:pt x="325527" y="818358"/>
                    <a:pt x="417348" y="726537"/>
                    <a:pt x="530615" y="726537"/>
                  </a:cubicBezTo>
                  <a:cubicBezTo>
                    <a:pt x="615566" y="726537"/>
                    <a:pt x="688452" y="778187"/>
                    <a:pt x="719586" y="851796"/>
                  </a:cubicBezTo>
                  <a:lnTo>
                    <a:pt x="724380" y="867240"/>
                  </a:lnTo>
                  <a:lnTo>
                    <a:pt x="728634" y="873151"/>
                  </a:lnTo>
                  <a:lnTo>
                    <a:pt x="1279279" y="873151"/>
                  </a:lnTo>
                  <a:lnTo>
                    <a:pt x="1297855" y="709571"/>
                  </a:lnTo>
                  <a:lnTo>
                    <a:pt x="1251749" y="684545"/>
                  </a:lnTo>
                  <a:cubicBezTo>
                    <a:pt x="1152204" y="617294"/>
                    <a:pt x="1086755" y="503404"/>
                    <a:pt x="1086755" y="374229"/>
                  </a:cubicBezTo>
                  <a:cubicBezTo>
                    <a:pt x="1086755" y="167548"/>
                    <a:pt x="1254303" y="0"/>
                    <a:pt x="14609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37" name="Group 25">
              <a:extLst>
                <a:ext uri="{FF2B5EF4-FFF2-40B4-BE49-F238E27FC236}">
                  <a16:creationId xmlns:a16="http://schemas.microsoft.com/office/drawing/2014/main" xmlns="" id="{590979FF-61BC-4DC5-8BD9-8A5CBAB93D27}"/>
                </a:ext>
              </a:extLst>
            </p:cNvPr>
            <p:cNvGrpSpPr/>
            <p:nvPr/>
          </p:nvGrpSpPr>
          <p:grpSpPr>
            <a:xfrm>
              <a:off x="8504689" y="2930098"/>
              <a:ext cx="1206341" cy="1356712"/>
              <a:chOff x="7322277" y="4321169"/>
              <a:chExt cx="1919053" cy="2158265"/>
            </a:xfrm>
            <a:solidFill>
              <a:schemeClr val="bg1"/>
            </a:solidFill>
          </p:grpSpPr>
          <p:sp>
            <p:nvSpPr>
              <p:cNvPr id="87" name="Freeform: Shape 26">
                <a:extLst>
                  <a:ext uri="{FF2B5EF4-FFF2-40B4-BE49-F238E27FC236}">
                    <a16:creationId xmlns:a16="http://schemas.microsoft.com/office/drawing/2014/main" xmlns="" id="{04DB4DAE-1BA3-4EC7-8CB4-F9BB5C97F7FD}"/>
                  </a:ext>
                </a:extLst>
              </p:cNvPr>
              <p:cNvSpPr/>
              <p:nvPr/>
            </p:nvSpPr>
            <p:spPr>
              <a:xfrm>
                <a:off x="7992414" y="5103900"/>
                <a:ext cx="575537" cy="575537"/>
              </a:xfrm>
              <a:custGeom>
                <a:avLst/>
                <a:gdLst>
                  <a:gd name="connsiteX0" fmla="*/ 298183 w 575537"/>
                  <a:gd name="connsiteY0" fmla="*/ 531276 h 575537"/>
                  <a:gd name="connsiteX1" fmla="*/ 531276 w 575537"/>
                  <a:gd name="connsiteY1" fmla="*/ 298183 h 575537"/>
                  <a:gd name="connsiteX2" fmla="*/ 298183 w 575537"/>
                  <a:gd name="connsiteY2" fmla="*/ 65091 h 575537"/>
                  <a:gd name="connsiteX3" fmla="*/ 65091 w 575537"/>
                  <a:gd name="connsiteY3" fmla="*/ 298183 h 575537"/>
                  <a:gd name="connsiteX4" fmla="*/ 298183 w 575537"/>
                  <a:gd name="connsiteY4" fmla="*/ 531276 h 57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37" h="575537">
                    <a:moveTo>
                      <a:pt x="298183" y="531276"/>
                    </a:moveTo>
                    <a:cubicBezTo>
                      <a:pt x="427679" y="531276"/>
                      <a:pt x="531276" y="424801"/>
                      <a:pt x="531276" y="298183"/>
                    </a:cubicBezTo>
                    <a:cubicBezTo>
                      <a:pt x="531276" y="168687"/>
                      <a:pt x="424801" y="65091"/>
                      <a:pt x="298183" y="65091"/>
                    </a:cubicBezTo>
                    <a:cubicBezTo>
                      <a:pt x="168687" y="65091"/>
                      <a:pt x="65091" y="171565"/>
                      <a:pt x="65091" y="298183"/>
                    </a:cubicBezTo>
                    <a:cubicBezTo>
                      <a:pt x="65091" y="424801"/>
                      <a:pt x="168687" y="531276"/>
                      <a:pt x="298183" y="531276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27">
                <a:extLst>
                  <a:ext uri="{FF2B5EF4-FFF2-40B4-BE49-F238E27FC236}">
                    <a16:creationId xmlns:a16="http://schemas.microsoft.com/office/drawing/2014/main" xmlns="" id="{11C7BEEF-E1D4-45E7-9B64-7DBF32BEBC14}"/>
                  </a:ext>
                </a:extLst>
              </p:cNvPr>
              <p:cNvSpPr/>
              <p:nvPr/>
            </p:nvSpPr>
            <p:spPr>
              <a:xfrm>
                <a:off x="7322277" y="4745313"/>
                <a:ext cx="1899274" cy="1237406"/>
              </a:xfrm>
              <a:custGeom>
                <a:avLst/>
                <a:gdLst>
                  <a:gd name="connsiteX0" fmla="*/ 1860403 w 1899273"/>
                  <a:gd name="connsiteY0" fmla="*/ 158931 h 1237405"/>
                  <a:gd name="connsiteX1" fmla="*/ 784148 w 1899273"/>
                  <a:gd name="connsiteY1" fmla="*/ 345981 h 1237405"/>
                  <a:gd name="connsiteX2" fmla="*/ 84870 w 1899273"/>
                  <a:gd name="connsiteY2" fmla="*/ 1183388 h 1237405"/>
                  <a:gd name="connsiteX3" fmla="*/ 139546 w 1899273"/>
                  <a:gd name="connsiteY3" fmla="*/ 1151733 h 1237405"/>
                  <a:gd name="connsiteX4" fmla="*/ 815803 w 1899273"/>
                  <a:gd name="connsiteY4" fmla="*/ 400657 h 1237405"/>
                  <a:gd name="connsiteX5" fmla="*/ 1805727 w 1899273"/>
                  <a:gd name="connsiteY5" fmla="*/ 190586 h 1237405"/>
                  <a:gd name="connsiteX6" fmla="*/ 1860403 w 1899273"/>
                  <a:gd name="connsiteY6" fmla="*/ 15893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60403" y="158931"/>
                    </a:moveTo>
                    <a:cubicBezTo>
                      <a:pt x="1756807" y="-19486"/>
                      <a:pt x="1276233" y="63967"/>
                      <a:pt x="784148" y="345981"/>
                    </a:cubicBezTo>
                    <a:cubicBezTo>
                      <a:pt x="294941" y="627994"/>
                      <a:pt x="-18726" y="1002093"/>
                      <a:pt x="84870" y="1183388"/>
                    </a:cubicBezTo>
                    <a:lnTo>
                      <a:pt x="139546" y="1151733"/>
                    </a:lnTo>
                    <a:cubicBezTo>
                      <a:pt x="53216" y="1002093"/>
                      <a:pt x="358251" y="665404"/>
                      <a:pt x="815803" y="400657"/>
                    </a:cubicBezTo>
                    <a:cubicBezTo>
                      <a:pt x="1276233" y="135910"/>
                      <a:pt x="1719397" y="40946"/>
                      <a:pt x="1805727" y="190586"/>
                    </a:cubicBezTo>
                    <a:lnTo>
                      <a:pt x="1860403" y="15893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28">
                <a:extLst>
                  <a:ext uri="{FF2B5EF4-FFF2-40B4-BE49-F238E27FC236}">
                    <a16:creationId xmlns:a16="http://schemas.microsoft.com/office/drawing/2014/main" xmlns="" id="{1638CAA8-EB3E-4444-A918-EB2D11B74A16}"/>
                  </a:ext>
                </a:extLst>
              </p:cNvPr>
              <p:cNvSpPr/>
              <p:nvPr/>
            </p:nvSpPr>
            <p:spPr>
              <a:xfrm>
                <a:off x="7342056" y="4839153"/>
                <a:ext cx="1899274" cy="1237406"/>
              </a:xfrm>
              <a:custGeom>
                <a:avLst/>
                <a:gdLst>
                  <a:gd name="connsiteX0" fmla="*/ 1840624 w 1899273"/>
                  <a:gd name="connsiteY0" fmla="*/ 65091 h 1237405"/>
                  <a:gd name="connsiteX1" fmla="*/ 1138468 w 1899273"/>
                  <a:gd name="connsiteY1" fmla="*/ 899620 h 1237405"/>
                  <a:gd name="connsiteX2" fmla="*/ 65091 w 1899273"/>
                  <a:gd name="connsiteY2" fmla="*/ 1089547 h 1237405"/>
                  <a:gd name="connsiteX3" fmla="*/ 119767 w 1899273"/>
                  <a:gd name="connsiteY3" fmla="*/ 1057893 h 1237405"/>
                  <a:gd name="connsiteX4" fmla="*/ 1109691 w 1899273"/>
                  <a:gd name="connsiteY4" fmla="*/ 847822 h 1237405"/>
                  <a:gd name="connsiteX5" fmla="*/ 1785948 w 1899273"/>
                  <a:gd name="connsiteY5" fmla="*/ 96745 h 1237405"/>
                  <a:gd name="connsiteX6" fmla="*/ 1840624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40624" y="65091"/>
                    </a:moveTo>
                    <a:cubicBezTo>
                      <a:pt x="1944220" y="243507"/>
                      <a:pt x="1630552" y="617607"/>
                      <a:pt x="1138468" y="899620"/>
                    </a:cubicBezTo>
                    <a:cubicBezTo>
                      <a:pt x="649261" y="1184511"/>
                      <a:pt x="168687" y="1267964"/>
                      <a:pt x="65091" y="1089547"/>
                    </a:cubicBezTo>
                    <a:lnTo>
                      <a:pt x="119767" y="1057893"/>
                    </a:lnTo>
                    <a:cubicBezTo>
                      <a:pt x="206097" y="1207532"/>
                      <a:pt x="649261" y="1112569"/>
                      <a:pt x="1109691" y="847822"/>
                    </a:cubicBezTo>
                    <a:cubicBezTo>
                      <a:pt x="1570121" y="583074"/>
                      <a:pt x="1872278" y="246385"/>
                      <a:pt x="1785948" y="96745"/>
                    </a:cubicBezTo>
                    <a:lnTo>
                      <a:pt x="1840624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29">
                <a:extLst>
                  <a:ext uri="{FF2B5EF4-FFF2-40B4-BE49-F238E27FC236}">
                    <a16:creationId xmlns:a16="http://schemas.microsoft.com/office/drawing/2014/main" xmlns="" id="{126067CC-2321-4236-870D-D459A4784BCA}"/>
                  </a:ext>
                </a:extLst>
              </p:cNvPr>
              <p:cNvSpPr/>
              <p:nvPr/>
            </p:nvSpPr>
            <p:spPr>
              <a:xfrm>
                <a:off x="7342056" y="4744038"/>
                <a:ext cx="1899274" cy="1237406"/>
              </a:xfrm>
              <a:custGeom>
                <a:avLst/>
                <a:gdLst>
                  <a:gd name="connsiteX0" fmla="*/ 65091 w 1899273"/>
                  <a:gd name="connsiteY0" fmla="*/ 160206 h 1237405"/>
                  <a:gd name="connsiteX1" fmla="*/ 1138468 w 1899273"/>
                  <a:gd name="connsiteY1" fmla="*/ 347255 h 1237405"/>
                  <a:gd name="connsiteX2" fmla="*/ 1840624 w 1899273"/>
                  <a:gd name="connsiteY2" fmla="*/ 1184662 h 1237405"/>
                  <a:gd name="connsiteX3" fmla="*/ 1785948 w 1899273"/>
                  <a:gd name="connsiteY3" fmla="*/ 1153008 h 1237405"/>
                  <a:gd name="connsiteX4" fmla="*/ 1109691 w 1899273"/>
                  <a:gd name="connsiteY4" fmla="*/ 401931 h 1237405"/>
                  <a:gd name="connsiteX5" fmla="*/ 119767 w 1899273"/>
                  <a:gd name="connsiteY5" fmla="*/ 188983 h 1237405"/>
                  <a:gd name="connsiteX6" fmla="*/ 65091 w 1899273"/>
                  <a:gd name="connsiteY6" fmla="*/ 160206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65091" y="160206"/>
                    </a:moveTo>
                    <a:cubicBezTo>
                      <a:pt x="168687" y="-21089"/>
                      <a:pt x="649261" y="65242"/>
                      <a:pt x="1138468" y="347255"/>
                    </a:cubicBezTo>
                    <a:cubicBezTo>
                      <a:pt x="1627675" y="629269"/>
                      <a:pt x="1944220" y="1003368"/>
                      <a:pt x="1840624" y="1184662"/>
                    </a:cubicBezTo>
                    <a:lnTo>
                      <a:pt x="1785948" y="1153008"/>
                    </a:lnTo>
                    <a:cubicBezTo>
                      <a:pt x="1872278" y="1003368"/>
                      <a:pt x="1570121" y="666679"/>
                      <a:pt x="1109691" y="401931"/>
                    </a:cubicBezTo>
                    <a:cubicBezTo>
                      <a:pt x="649261" y="137184"/>
                      <a:pt x="206097" y="42220"/>
                      <a:pt x="119767" y="188983"/>
                    </a:cubicBezTo>
                    <a:lnTo>
                      <a:pt x="65091" y="160206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30">
                <a:extLst>
                  <a:ext uri="{FF2B5EF4-FFF2-40B4-BE49-F238E27FC236}">
                    <a16:creationId xmlns:a16="http://schemas.microsoft.com/office/drawing/2014/main" xmlns="" id="{D631C10B-7B2E-4ED2-B1F6-47D2F36F1612}"/>
                  </a:ext>
                </a:extLst>
              </p:cNvPr>
              <p:cNvSpPr/>
              <p:nvPr/>
            </p:nvSpPr>
            <p:spPr>
              <a:xfrm>
                <a:off x="7322277" y="4839153"/>
                <a:ext cx="1899274" cy="1237406"/>
              </a:xfrm>
              <a:custGeom>
                <a:avLst/>
                <a:gdLst>
                  <a:gd name="connsiteX0" fmla="*/ 84870 w 1899273"/>
                  <a:gd name="connsiteY0" fmla="*/ 65091 h 1237405"/>
                  <a:gd name="connsiteX1" fmla="*/ 784148 w 1899273"/>
                  <a:gd name="connsiteY1" fmla="*/ 899620 h 1237405"/>
                  <a:gd name="connsiteX2" fmla="*/ 1860403 w 1899273"/>
                  <a:gd name="connsiteY2" fmla="*/ 1086670 h 1237405"/>
                  <a:gd name="connsiteX3" fmla="*/ 1805727 w 1899273"/>
                  <a:gd name="connsiteY3" fmla="*/ 1055015 h 1237405"/>
                  <a:gd name="connsiteX4" fmla="*/ 815803 w 1899273"/>
                  <a:gd name="connsiteY4" fmla="*/ 844944 h 1237405"/>
                  <a:gd name="connsiteX5" fmla="*/ 139546 w 1899273"/>
                  <a:gd name="connsiteY5" fmla="*/ 93867 h 1237405"/>
                  <a:gd name="connsiteX6" fmla="*/ 84870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84870" y="65091"/>
                    </a:moveTo>
                    <a:cubicBezTo>
                      <a:pt x="-18726" y="243507"/>
                      <a:pt x="294941" y="617607"/>
                      <a:pt x="784148" y="899620"/>
                    </a:cubicBezTo>
                    <a:cubicBezTo>
                      <a:pt x="1273355" y="1181633"/>
                      <a:pt x="1756807" y="1267964"/>
                      <a:pt x="1860403" y="1086670"/>
                    </a:cubicBezTo>
                    <a:lnTo>
                      <a:pt x="1805727" y="1055015"/>
                    </a:lnTo>
                    <a:cubicBezTo>
                      <a:pt x="1719397" y="1204655"/>
                      <a:pt x="1276233" y="1109691"/>
                      <a:pt x="815803" y="844944"/>
                    </a:cubicBezTo>
                    <a:cubicBezTo>
                      <a:pt x="355373" y="580197"/>
                      <a:pt x="53216" y="243507"/>
                      <a:pt x="139546" y="93867"/>
                    </a:cubicBezTo>
                    <a:lnTo>
                      <a:pt x="84870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31">
                <a:extLst>
                  <a:ext uri="{FF2B5EF4-FFF2-40B4-BE49-F238E27FC236}">
                    <a16:creationId xmlns:a16="http://schemas.microsoft.com/office/drawing/2014/main" xmlns="" id="{1C37AD9F-5F73-47A8-BB66-2BADA638D55A}"/>
                  </a:ext>
                </a:extLst>
              </p:cNvPr>
              <p:cNvSpPr/>
              <p:nvPr/>
            </p:nvSpPr>
            <p:spPr>
              <a:xfrm>
                <a:off x="7860040" y="4321169"/>
                <a:ext cx="489207" cy="2158265"/>
              </a:xfrm>
              <a:custGeom>
                <a:avLst/>
                <a:gdLst>
                  <a:gd name="connsiteX0" fmla="*/ 439190 w 489206"/>
                  <a:gd name="connsiteY0" fmla="*/ 2114004 h 2158265"/>
                  <a:gd name="connsiteX1" fmla="*/ 65091 w 489206"/>
                  <a:gd name="connsiteY1" fmla="*/ 1089547 h 2158265"/>
                  <a:gd name="connsiteX2" fmla="*/ 439190 w 489206"/>
                  <a:gd name="connsiteY2" fmla="*/ 65091 h 2158265"/>
                  <a:gd name="connsiteX3" fmla="*/ 439190 w 489206"/>
                  <a:gd name="connsiteY3" fmla="*/ 128400 h 2158265"/>
                  <a:gd name="connsiteX4" fmla="*/ 128400 w 489206"/>
                  <a:gd name="connsiteY4" fmla="*/ 1089547 h 2158265"/>
                  <a:gd name="connsiteX5" fmla="*/ 439190 w 489206"/>
                  <a:gd name="connsiteY5" fmla="*/ 2050695 h 2158265"/>
                  <a:gd name="connsiteX6" fmla="*/ 439190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439190" y="2114004"/>
                    </a:moveTo>
                    <a:cubicBezTo>
                      <a:pt x="231996" y="2114004"/>
                      <a:pt x="65091" y="1656452"/>
                      <a:pt x="65091" y="1089547"/>
                    </a:cubicBezTo>
                    <a:cubicBezTo>
                      <a:pt x="65091" y="522643"/>
                      <a:pt x="234874" y="65091"/>
                      <a:pt x="439190" y="65091"/>
                    </a:cubicBezTo>
                    <a:lnTo>
                      <a:pt x="439190" y="128400"/>
                    </a:lnTo>
                    <a:cubicBezTo>
                      <a:pt x="266529" y="128400"/>
                      <a:pt x="128400" y="560053"/>
                      <a:pt x="128400" y="1089547"/>
                    </a:cubicBezTo>
                    <a:cubicBezTo>
                      <a:pt x="128400" y="1619042"/>
                      <a:pt x="269406" y="2050695"/>
                      <a:pt x="439190" y="2050695"/>
                    </a:cubicBezTo>
                    <a:lnTo>
                      <a:pt x="439190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32">
                <a:extLst>
                  <a:ext uri="{FF2B5EF4-FFF2-40B4-BE49-F238E27FC236}">
                    <a16:creationId xmlns:a16="http://schemas.microsoft.com/office/drawing/2014/main" xmlns="" id="{38101728-F017-445B-8427-2EE09AEE9817}"/>
                  </a:ext>
                </a:extLst>
              </p:cNvPr>
              <p:cNvSpPr/>
              <p:nvPr/>
            </p:nvSpPr>
            <p:spPr>
              <a:xfrm>
                <a:off x="8234139" y="4321169"/>
                <a:ext cx="489207" cy="2158265"/>
              </a:xfrm>
              <a:custGeom>
                <a:avLst/>
                <a:gdLst>
                  <a:gd name="connsiteX0" fmla="*/ 65091 w 489206"/>
                  <a:gd name="connsiteY0" fmla="*/ 2114004 h 2158265"/>
                  <a:gd name="connsiteX1" fmla="*/ 439190 w 489206"/>
                  <a:gd name="connsiteY1" fmla="*/ 1089547 h 2158265"/>
                  <a:gd name="connsiteX2" fmla="*/ 65091 w 489206"/>
                  <a:gd name="connsiteY2" fmla="*/ 65091 h 2158265"/>
                  <a:gd name="connsiteX3" fmla="*/ 65091 w 489206"/>
                  <a:gd name="connsiteY3" fmla="*/ 128400 h 2158265"/>
                  <a:gd name="connsiteX4" fmla="*/ 375881 w 489206"/>
                  <a:gd name="connsiteY4" fmla="*/ 1089547 h 2158265"/>
                  <a:gd name="connsiteX5" fmla="*/ 65091 w 489206"/>
                  <a:gd name="connsiteY5" fmla="*/ 2050695 h 2158265"/>
                  <a:gd name="connsiteX6" fmla="*/ 65091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65091" y="2114004"/>
                    </a:moveTo>
                    <a:cubicBezTo>
                      <a:pt x="272284" y="2114004"/>
                      <a:pt x="439190" y="1656452"/>
                      <a:pt x="439190" y="1089547"/>
                    </a:cubicBezTo>
                    <a:cubicBezTo>
                      <a:pt x="439190" y="522643"/>
                      <a:pt x="272284" y="65091"/>
                      <a:pt x="65091" y="65091"/>
                    </a:cubicBezTo>
                    <a:lnTo>
                      <a:pt x="65091" y="128400"/>
                    </a:lnTo>
                    <a:cubicBezTo>
                      <a:pt x="237752" y="128400"/>
                      <a:pt x="375881" y="560053"/>
                      <a:pt x="375881" y="1089547"/>
                    </a:cubicBezTo>
                    <a:cubicBezTo>
                      <a:pt x="375881" y="1619042"/>
                      <a:pt x="237752" y="2050695"/>
                      <a:pt x="65091" y="2050695"/>
                    </a:cubicBezTo>
                    <a:lnTo>
                      <a:pt x="65091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33">
                <a:extLst>
                  <a:ext uri="{FF2B5EF4-FFF2-40B4-BE49-F238E27FC236}">
                    <a16:creationId xmlns:a16="http://schemas.microsoft.com/office/drawing/2014/main" xmlns="" id="{46DF6E6D-1A93-4EDA-8D32-06AC7B0A8E75}"/>
                  </a:ext>
                </a:extLst>
              </p:cNvPr>
              <p:cNvSpPr/>
              <p:nvPr/>
            </p:nvSpPr>
            <p:spPr>
              <a:xfrm>
                <a:off x="8939173" y="550102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34">
                <a:extLst>
                  <a:ext uri="{FF2B5EF4-FFF2-40B4-BE49-F238E27FC236}">
                    <a16:creationId xmlns:a16="http://schemas.microsoft.com/office/drawing/2014/main" xmlns="" id="{A03ABC14-09CE-46A5-ABC6-E0814E247E39}"/>
                  </a:ext>
                </a:extLst>
              </p:cNvPr>
              <p:cNvSpPr/>
              <p:nvPr/>
            </p:nvSpPr>
            <p:spPr>
              <a:xfrm>
                <a:off x="7906083" y="454275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35">
                <a:extLst>
                  <a:ext uri="{FF2B5EF4-FFF2-40B4-BE49-F238E27FC236}">
                    <a16:creationId xmlns:a16="http://schemas.microsoft.com/office/drawing/2014/main" xmlns="" id="{96506549-558C-46F4-9CA9-C0593F53412A}"/>
                  </a:ext>
                </a:extLst>
              </p:cNvPr>
              <p:cNvSpPr/>
              <p:nvPr/>
            </p:nvSpPr>
            <p:spPr>
              <a:xfrm>
                <a:off x="7603926" y="5826200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xmlns="" id="{56300BE4-09EE-4440-A68E-B8AA85394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9676" y="154688"/>
              <a:ext cx="399621" cy="295406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xmlns="" id="{DB950486-CD52-4D14-8751-72748C9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685" y="3483031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3CEA73ED-6DD9-436E-8331-62298AA92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03" y="1003271"/>
              <a:ext cx="246319" cy="346529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23ACBE7A-7EAD-448B-811F-F3E2BF6A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837" y="3424941"/>
              <a:ext cx="447644" cy="313936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421E62C5-536C-4EC0-8F39-777195575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0625" y="691038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562770C3-443E-4F7B-A834-45279E957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0427" y="3848979"/>
              <a:ext cx="323301" cy="361227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4" name="Oval 1">
              <a:extLst>
                <a:ext uri="{FF2B5EF4-FFF2-40B4-BE49-F238E27FC236}">
                  <a16:creationId xmlns:a16="http://schemas.microsoft.com/office/drawing/2014/main" xmlns="" id="{31A8B2D0-E705-465C-A6BE-A44DF6C3A862}"/>
                </a:ext>
              </a:extLst>
            </p:cNvPr>
            <p:cNvSpPr/>
            <p:nvPr/>
          </p:nvSpPr>
          <p:spPr>
            <a:xfrm>
              <a:off x="10609797" y="5398062"/>
              <a:ext cx="328264" cy="352994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" name="Oval 6">
              <a:extLst>
                <a:ext uri="{FF2B5EF4-FFF2-40B4-BE49-F238E27FC236}">
                  <a16:creationId xmlns:a16="http://schemas.microsoft.com/office/drawing/2014/main" xmlns="" id="{CF6C31BF-3A90-438E-ADF0-EF4E524C02F2}"/>
                </a:ext>
              </a:extLst>
            </p:cNvPr>
            <p:cNvSpPr/>
            <p:nvPr/>
          </p:nvSpPr>
          <p:spPr>
            <a:xfrm>
              <a:off x="5774977" y="5368331"/>
              <a:ext cx="306515" cy="337505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652D8BFE-7D4A-4FD0-A58D-FF98015B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641" y="2402084"/>
              <a:ext cx="250608" cy="325258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A36FC5C7-E572-4138-B474-CB973039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126" y="6125569"/>
              <a:ext cx="356453" cy="365022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435F224E-80DE-45DD-B7EB-EF15FA7DA40A}"/>
                </a:ext>
              </a:extLst>
            </p:cNvPr>
            <p:cNvSpPr/>
            <p:nvPr/>
          </p:nvSpPr>
          <p:spPr>
            <a:xfrm>
              <a:off x="11783563" y="3198294"/>
              <a:ext cx="321662" cy="319701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Round Same Side Corner Rectangle 41">
              <a:extLst>
                <a:ext uri="{FF2B5EF4-FFF2-40B4-BE49-F238E27FC236}">
                  <a16:creationId xmlns:a16="http://schemas.microsoft.com/office/drawing/2014/main" xmlns="" id="{8D7E3A14-59AF-4A79-BFC3-CEBB2E4FB143}"/>
                </a:ext>
              </a:extLst>
            </p:cNvPr>
            <p:cNvSpPr/>
            <p:nvPr/>
          </p:nvSpPr>
          <p:spPr>
            <a:xfrm rot="18900000">
              <a:off x="10307175" y="1017805"/>
              <a:ext cx="376907" cy="374976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Donut 1">
              <a:extLst>
                <a:ext uri="{FF2B5EF4-FFF2-40B4-BE49-F238E27FC236}">
                  <a16:creationId xmlns:a16="http://schemas.microsoft.com/office/drawing/2014/main" xmlns="" id="{29F83BF0-C0EC-4E8C-B207-F8FB97ECE9B1}"/>
                </a:ext>
              </a:extLst>
            </p:cNvPr>
            <p:cNvSpPr/>
            <p:nvPr/>
          </p:nvSpPr>
          <p:spPr>
            <a:xfrm>
              <a:off x="6457504" y="4564903"/>
              <a:ext cx="303144" cy="295506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xmlns="" id="{53F22241-2F3A-401E-AFB9-B5AC4516EF75}"/>
                </a:ext>
              </a:extLst>
            </p:cNvPr>
            <p:cNvSpPr/>
            <p:nvPr/>
          </p:nvSpPr>
          <p:spPr>
            <a:xfrm>
              <a:off x="7048615" y="1311028"/>
              <a:ext cx="203339" cy="320191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2" name="Oval 3">
              <a:extLst>
                <a:ext uri="{FF2B5EF4-FFF2-40B4-BE49-F238E27FC236}">
                  <a16:creationId xmlns:a16="http://schemas.microsoft.com/office/drawing/2014/main" xmlns="" id="{81394171-77CF-4D38-A27F-4540428E6D4C}"/>
                </a:ext>
              </a:extLst>
            </p:cNvPr>
            <p:cNvSpPr/>
            <p:nvPr/>
          </p:nvSpPr>
          <p:spPr>
            <a:xfrm>
              <a:off x="10758640" y="1904136"/>
              <a:ext cx="352275" cy="352275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3" name="Group 51">
              <a:extLst>
                <a:ext uri="{FF2B5EF4-FFF2-40B4-BE49-F238E27FC236}">
                  <a16:creationId xmlns:a16="http://schemas.microsoft.com/office/drawing/2014/main" xmlns="" id="{3FF5A6CF-F10B-43E4-9D52-5C70DD71CBEF}"/>
                </a:ext>
              </a:extLst>
            </p:cNvPr>
            <p:cNvGrpSpPr/>
            <p:nvPr/>
          </p:nvGrpSpPr>
          <p:grpSpPr>
            <a:xfrm>
              <a:off x="5748413" y="4577912"/>
              <a:ext cx="401427" cy="232240"/>
              <a:chOff x="2574555" y="3959226"/>
              <a:chExt cx="3941661" cy="2280393"/>
            </a:xfrm>
            <a:solidFill>
              <a:schemeClr val="bg1">
                <a:alpha val="40000"/>
              </a:schemeClr>
            </a:solidFill>
          </p:grpSpPr>
          <p:sp>
            <p:nvSpPr>
              <p:cNvPr id="77" name="Donut 81">
                <a:extLst>
                  <a:ext uri="{FF2B5EF4-FFF2-40B4-BE49-F238E27FC236}">
                    <a16:creationId xmlns:a16="http://schemas.microsoft.com/office/drawing/2014/main" xmlns="" id="{9F8792C0-185A-4D5F-992C-304209372EE7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Donut 82">
                <a:extLst>
                  <a:ext uri="{FF2B5EF4-FFF2-40B4-BE49-F238E27FC236}">
                    <a16:creationId xmlns:a16="http://schemas.microsoft.com/office/drawing/2014/main" xmlns="" id="{D516DA40-9D93-4CEF-9484-254850E95F0B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ounded Rectangle 83">
                <a:extLst>
                  <a:ext uri="{FF2B5EF4-FFF2-40B4-BE49-F238E27FC236}">
                    <a16:creationId xmlns:a16="http://schemas.microsoft.com/office/drawing/2014/main" xmlns="" id="{0F4A1D2D-1ED2-4CC8-913D-144681B6C754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Rounded Rectangle 84">
                <a:extLst>
                  <a:ext uri="{FF2B5EF4-FFF2-40B4-BE49-F238E27FC236}">
                    <a16:creationId xmlns:a16="http://schemas.microsoft.com/office/drawing/2014/main" xmlns="" id="{0AD843CE-872F-4D2F-B076-3CBCD5CD6674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Rounded Rectangle 85">
                <a:extLst>
                  <a:ext uri="{FF2B5EF4-FFF2-40B4-BE49-F238E27FC236}">
                    <a16:creationId xmlns:a16="http://schemas.microsoft.com/office/drawing/2014/main" xmlns="" id="{62DA36F1-6124-41F9-B2E7-C5639A0E7E23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Rounded Rectangle 86">
                <a:extLst>
                  <a:ext uri="{FF2B5EF4-FFF2-40B4-BE49-F238E27FC236}">
                    <a16:creationId xmlns:a16="http://schemas.microsoft.com/office/drawing/2014/main" xmlns="" id="{F189C91C-4584-4260-A3CA-5DAAB3D093B8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Rounded Rectangle 87">
                <a:extLst>
                  <a:ext uri="{FF2B5EF4-FFF2-40B4-BE49-F238E27FC236}">
                    <a16:creationId xmlns:a16="http://schemas.microsoft.com/office/drawing/2014/main" xmlns="" id="{9567E93A-E476-4455-A763-1F0CF760E616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Rounded Rectangle 16">
                <a:extLst>
                  <a:ext uri="{FF2B5EF4-FFF2-40B4-BE49-F238E27FC236}">
                    <a16:creationId xmlns:a16="http://schemas.microsoft.com/office/drawing/2014/main" xmlns="" id="{D5C7B1EC-4FFE-403A-94BB-8BF6C5622ED0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5" name="Oval 60">
                <a:extLst>
                  <a:ext uri="{FF2B5EF4-FFF2-40B4-BE49-F238E27FC236}">
                    <a16:creationId xmlns:a16="http://schemas.microsoft.com/office/drawing/2014/main" xmlns="" id="{1C06E0CA-EEC6-4F1E-BDEE-291A44D0913F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6" name="Rounded Rectangle 19">
                <a:extLst>
                  <a:ext uri="{FF2B5EF4-FFF2-40B4-BE49-F238E27FC236}">
                    <a16:creationId xmlns:a16="http://schemas.microsoft.com/office/drawing/2014/main" xmlns="" id="{0111B74F-7208-4594-B693-4D88AF96BD55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D1D7D3FA-B87E-448D-99A7-CE70E6E3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934" y="1525673"/>
              <a:ext cx="258056" cy="35282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5" name="Oval 1">
              <a:extLst>
                <a:ext uri="{FF2B5EF4-FFF2-40B4-BE49-F238E27FC236}">
                  <a16:creationId xmlns:a16="http://schemas.microsoft.com/office/drawing/2014/main" xmlns="" id="{4B138912-A59A-4C31-A487-24FE333E19F1}"/>
                </a:ext>
              </a:extLst>
            </p:cNvPr>
            <p:cNvSpPr/>
            <p:nvPr/>
          </p:nvSpPr>
          <p:spPr>
            <a:xfrm>
              <a:off x="8373665" y="602219"/>
              <a:ext cx="342296" cy="342295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Donut 3">
              <a:extLst>
                <a:ext uri="{FF2B5EF4-FFF2-40B4-BE49-F238E27FC236}">
                  <a16:creationId xmlns:a16="http://schemas.microsoft.com/office/drawing/2014/main" xmlns="" id="{A81EB1AF-83C2-42B5-B6BB-451D69684992}"/>
                </a:ext>
              </a:extLst>
            </p:cNvPr>
            <p:cNvSpPr/>
            <p:nvPr/>
          </p:nvSpPr>
          <p:spPr>
            <a:xfrm rot="2542585">
              <a:off x="10085046" y="6173868"/>
              <a:ext cx="214889" cy="409323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7" name="Rounded Rectangle 8">
              <a:extLst>
                <a:ext uri="{FF2B5EF4-FFF2-40B4-BE49-F238E27FC236}">
                  <a16:creationId xmlns:a16="http://schemas.microsoft.com/office/drawing/2014/main" xmlns="" id="{9AC3A9A8-93BF-4A70-BCB3-89A34C8C3A14}"/>
                </a:ext>
              </a:extLst>
            </p:cNvPr>
            <p:cNvSpPr/>
            <p:nvPr/>
          </p:nvSpPr>
          <p:spPr>
            <a:xfrm>
              <a:off x="5318933" y="3416531"/>
              <a:ext cx="302313" cy="228108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Heart 3">
              <a:extLst>
                <a:ext uri="{FF2B5EF4-FFF2-40B4-BE49-F238E27FC236}">
                  <a16:creationId xmlns:a16="http://schemas.microsoft.com/office/drawing/2014/main" xmlns="" id="{32987128-419D-442D-8650-0B73A016B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6328" y="936972"/>
              <a:ext cx="302279" cy="27355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ound Same Side Corner Rectangle 5">
              <a:extLst>
                <a:ext uri="{FF2B5EF4-FFF2-40B4-BE49-F238E27FC236}">
                  <a16:creationId xmlns:a16="http://schemas.microsoft.com/office/drawing/2014/main" xmlns="" id="{CD6ECC31-4A48-4D35-93E8-7FC0AF12E0AC}"/>
                </a:ext>
              </a:extLst>
            </p:cNvPr>
            <p:cNvSpPr/>
            <p:nvPr/>
          </p:nvSpPr>
          <p:spPr>
            <a:xfrm>
              <a:off x="9871330" y="103857"/>
              <a:ext cx="352384" cy="247386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Parallelogram 8">
              <a:extLst>
                <a:ext uri="{FF2B5EF4-FFF2-40B4-BE49-F238E27FC236}">
                  <a16:creationId xmlns:a16="http://schemas.microsoft.com/office/drawing/2014/main" xmlns="" id="{BB6A5491-F2E6-464E-B45C-AE2256767382}"/>
                </a:ext>
              </a:extLst>
            </p:cNvPr>
            <p:cNvSpPr/>
            <p:nvPr/>
          </p:nvSpPr>
          <p:spPr>
            <a:xfrm>
              <a:off x="6469630" y="2392536"/>
              <a:ext cx="381319" cy="232595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0A4F74A7-259B-4B3C-B49C-26171816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242" y="4951149"/>
              <a:ext cx="314404" cy="313890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2" name="Oval 12287">
              <a:extLst>
                <a:ext uri="{FF2B5EF4-FFF2-40B4-BE49-F238E27FC236}">
                  <a16:creationId xmlns:a16="http://schemas.microsoft.com/office/drawing/2014/main" xmlns="" id="{0001BD52-63D9-4E6B-8F2C-DD5966B4247C}"/>
                </a:ext>
              </a:extLst>
            </p:cNvPr>
            <p:cNvSpPr/>
            <p:nvPr/>
          </p:nvSpPr>
          <p:spPr>
            <a:xfrm>
              <a:off x="11534032" y="2131856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xmlns="" id="{A2330421-9967-4C7B-835D-48908DAD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069" y="1490329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xmlns="" id="{428A8046-A062-4007-9F02-27709BFE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4400" y="6043154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xmlns="" id="{4137E82B-F402-4161-981D-CD291800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149" y="1015781"/>
              <a:ext cx="330453" cy="336783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xmlns="" id="{F7838442-DC64-42F7-BC22-150995912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44" y="1260919"/>
              <a:ext cx="340880" cy="172713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67" name="Group 75">
              <a:extLst>
                <a:ext uri="{FF2B5EF4-FFF2-40B4-BE49-F238E27FC236}">
                  <a16:creationId xmlns:a16="http://schemas.microsoft.com/office/drawing/2014/main" xmlns="" id="{D090B380-A9DF-4206-B472-E8A9E96288EB}"/>
                </a:ext>
              </a:extLst>
            </p:cNvPr>
            <p:cNvGrpSpPr/>
            <p:nvPr/>
          </p:nvGrpSpPr>
          <p:grpSpPr>
            <a:xfrm>
              <a:off x="7253532" y="2052638"/>
              <a:ext cx="373601" cy="381449"/>
              <a:chOff x="2062550" y="1001048"/>
              <a:chExt cx="5068291" cy="5174720"/>
            </a:xfrm>
            <a:solidFill>
              <a:schemeClr val="bg1">
                <a:alpha val="40000"/>
              </a:schemeClr>
            </a:solidFill>
          </p:grpSpPr>
          <p:sp>
            <p:nvSpPr>
              <p:cNvPr id="72" name="Freeform 18">
                <a:extLst>
                  <a:ext uri="{FF2B5EF4-FFF2-40B4-BE49-F238E27FC236}">
                    <a16:creationId xmlns:a16="http://schemas.microsoft.com/office/drawing/2014/main" xmlns="" id="{A4E3BEC0-E91C-451E-9DF9-A21C9699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3" name="Freeform 27">
                <a:extLst>
                  <a:ext uri="{FF2B5EF4-FFF2-40B4-BE49-F238E27FC236}">
                    <a16:creationId xmlns:a16="http://schemas.microsoft.com/office/drawing/2014/main" xmlns="" id="{50D1CE43-E5BA-4C84-8CEB-CC19509F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xmlns="" id="{C4529203-054F-4401-AC90-401DAF91E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xmlns="" id="{A6860916-421B-4AE9-ACED-BEBBA7F59E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6" name="Freeform 54">
                <a:extLst>
                  <a:ext uri="{FF2B5EF4-FFF2-40B4-BE49-F238E27FC236}">
                    <a16:creationId xmlns:a16="http://schemas.microsoft.com/office/drawing/2014/main" xmlns="" id="{B0A29F04-856E-47DA-BE97-36BB5021C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</p:grp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xmlns="" id="{53AEA272-E1AB-4A1F-8B1D-81183DA0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8015" y="5517559"/>
              <a:ext cx="312769" cy="337229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9" name="Oval 19">
              <a:extLst>
                <a:ext uri="{FF2B5EF4-FFF2-40B4-BE49-F238E27FC236}">
                  <a16:creationId xmlns:a16="http://schemas.microsoft.com/office/drawing/2014/main" xmlns="" id="{E9CFB870-AA76-4AE8-9464-C4E5358CCF13}"/>
                </a:ext>
              </a:extLst>
            </p:cNvPr>
            <p:cNvSpPr/>
            <p:nvPr/>
          </p:nvSpPr>
          <p:spPr>
            <a:xfrm rot="7840081">
              <a:off x="7388589" y="357113"/>
              <a:ext cx="302849" cy="258340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12287">
              <a:extLst>
                <a:ext uri="{FF2B5EF4-FFF2-40B4-BE49-F238E27FC236}">
                  <a16:creationId xmlns:a16="http://schemas.microsoft.com/office/drawing/2014/main" xmlns="" id="{8EFC90EE-3658-4F22-A7BE-48F713FF92C1}"/>
                </a:ext>
              </a:extLst>
            </p:cNvPr>
            <p:cNvSpPr/>
            <p:nvPr/>
          </p:nvSpPr>
          <p:spPr>
            <a:xfrm>
              <a:off x="7463557" y="5108094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1" name="Parallelogram 8">
              <a:extLst>
                <a:ext uri="{FF2B5EF4-FFF2-40B4-BE49-F238E27FC236}">
                  <a16:creationId xmlns:a16="http://schemas.microsoft.com/office/drawing/2014/main" xmlns="" id="{BAC9D37A-D27E-48E7-B544-EDF7E1F1AFFA}"/>
                </a:ext>
              </a:extLst>
            </p:cNvPr>
            <p:cNvSpPr/>
            <p:nvPr/>
          </p:nvSpPr>
          <p:spPr>
            <a:xfrm>
              <a:off x="11361206" y="6256765"/>
              <a:ext cx="315238" cy="19228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E4ED530A-0713-4581-8893-A9F85EACFE43}"/>
              </a:ext>
            </a:extLst>
          </p:cNvPr>
          <p:cNvSpPr/>
          <p:nvPr/>
        </p:nvSpPr>
        <p:spPr>
          <a:xfrm>
            <a:off x="0" y="1857370"/>
            <a:ext cx="9144000" cy="165625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219924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Монголо-татарское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нашествие остановило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культурное развитие Руси.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>
            <a:off x="714348" y="4143386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214282" y="1857370"/>
            <a:ext cx="642942" cy="1643074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 rot="16200000" flipH="1">
            <a:off x="4714906" y="1031588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E:\ю\классный час день науки\Новая папка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871092"/>
            <a:ext cx="4214842" cy="4272407"/>
          </a:xfrm>
          <a:prstGeom prst="parallelogram">
            <a:avLst>
              <a:gd name="adj" fmla="val 34697"/>
            </a:avLst>
          </a:prstGeom>
          <a:noFill/>
        </p:spPr>
      </p:pic>
      <p:sp>
        <p:nvSpPr>
          <p:cNvPr id="9" name="Freeform: Shape 20">
            <a:extLst>
              <a:ext uri="{FF2B5EF4-FFF2-40B4-BE49-F238E27FC236}">
                <a16:creationId xmlns:a16="http://schemas.microsoft.com/office/drawing/2014/main" xmlns="" id="{E9C4AAD5-E606-4A8E-BFE4-6B05592F47A0}"/>
              </a:ext>
            </a:extLst>
          </p:cNvPr>
          <p:cNvSpPr/>
          <p:nvPr/>
        </p:nvSpPr>
        <p:spPr>
          <a:xfrm rot="17321824">
            <a:off x="3059478" y="2877519"/>
            <a:ext cx="4722126" cy="344385"/>
          </a:xfrm>
          <a:custGeom>
            <a:avLst/>
            <a:gdLst>
              <a:gd name="connsiteX0" fmla="*/ 7310831 w 7356632"/>
              <a:gd name="connsiteY0" fmla="*/ 209050 h 344385"/>
              <a:gd name="connsiteX1" fmla="*/ 7310831 w 7356632"/>
              <a:gd name="connsiteY1" fmla="*/ 209050 h 344385"/>
              <a:gd name="connsiteX2" fmla="*/ 7356632 w 7356632"/>
              <a:gd name="connsiteY2" fmla="*/ 344385 h 344385"/>
              <a:gd name="connsiteX3" fmla="*/ 116548 w 7356632"/>
              <a:gd name="connsiteY3" fmla="*/ 344385 h 344385"/>
              <a:gd name="connsiteX4" fmla="*/ 70748 w 7356632"/>
              <a:gd name="connsiteY4" fmla="*/ 209050 h 344385"/>
              <a:gd name="connsiteX5" fmla="*/ 70748 w 7356632"/>
              <a:gd name="connsiteY5" fmla="*/ 209050 h 344385"/>
              <a:gd name="connsiteX6" fmla="*/ 0 w 7356632"/>
              <a:gd name="connsiteY6" fmla="*/ 0 h 344385"/>
              <a:gd name="connsiteX7" fmla="*/ 7240083 w 7356632"/>
              <a:gd name="connsiteY7" fmla="*/ 0 h 34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56632" h="344385">
                <a:moveTo>
                  <a:pt x="7310831" y="209050"/>
                </a:moveTo>
                <a:lnTo>
                  <a:pt x="7310831" y="209050"/>
                </a:lnTo>
                <a:lnTo>
                  <a:pt x="7356632" y="344385"/>
                </a:lnTo>
                <a:lnTo>
                  <a:pt x="116548" y="344385"/>
                </a:lnTo>
                <a:lnTo>
                  <a:pt x="70748" y="209050"/>
                </a:lnTo>
                <a:lnTo>
                  <a:pt x="70748" y="209050"/>
                </a:lnTo>
                <a:lnTo>
                  <a:pt x="0" y="0"/>
                </a:lnTo>
                <a:lnTo>
                  <a:pt x="7240083" y="0"/>
                </a:lnTo>
                <a:close/>
              </a:path>
            </a:pathLst>
          </a:cu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xmlns="" id="{AB544FE9-F3C6-42D7-8E43-E7A9AA9C8A96}"/>
              </a:ext>
            </a:extLst>
          </p:cNvPr>
          <p:cNvSpPr/>
          <p:nvPr/>
        </p:nvSpPr>
        <p:spPr>
          <a:xfrm rot="17321824">
            <a:off x="6968469" y="4123665"/>
            <a:ext cx="2069178" cy="209050"/>
          </a:xfrm>
          <a:custGeom>
            <a:avLst/>
            <a:gdLst>
              <a:gd name="connsiteX0" fmla="*/ 1998431 w 2069178"/>
              <a:gd name="connsiteY0" fmla="*/ 0 h 209050"/>
              <a:gd name="connsiteX1" fmla="*/ 2069178 w 2069178"/>
              <a:gd name="connsiteY1" fmla="*/ 209050 h 209050"/>
              <a:gd name="connsiteX2" fmla="*/ 70747 w 2069178"/>
              <a:gd name="connsiteY2" fmla="*/ 209050 h 209050"/>
              <a:gd name="connsiteX3" fmla="*/ 0 w 206917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9178" h="209050">
                <a:moveTo>
                  <a:pt x="1998431" y="0"/>
                </a:moveTo>
                <a:lnTo>
                  <a:pt x="2069178" y="209050"/>
                </a:lnTo>
                <a:lnTo>
                  <a:pt x="70747" y="209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Freeform: Shape 16">
            <a:extLst>
              <a:ext uri="{FF2B5EF4-FFF2-40B4-BE49-F238E27FC236}">
                <a16:creationId xmlns:a16="http://schemas.microsoft.com/office/drawing/2014/main" xmlns="" id="{4693CB09-BD6C-41EB-9C49-9C28854D8717}"/>
              </a:ext>
            </a:extLst>
          </p:cNvPr>
          <p:cNvSpPr/>
          <p:nvPr/>
        </p:nvSpPr>
        <p:spPr>
          <a:xfrm rot="17321824">
            <a:off x="7645906" y="1466003"/>
            <a:ext cx="1370812" cy="119129"/>
          </a:xfrm>
          <a:custGeom>
            <a:avLst/>
            <a:gdLst>
              <a:gd name="connsiteX0" fmla="*/ 2611128 w 2611128"/>
              <a:gd name="connsiteY0" fmla="*/ 209050 h 209050"/>
              <a:gd name="connsiteX1" fmla="*/ 70748 w 2611128"/>
              <a:gd name="connsiteY1" fmla="*/ 209050 h 209050"/>
              <a:gd name="connsiteX2" fmla="*/ 0 w 2611128"/>
              <a:gd name="connsiteY2" fmla="*/ 0 h 209050"/>
              <a:gd name="connsiteX3" fmla="*/ 2540380 w 261112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1128" h="209050">
                <a:moveTo>
                  <a:pt x="2611128" y="209050"/>
                </a:moveTo>
                <a:lnTo>
                  <a:pt x="70748" y="209050"/>
                </a:lnTo>
                <a:lnTo>
                  <a:pt x="0" y="0"/>
                </a:lnTo>
                <a:lnTo>
                  <a:pt x="25403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xmlns="" id="{4693CB09-BD6C-41EB-9C49-9C28854D8717}"/>
              </a:ext>
            </a:extLst>
          </p:cNvPr>
          <p:cNvSpPr/>
          <p:nvPr/>
        </p:nvSpPr>
        <p:spPr>
          <a:xfrm rot="17321824">
            <a:off x="4324836" y="4537836"/>
            <a:ext cx="1370812" cy="119129"/>
          </a:xfrm>
          <a:custGeom>
            <a:avLst/>
            <a:gdLst>
              <a:gd name="connsiteX0" fmla="*/ 2611128 w 2611128"/>
              <a:gd name="connsiteY0" fmla="*/ 209050 h 209050"/>
              <a:gd name="connsiteX1" fmla="*/ 70748 w 2611128"/>
              <a:gd name="connsiteY1" fmla="*/ 209050 h 209050"/>
              <a:gd name="connsiteX2" fmla="*/ 0 w 2611128"/>
              <a:gd name="connsiteY2" fmla="*/ 0 h 209050"/>
              <a:gd name="connsiteX3" fmla="*/ 2540380 w 261112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1128" h="209050">
                <a:moveTo>
                  <a:pt x="2611128" y="209050"/>
                </a:moveTo>
                <a:lnTo>
                  <a:pt x="70748" y="209050"/>
                </a:lnTo>
                <a:lnTo>
                  <a:pt x="0" y="0"/>
                </a:lnTo>
                <a:lnTo>
                  <a:pt x="25403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2571737" y="1000115"/>
            <a:ext cx="3857651" cy="3857651"/>
            <a:chOff x="5237476" y="-294647"/>
            <a:chExt cx="7772400" cy="7772400"/>
          </a:xfrm>
        </p:grpSpPr>
        <p:sp>
          <p:nvSpPr>
            <p:cNvPr id="18" name="Circle: Hollow 2">
              <a:extLst>
                <a:ext uri="{FF2B5EF4-FFF2-40B4-BE49-F238E27FC236}">
                  <a16:creationId xmlns:a16="http://schemas.microsoft.com/office/drawing/2014/main" xmlns="" id="{C0A7B791-D56B-4AC2-A60F-53EEC578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4876" y="1762753"/>
              <a:ext cx="3657600" cy="3657600"/>
            </a:xfrm>
            <a:prstGeom prst="donut">
              <a:avLst>
                <a:gd name="adj" fmla="val 18423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3">
              <a:extLst>
                <a:ext uri="{FF2B5EF4-FFF2-40B4-BE49-F238E27FC236}">
                  <a16:creationId xmlns:a16="http://schemas.microsoft.com/office/drawing/2014/main" xmlns="" id="{A181DC29-8C0F-46E2-AD33-C02B6016F878}"/>
                </a:ext>
              </a:extLst>
            </p:cNvPr>
            <p:cNvSpPr/>
            <p:nvPr/>
          </p:nvSpPr>
          <p:spPr>
            <a:xfrm>
              <a:off x="8209276" y="267715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Oval 4">
              <a:extLst>
                <a:ext uri="{FF2B5EF4-FFF2-40B4-BE49-F238E27FC236}">
                  <a16:creationId xmlns:a16="http://schemas.microsoft.com/office/drawing/2014/main" xmlns="" id="{EFD10FE8-39B8-4E01-94CC-E1977386A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476" y="-294647"/>
              <a:ext cx="7772400" cy="77724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xmlns="" id="{F7F83675-EF31-483A-8929-4FE1A7768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9076" y="1076953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xmlns="" id="{48D0DA70-EE0C-47BC-942A-2D81B4C7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276" y="391153"/>
              <a:ext cx="6400800" cy="6400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xmlns="" id="{2C03D509-8874-4515-A3F2-2429F7506825}"/>
                </a:ext>
              </a:extLst>
            </p:cNvPr>
            <p:cNvSpPr/>
            <p:nvPr/>
          </p:nvSpPr>
          <p:spPr>
            <a:xfrm>
              <a:off x="9054271" y="2602894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Oval 8">
              <a:extLst>
                <a:ext uri="{FF2B5EF4-FFF2-40B4-BE49-F238E27FC236}">
                  <a16:creationId xmlns:a16="http://schemas.microsoft.com/office/drawing/2014/main" xmlns="" id="{4FA0A653-9A57-4D23-8885-9BAEE4D74DFC}"/>
                </a:ext>
              </a:extLst>
            </p:cNvPr>
            <p:cNvSpPr/>
            <p:nvPr/>
          </p:nvSpPr>
          <p:spPr>
            <a:xfrm>
              <a:off x="9823892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Oval 9">
              <a:extLst>
                <a:ext uri="{FF2B5EF4-FFF2-40B4-BE49-F238E27FC236}">
                  <a16:creationId xmlns:a16="http://schemas.microsoft.com/office/drawing/2014/main" xmlns="" id="{A2845643-1BF4-4244-AA81-0C3C8571C7E2}"/>
                </a:ext>
              </a:extLst>
            </p:cNvPr>
            <p:cNvSpPr/>
            <p:nvPr/>
          </p:nvSpPr>
          <p:spPr>
            <a:xfrm>
              <a:off x="8237564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xmlns="" id="{36F52E91-EE0C-47C8-90FB-84FEE44B16AC}"/>
                </a:ext>
              </a:extLst>
            </p:cNvPr>
            <p:cNvSpPr/>
            <p:nvPr/>
          </p:nvSpPr>
          <p:spPr>
            <a:xfrm>
              <a:off x="9823892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7" name="Oval 11">
              <a:extLst>
                <a:ext uri="{FF2B5EF4-FFF2-40B4-BE49-F238E27FC236}">
                  <a16:creationId xmlns:a16="http://schemas.microsoft.com/office/drawing/2014/main" xmlns="" id="{6338A906-DA27-4809-9120-BB3AEB0EF488}"/>
                </a:ext>
              </a:extLst>
            </p:cNvPr>
            <p:cNvSpPr/>
            <p:nvPr/>
          </p:nvSpPr>
          <p:spPr>
            <a:xfrm>
              <a:off x="8237564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xmlns="" id="{63794685-298B-451E-8EF2-3A0346C23535}"/>
                </a:ext>
              </a:extLst>
            </p:cNvPr>
            <p:cNvSpPr/>
            <p:nvPr/>
          </p:nvSpPr>
          <p:spPr>
            <a:xfrm>
              <a:off x="9054271" y="4411540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xmlns="" id="{D7846DA1-DB3F-46B1-84F7-B11CE38B6682}"/>
                </a:ext>
              </a:extLst>
            </p:cNvPr>
            <p:cNvSpPr/>
            <p:nvPr/>
          </p:nvSpPr>
          <p:spPr>
            <a:xfrm>
              <a:off x="8694435" y="486842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xmlns="" id="{FF4F65BB-5E30-41CA-98A7-A12F7CF251B7}"/>
                </a:ext>
              </a:extLst>
            </p:cNvPr>
            <p:cNvSpPr/>
            <p:nvPr/>
          </p:nvSpPr>
          <p:spPr>
            <a:xfrm>
              <a:off x="7199204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15">
              <a:extLst>
                <a:ext uri="{FF2B5EF4-FFF2-40B4-BE49-F238E27FC236}">
                  <a16:creationId xmlns:a16="http://schemas.microsoft.com/office/drawing/2014/main" xmlns="" id="{9BABE7F6-D697-4D57-B0AD-EA9B051D0F0B}"/>
                </a:ext>
              </a:extLst>
            </p:cNvPr>
            <p:cNvSpPr/>
            <p:nvPr/>
          </p:nvSpPr>
          <p:spPr>
            <a:xfrm>
              <a:off x="10193585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16">
              <a:extLst>
                <a:ext uri="{FF2B5EF4-FFF2-40B4-BE49-F238E27FC236}">
                  <a16:creationId xmlns:a16="http://schemas.microsoft.com/office/drawing/2014/main" xmlns="" id="{07418E80-9910-4D2B-8205-4EFC014C4BC2}"/>
                </a:ext>
              </a:extLst>
            </p:cNvPr>
            <p:cNvSpPr/>
            <p:nvPr/>
          </p:nvSpPr>
          <p:spPr>
            <a:xfrm>
              <a:off x="8694435" y="1555572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17">
              <a:extLst>
                <a:ext uri="{FF2B5EF4-FFF2-40B4-BE49-F238E27FC236}">
                  <a16:creationId xmlns:a16="http://schemas.microsoft.com/office/drawing/2014/main" xmlns="" id="{0AF1464E-2FEB-4BDA-A3B4-3CCE090B66F0}"/>
                </a:ext>
              </a:extLst>
            </p:cNvPr>
            <p:cNvSpPr/>
            <p:nvPr/>
          </p:nvSpPr>
          <p:spPr>
            <a:xfrm>
              <a:off x="7199204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xmlns="" id="{4DD4B18B-4D2A-4E1F-ABF8-42A04156ABBD}"/>
                </a:ext>
              </a:extLst>
            </p:cNvPr>
            <p:cNvSpPr/>
            <p:nvPr/>
          </p:nvSpPr>
          <p:spPr>
            <a:xfrm>
              <a:off x="10193585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Isosceles Triangle 51">
              <a:extLst>
                <a:ext uri="{FF2B5EF4-FFF2-40B4-BE49-F238E27FC236}">
                  <a16:creationId xmlns:a16="http://schemas.microsoft.com/office/drawing/2014/main" xmlns="" id="{0E56D140-A3BC-418B-9B4B-F881CD224CD4}"/>
                </a:ext>
              </a:extLst>
            </p:cNvPr>
            <p:cNvSpPr/>
            <p:nvPr/>
          </p:nvSpPr>
          <p:spPr>
            <a:xfrm>
              <a:off x="7451798" y="4128801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xmlns="" id="{62A0B26B-E8A9-41C0-803B-3C2855B215B7}"/>
                </a:ext>
              </a:extLst>
            </p:cNvPr>
            <p:cNvSpPr/>
            <p:nvPr/>
          </p:nvSpPr>
          <p:spPr>
            <a:xfrm>
              <a:off x="8934102" y="5108094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7" name="Rounded Rectangle 27">
              <a:extLst>
                <a:ext uri="{FF2B5EF4-FFF2-40B4-BE49-F238E27FC236}">
                  <a16:creationId xmlns:a16="http://schemas.microsoft.com/office/drawing/2014/main" xmlns="" id="{FC17F542-AB7D-4B5B-908B-CF69F591AF9E}"/>
                </a:ext>
              </a:extLst>
            </p:cNvPr>
            <p:cNvSpPr/>
            <p:nvPr/>
          </p:nvSpPr>
          <p:spPr>
            <a:xfrm>
              <a:off x="7445684" y="2831286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8" name="Rounded Rectangle 7">
              <a:extLst>
                <a:ext uri="{FF2B5EF4-FFF2-40B4-BE49-F238E27FC236}">
                  <a16:creationId xmlns:a16="http://schemas.microsoft.com/office/drawing/2014/main" xmlns="" id="{1DFA8180-4F6C-4607-B801-B743D1B5237A}"/>
                </a:ext>
              </a:extLst>
            </p:cNvPr>
            <p:cNvSpPr/>
            <p:nvPr/>
          </p:nvSpPr>
          <p:spPr>
            <a:xfrm>
              <a:off x="8938269" y="1821495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9" name="Round Same Side Corner Rectangle 36">
              <a:extLst>
                <a:ext uri="{FF2B5EF4-FFF2-40B4-BE49-F238E27FC236}">
                  <a16:creationId xmlns:a16="http://schemas.microsoft.com/office/drawing/2014/main" xmlns="" id="{4EFBEAA9-660E-4EE6-AD18-B71679DA8515}"/>
                </a:ext>
              </a:extLst>
            </p:cNvPr>
            <p:cNvSpPr/>
            <p:nvPr/>
          </p:nvSpPr>
          <p:spPr>
            <a:xfrm>
              <a:off x="10434826" y="2823580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0" name="자유형 176">
              <a:extLst>
                <a:ext uri="{FF2B5EF4-FFF2-40B4-BE49-F238E27FC236}">
                  <a16:creationId xmlns:a16="http://schemas.microsoft.com/office/drawing/2014/main" xmlns="" id="{C64A15B9-55C0-4B6A-9B1F-2F2EA36C2192}"/>
                </a:ext>
              </a:extLst>
            </p:cNvPr>
            <p:cNvSpPr/>
            <p:nvPr/>
          </p:nvSpPr>
          <p:spPr>
            <a:xfrm>
              <a:off x="10412624" y="4045365"/>
              <a:ext cx="372027" cy="390469"/>
            </a:xfrm>
            <a:custGeom>
              <a:avLst/>
              <a:gdLst>
                <a:gd name="connsiteX0" fmla="*/ 1460984 w 2921968"/>
                <a:gd name="connsiteY0" fmla="*/ 233294 h 3066808"/>
                <a:gd name="connsiteX1" fmla="*/ 1320049 w 2921968"/>
                <a:gd name="connsiteY1" fmla="*/ 374229 h 3066808"/>
                <a:gd name="connsiteX2" fmla="*/ 1460984 w 2921968"/>
                <a:gd name="connsiteY2" fmla="*/ 515164 h 3066808"/>
                <a:gd name="connsiteX3" fmla="*/ 1601919 w 2921968"/>
                <a:gd name="connsiteY3" fmla="*/ 374229 h 3066808"/>
                <a:gd name="connsiteX4" fmla="*/ 1460984 w 2921968"/>
                <a:gd name="connsiteY4" fmla="*/ 233294 h 3066808"/>
                <a:gd name="connsiteX5" fmla="*/ 1460984 w 2921968"/>
                <a:gd name="connsiteY5" fmla="*/ 0 h 3066808"/>
                <a:gd name="connsiteX6" fmla="*/ 1835213 w 2921968"/>
                <a:gd name="connsiteY6" fmla="*/ 374229 h 3066808"/>
                <a:gd name="connsiteX7" fmla="*/ 1670219 w 2921968"/>
                <a:gd name="connsiteY7" fmla="*/ 684545 h 3066808"/>
                <a:gd name="connsiteX8" fmla="*/ 1626866 w 2921968"/>
                <a:gd name="connsiteY8" fmla="*/ 708077 h 3066808"/>
                <a:gd name="connsiteX9" fmla="*/ 1646248 w 2921968"/>
                <a:gd name="connsiteY9" fmla="*/ 873151 h 3066808"/>
                <a:gd name="connsiteX10" fmla="*/ 2235203 w 2921968"/>
                <a:gd name="connsiteY10" fmla="*/ 873151 h 3066808"/>
                <a:gd name="connsiteX11" fmla="*/ 2241832 w 2921968"/>
                <a:gd name="connsiteY11" fmla="*/ 851796 h 3066808"/>
                <a:gd name="connsiteX12" fmla="*/ 2430803 w 2921968"/>
                <a:gd name="connsiteY12" fmla="*/ 726537 h 3066808"/>
                <a:gd name="connsiteX13" fmla="*/ 2635891 w 2921968"/>
                <a:gd name="connsiteY13" fmla="*/ 931625 h 3066808"/>
                <a:gd name="connsiteX14" fmla="*/ 2430803 w 2921968"/>
                <a:gd name="connsiteY14" fmla="*/ 1136713 h 3066808"/>
                <a:gd name="connsiteX15" fmla="*/ 2241832 w 2921968"/>
                <a:gd name="connsiteY15" fmla="*/ 1011455 h 3066808"/>
                <a:gd name="connsiteX16" fmla="*/ 2233652 w 2921968"/>
                <a:gd name="connsiteY16" fmla="*/ 985105 h 3066808"/>
                <a:gd name="connsiteX17" fmla="*/ 1659393 w 2921968"/>
                <a:gd name="connsiteY17" fmla="*/ 985105 h 3066808"/>
                <a:gd name="connsiteX18" fmla="*/ 1835639 w 2921968"/>
                <a:gd name="connsiteY18" fmla="*/ 2486125 h 3066808"/>
                <a:gd name="connsiteX19" fmla="*/ 2605322 w 2921968"/>
                <a:gd name="connsiteY19" fmla="*/ 1804902 h 3066808"/>
                <a:gd name="connsiteX20" fmla="*/ 2437231 w 2921968"/>
                <a:gd name="connsiteY20" fmla="*/ 1828663 h 3066808"/>
                <a:gd name="connsiteX21" fmla="*/ 2679599 w 2921968"/>
                <a:gd name="connsiteY21" fmla="*/ 1472350 h 3066808"/>
                <a:gd name="connsiteX22" fmla="*/ 2921968 w 2921968"/>
                <a:gd name="connsiteY22" fmla="*/ 1828663 h 3066808"/>
                <a:gd name="connsiteX23" fmla="*/ 2749252 w 2921968"/>
                <a:gd name="connsiteY23" fmla="*/ 1804848 h 3066808"/>
                <a:gd name="connsiteX24" fmla="*/ 1665272 w 2921968"/>
                <a:gd name="connsiteY24" fmla="*/ 2905483 h 3066808"/>
                <a:gd name="connsiteX25" fmla="*/ 1462434 w 2921968"/>
                <a:gd name="connsiteY25" fmla="*/ 3066808 h 3066808"/>
                <a:gd name="connsiteX26" fmla="*/ 1265857 w 2921968"/>
                <a:gd name="connsiteY26" fmla="*/ 2910631 h 3066808"/>
                <a:gd name="connsiteX27" fmla="*/ 175466 w 2921968"/>
                <a:gd name="connsiteY27" fmla="*/ 1804523 h 3066808"/>
                <a:gd name="connsiteX28" fmla="*/ 0 w 2921968"/>
                <a:gd name="connsiteY28" fmla="*/ 1828663 h 3066808"/>
                <a:gd name="connsiteX29" fmla="*/ 242369 w 2921968"/>
                <a:gd name="connsiteY29" fmla="*/ 1472350 h 3066808"/>
                <a:gd name="connsiteX30" fmla="*/ 484739 w 2921968"/>
                <a:gd name="connsiteY30" fmla="*/ 1828663 h 3066808"/>
                <a:gd name="connsiteX31" fmla="*/ 319066 w 2921968"/>
                <a:gd name="connsiteY31" fmla="*/ 1805271 h 3066808"/>
                <a:gd name="connsiteX32" fmla="*/ 1095798 w 2921968"/>
                <a:gd name="connsiteY32" fmla="*/ 2488933 h 3066808"/>
                <a:gd name="connsiteX33" fmla="*/ 1266566 w 2921968"/>
                <a:gd name="connsiteY33" fmla="*/ 985105 h 3066808"/>
                <a:gd name="connsiteX34" fmla="*/ 728631 w 2921968"/>
                <a:gd name="connsiteY34" fmla="*/ 985105 h 3066808"/>
                <a:gd name="connsiteX35" fmla="*/ 727109 w 2921968"/>
                <a:gd name="connsiteY35" fmla="*/ 987221 h 3066808"/>
                <a:gd name="connsiteX36" fmla="*/ 719586 w 2921968"/>
                <a:gd name="connsiteY36" fmla="*/ 1011455 h 3066808"/>
                <a:gd name="connsiteX37" fmla="*/ 530615 w 2921968"/>
                <a:gd name="connsiteY37" fmla="*/ 1136713 h 3066808"/>
                <a:gd name="connsiteX38" fmla="*/ 325527 w 2921968"/>
                <a:gd name="connsiteY38" fmla="*/ 931625 h 3066808"/>
                <a:gd name="connsiteX39" fmla="*/ 530615 w 2921968"/>
                <a:gd name="connsiteY39" fmla="*/ 726537 h 3066808"/>
                <a:gd name="connsiteX40" fmla="*/ 719586 w 2921968"/>
                <a:gd name="connsiteY40" fmla="*/ 851796 h 3066808"/>
                <a:gd name="connsiteX41" fmla="*/ 724380 w 2921968"/>
                <a:gd name="connsiteY41" fmla="*/ 867240 h 3066808"/>
                <a:gd name="connsiteX42" fmla="*/ 728634 w 2921968"/>
                <a:gd name="connsiteY42" fmla="*/ 873151 h 3066808"/>
                <a:gd name="connsiteX43" fmla="*/ 1279279 w 2921968"/>
                <a:gd name="connsiteY43" fmla="*/ 873151 h 3066808"/>
                <a:gd name="connsiteX44" fmla="*/ 1297855 w 2921968"/>
                <a:gd name="connsiteY44" fmla="*/ 709571 h 3066808"/>
                <a:gd name="connsiteX45" fmla="*/ 1251749 w 2921968"/>
                <a:gd name="connsiteY45" fmla="*/ 684545 h 3066808"/>
                <a:gd name="connsiteX46" fmla="*/ 1086755 w 2921968"/>
                <a:gd name="connsiteY46" fmla="*/ 374229 h 3066808"/>
                <a:gd name="connsiteX47" fmla="*/ 1460984 w 2921968"/>
                <a:gd name="connsiteY47" fmla="*/ 0 h 306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21968" h="3066808">
                  <a:moveTo>
                    <a:pt x="1460984" y="233294"/>
                  </a:moveTo>
                  <a:cubicBezTo>
                    <a:pt x="1383148" y="233294"/>
                    <a:pt x="1320049" y="296393"/>
                    <a:pt x="1320049" y="374229"/>
                  </a:cubicBezTo>
                  <a:cubicBezTo>
                    <a:pt x="1320049" y="452065"/>
                    <a:pt x="1383148" y="515164"/>
                    <a:pt x="1460984" y="515164"/>
                  </a:cubicBezTo>
                  <a:cubicBezTo>
                    <a:pt x="1538820" y="515164"/>
                    <a:pt x="1601919" y="452065"/>
                    <a:pt x="1601919" y="374229"/>
                  </a:cubicBezTo>
                  <a:cubicBezTo>
                    <a:pt x="1601919" y="296393"/>
                    <a:pt x="1538820" y="233294"/>
                    <a:pt x="1460984" y="233294"/>
                  </a:cubicBezTo>
                  <a:close/>
                  <a:moveTo>
                    <a:pt x="1460984" y="0"/>
                  </a:moveTo>
                  <a:cubicBezTo>
                    <a:pt x="1667665" y="0"/>
                    <a:pt x="1835213" y="167548"/>
                    <a:pt x="1835213" y="374229"/>
                  </a:cubicBezTo>
                  <a:cubicBezTo>
                    <a:pt x="1835213" y="503404"/>
                    <a:pt x="1769765" y="617294"/>
                    <a:pt x="1670219" y="684545"/>
                  </a:cubicBezTo>
                  <a:lnTo>
                    <a:pt x="1626866" y="708077"/>
                  </a:lnTo>
                  <a:lnTo>
                    <a:pt x="1646248" y="873151"/>
                  </a:lnTo>
                  <a:lnTo>
                    <a:pt x="2235203" y="873151"/>
                  </a:lnTo>
                  <a:lnTo>
                    <a:pt x="2241832" y="851796"/>
                  </a:lnTo>
                  <a:cubicBezTo>
                    <a:pt x="2272966" y="778187"/>
                    <a:pt x="2345853" y="726537"/>
                    <a:pt x="2430803" y="726537"/>
                  </a:cubicBezTo>
                  <a:cubicBezTo>
                    <a:pt x="2544070" y="726537"/>
                    <a:pt x="2635891" y="818358"/>
                    <a:pt x="2635891" y="931625"/>
                  </a:cubicBezTo>
                  <a:cubicBezTo>
                    <a:pt x="2635891" y="1044892"/>
                    <a:pt x="2544070" y="1136713"/>
                    <a:pt x="2430803" y="1136713"/>
                  </a:cubicBezTo>
                  <a:cubicBezTo>
                    <a:pt x="2345853" y="1136713"/>
                    <a:pt x="2272966" y="1085064"/>
                    <a:pt x="2241832" y="1011455"/>
                  </a:cubicBezTo>
                  <a:lnTo>
                    <a:pt x="2233652" y="985105"/>
                  </a:lnTo>
                  <a:lnTo>
                    <a:pt x="1659393" y="985105"/>
                  </a:lnTo>
                  <a:lnTo>
                    <a:pt x="1835639" y="2486125"/>
                  </a:lnTo>
                  <a:cubicBezTo>
                    <a:pt x="2257126" y="2356235"/>
                    <a:pt x="2582425" y="2203368"/>
                    <a:pt x="2605322" y="1804902"/>
                  </a:cubicBezTo>
                  <a:cubicBezTo>
                    <a:pt x="2547615" y="1806965"/>
                    <a:pt x="2490707" y="1815307"/>
                    <a:pt x="2437231" y="1828663"/>
                  </a:cubicBezTo>
                  <a:cubicBezTo>
                    <a:pt x="2542844" y="1722240"/>
                    <a:pt x="2642253" y="1622871"/>
                    <a:pt x="2679599" y="1472350"/>
                  </a:cubicBezTo>
                  <a:cubicBezTo>
                    <a:pt x="2719016" y="1621107"/>
                    <a:pt x="2816355" y="1715183"/>
                    <a:pt x="2921968" y="1828663"/>
                  </a:cubicBezTo>
                  <a:cubicBezTo>
                    <a:pt x="2868630" y="1815688"/>
                    <a:pt x="2809977" y="1807008"/>
                    <a:pt x="2749252" y="1804848"/>
                  </a:cubicBezTo>
                  <a:cubicBezTo>
                    <a:pt x="2719427" y="2342499"/>
                    <a:pt x="2353693" y="2860207"/>
                    <a:pt x="1665272" y="2905483"/>
                  </a:cubicBezTo>
                  <a:cubicBezTo>
                    <a:pt x="1561523" y="2978866"/>
                    <a:pt x="1523475" y="3013033"/>
                    <a:pt x="1462434" y="3066808"/>
                  </a:cubicBezTo>
                  <a:cubicBezTo>
                    <a:pt x="1404574" y="3011016"/>
                    <a:pt x="1369708" y="2980430"/>
                    <a:pt x="1265857" y="2910631"/>
                  </a:cubicBezTo>
                  <a:cubicBezTo>
                    <a:pt x="648092" y="2849018"/>
                    <a:pt x="205460" y="2343748"/>
                    <a:pt x="175466" y="1804523"/>
                  </a:cubicBezTo>
                  <a:cubicBezTo>
                    <a:pt x="115256" y="1806261"/>
                    <a:pt x="55763" y="1814736"/>
                    <a:pt x="0" y="1828663"/>
                  </a:cubicBezTo>
                  <a:cubicBezTo>
                    <a:pt x="105615" y="1722240"/>
                    <a:pt x="205022" y="1622871"/>
                    <a:pt x="242369" y="1472350"/>
                  </a:cubicBezTo>
                  <a:cubicBezTo>
                    <a:pt x="281785" y="1621107"/>
                    <a:pt x="379124" y="1715183"/>
                    <a:pt x="484739" y="1828663"/>
                  </a:cubicBezTo>
                  <a:cubicBezTo>
                    <a:pt x="433473" y="1816193"/>
                    <a:pt x="377298" y="1807690"/>
                    <a:pt x="319066" y="1805271"/>
                  </a:cubicBezTo>
                  <a:cubicBezTo>
                    <a:pt x="342774" y="2204526"/>
                    <a:pt x="675270" y="2359301"/>
                    <a:pt x="1095798" y="2488933"/>
                  </a:cubicBezTo>
                  <a:lnTo>
                    <a:pt x="1266566" y="985105"/>
                  </a:lnTo>
                  <a:lnTo>
                    <a:pt x="728631" y="985105"/>
                  </a:lnTo>
                  <a:lnTo>
                    <a:pt x="727109" y="987221"/>
                  </a:lnTo>
                  <a:lnTo>
                    <a:pt x="719586" y="1011455"/>
                  </a:lnTo>
                  <a:cubicBezTo>
                    <a:pt x="688452" y="1085064"/>
                    <a:pt x="615566" y="1136713"/>
                    <a:pt x="530615" y="1136713"/>
                  </a:cubicBezTo>
                  <a:cubicBezTo>
                    <a:pt x="417348" y="1136713"/>
                    <a:pt x="325527" y="1044892"/>
                    <a:pt x="325527" y="931625"/>
                  </a:cubicBezTo>
                  <a:cubicBezTo>
                    <a:pt x="325527" y="818358"/>
                    <a:pt x="417348" y="726537"/>
                    <a:pt x="530615" y="726537"/>
                  </a:cubicBezTo>
                  <a:cubicBezTo>
                    <a:pt x="615566" y="726537"/>
                    <a:pt x="688452" y="778187"/>
                    <a:pt x="719586" y="851796"/>
                  </a:cubicBezTo>
                  <a:lnTo>
                    <a:pt x="724380" y="867240"/>
                  </a:lnTo>
                  <a:lnTo>
                    <a:pt x="728634" y="873151"/>
                  </a:lnTo>
                  <a:lnTo>
                    <a:pt x="1279279" y="873151"/>
                  </a:lnTo>
                  <a:lnTo>
                    <a:pt x="1297855" y="709571"/>
                  </a:lnTo>
                  <a:lnTo>
                    <a:pt x="1251749" y="684545"/>
                  </a:lnTo>
                  <a:cubicBezTo>
                    <a:pt x="1152204" y="617294"/>
                    <a:pt x="1086755" y="503404"/>
                    <a:pt x="1086755" y="374229"/>
                  </a:cubicBezTo>
                  <a:cubicBezTo>
                    <a:pt x="1086755" y="167548"/>
                    <a:pt x="1254303" y="0"/>
                    <a:pt x="14609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xmlns="" id="{590979FF-61BC-4DC5-8BD9-8A5CBAB93D27}"/>
                </a:ext>
              </a:extLst>
            </p:cNvPr>
            <p:cNvGrpSpPr/>
            <p:nvPr/>
          </p:nvGrpSpPr>
          <p:grpSpPr>
            <a:xfrm>
              <a:off x="8504689" y="2930098"/>
              <a:ext cx="1206341" cy="1356712"/>
              <a:chOff x="7322277" y="4321169"/>
              <a:chExt cx="1919053" cy="2158265"/>
            </a:xfrm>
            <a:solidFill>
              <a:schemeClr val="bg1"/>
            </a:solidFill>
          </p:grpSpPr>
          <p:sp>
            <p:nvSpPr>
              <p:cNvPr id="91" name="Freeform: Shape 26">
                <a:extLst>
                  <a:ext uri="{FF2B5EF4-FFF2-40B4-BE49-F238E27FC236}">
                    <a16:creationId xmlns:a16="http://schemas.microsoft.com/office/drawing/2014/main" xmlns="" id="{04DB4DAE-1BA3-4EC7-8CB4-F9BB5C97F7FD}"/>
                  </a:ext>
                </a:extLst>
              </p:cNvPr>
              <p:cNvSpPr/>
              <p:nvPr/>
            </p:nvSpPr>
            <p:spPr>
              <a:xfrm>
                <a:off x="7992414" y="5103900"/>
                <a:ext cx="575537" cy="575537"/>
              </a:xfrm>
              <a:custGeom>
                <a:avLst/>
                <a:gdLst>
                  <a:gd name="connsiteX0" fmla="*/ 298183 w 575537"/>
                  <a:gd name="connsiteY0" fmla="*/ 531276 h 575537"/>
                  <a:gd name="connsiteX1" fmla="*/ 531276 w 575537"/>
                  <a:gd name="connsiteY1" fmla="*/ 298183 h 575537"/>
                  <a:gd name="connsiteX2" fmla="*/ 298183 w 575537"/>
                  <a:gd name="connsiteY2" fmla="*/ 65091 h 575537"/>
                  <a:gd name="connsiteX3" fmla="*/ 65091 w 575537"/>
                  <a:gd name="connsiteY3" fmla="*/ 298183 h 575537"/>
                  <a:gd name="connsiteX4" fmla="*/ 298183 w 575537"/>
                  <a:gd name="connsiteY4" fmla="*/ 531276 h 57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37" h="575537">
                    <a:moveTo>
                      <a:pt x="298183" y="531276"/>
                    </a:moveTo>
                    <a:cubicBezTo>
                      <a:pt x="427679" y="531276"/>
                      <a:pt x="531276" y="424801"/>
                      <a:pt x="531276" y="298183"/>
                    </a:cubicBezTo>
                    <a:cubicBezTo>
                      <a:pt x="531276" y="168687"/>
                      <a:pt x="424801" y="65091"/>
                      <a:pt x="298183" y="65091"/>
                    </a:cubicBezTo>
                    <a:cubicBezTo>
                      <a:pt x="168687" y="65091"/>
                      <a:pt x="65091" y="171565"/>
                      <a:pt x="65091" y="298183"/>
                    </a:cubicBezTo>
                    <a:cubicBezTo>
                      <a:pt x="65091" y="424801"/>
                      <a:pt x="168687" y="531276"/>
                      <a:pt x="298183" y="531276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27">
                <a:extLst>
                  <a:ext uri="{FF2B5EF4-FFF2-40B4-BE49-F238E27FC236}">
                    <a16:creationId xmlns:a16="http://schemas.microsoft.com/office/drawing/2014/main" xmlns="" id="{11C7BEEF-E1D4-45E7-9B64-7DBF32BEBC14}"/>
                  </a:ext>
                </a:extLst>
              </p:cNvPr>
              <p:cNvSpPr/>
              <p:nvPr/>
            </p:nvSpPr>
            <p:spPr>
              <a:xfrm>
                <a:off x="7322277" y="4745313"/>
                <a:ext cx="1899274" cy="1237406"/>
              </a:xfrm>
              <a:custGeom>
                <a:avLst/>
                <a:gdLst>
                  <a:gd name="connsiteX0" fmla="*/ 1860403 w 1899273"/>
                  <a:gd name="connsiteY0" fmla="*/ 158931 h 1237405"/>
                  <a:gd name="connsiteX1" fmla="*/ 784148 w 1899273"/>
                  <a:gd name="connsiteY1" fmla="*/ 345981 h 1237405"/>
                  <a:gd name="connsiteX2" fmla="*/ 84870 w 1899273"/>
                  <a:gd name="connsiteY2" fmla="*/ 1183388 h 1237405"/>
                  <a:gd name="connsiteX3" fmla="*/ 139546 w 1899273"/>
                  <a:gd name="connsiteY3" fmla="*/ 1151733 h 1237405"/>
                  <a:gd name="connsiteX4" fmla="*/ 815803 w 1899273"/>
                  <a:gd name="connsiteY4" fmla="*/ 400657 h 1237405"/>
                  <a:gd name="connsiteX5" fmla="*/ 1805727 w 1899273"/>
                  <a:gd name="connsiteY5" fmla="*/ 190586 h 1237405"/>
                  <a:gd name="connsiteX6" fmla="*/ 1860403 w 1899273"/>
                  <a:gd name="connsiteY6" fmla="*/ 15893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60403" y="158931"/>
                    </a:moveTo>
                    <a:cubicBezTo>
                      <a:pt x="1756807" y="-19486"/>
                      <a:pt x="1276233" y="63967"/>
                      <a:pt x="784148" y="345981"/>
                    </a:cubicBezTo>
                    <a:cubicBezTo>
                      <a:pt x="294941" y="627994"/>
                      <a:pt x="-18726" y="1002093"/>
                      <a:pt x="84870" y="1183388"/>
                    </a:cubicBezTo>
                    <a:lnTo>
                      <a:pt x="139546" y="1151733"/>
                    </a:lnTo>
                    <a:cubicBezTo>
                      <a:pt x="53216" y="1002093"/>
                      <a:pt x="358251" y="665404"/>
                      <a:pt x="815803" y="400657"/>
                    </a:cubicBezTo>
                    <a:cubicBezTo>
                      <a:pt x="1276233" y="135910"/>
                      <a:pt x="1719397" y="40946"/>
                      <a:pt x="1805727" y="190586"/>
                    </a:cubicBezTo>
                    <a:lnTo>
                      <a:pt x="1860403" y="15893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28">
                <a:extLst>
                  <a:ext uri="{FF2B5EF4-FFF2-40B4-BE49-F238E27FC236}">
                    <a16:creationId xmlns:a16="http://schemas.microsoft.com/office/drawing/2014/main" xmlns="" id="{1638CAA8-EB3E-4444-A918-EB2D11B74A16}"/>
                  </a:ext>
                </a:extLst>
              </p:cNvPr>
              <p:cNvSpPr/>
              <p:nvPr/>
            </p:nvSpPr>
            <p:spPr>
              <a:xfrm>
                <a:off x="7342056" y="4839153"/>
                <a:ext cx="1899274" cy="1237406"/>
              </a:xfrm>
              <a:custGeom>
                <a:avLst/>
                <a:gdLst>
                  <a:gd name="connsiteX0" fmla="*/ 1840624 w 1899273"/>
                  <a:gd name="connsiteY0" fmla="*/ 65091 h 1237405"/>
                  <a:gd name="connsiteX1" fmla="*/ 1138468 w 1899273"/>
                  <a:gd name="connsiteY1" fmla="*/ 899620 h 1237405"/>
                  <a:gd name="connsiteX2" fmla="*/ 65091 w 1899273"/>
                  <a:gd name="connsiteY2" fmla="*/ 1089547 h 1237405"/>
                  <a:gd name="connsiteX3" fmla="*/ 119767 w 1899273"/>
                  <a:gd name="connsiteY3" fmla="*/ 1057893 h 1237405"/>
                  <a:gd name="connsiteX4" fmla="*/ 1109691 w 1899273"/>
                  <a:gd name="connsiteY4" fmla="*/ 847822 h 1237405"/>
                  <a:gd name="connsiteX5" fmla="*/ 1785948 w 1899273"/>
                  <a:gd name="connsiteY5" fmla="*/ 96745 h 1237405"/>
                  <a:gd name="connsiteX6" fmla="*/ 1840624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40624" y="65091"/>
                    </a:moveTo>
                    <a:cubicBezTo>
                      <a:pt x="1944220" y="243507"/>
                      <a:pt x="1630552" y="617607"/>
                      <a:pt x="1138468" y="899620"/>
                    </a:cubicBezTo>
                    <a:cubicBezTo>
                      <a:pt x="649261" y="1184511"/>
                      <a:pt x="168687" y="1267964"/>
                      <a:pt x="65091" y="1089547"/>
                    </a:cubicBezTo>
                    <a:lnTo>
                      <a:pt x="119767" y="1057893"/>
                    </a:lnTo>
                    <a:cubicBezTo>
                      <a:pt x="206097" y="1207532"/>
                      <a:pt x="649261" y="1112569"/>
                      <a:pt x="1109691" y="847822"/>
                    </a:cubicBezTo>
                    <a:cubicBezTo>
                      <a:pt x="1570121" y="583074"/>
                      <a:pt x="1872278" y="246385"/>
                      <a:pt x="1785948" y="96745"/>
                    </a:cubicBezTo>
                    <a:lnTo>
                      <a:pt x="1840624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29">
                <a:extLst>
                  <a:ext uri="{FF2B5EF4-FFF2-40B4-BE49-F238E27FC236}">
                    <a16:creationId xmlns:a16="http://schemas.microsoft.com/office/drawing/2014/main" xmlns="" id="{126067CC-2321-4236-870D-D459A4784BCA}"/>
                  </a:ext>
                </a:extLst>
              </p:cNvPr>
              <p:cNvSpPr/>
              <p:nvPr/>
            </p:nvSpPr>
            <p:spPr>
              <a:xfrm>
                <a:off x="7342056" y="4744038"/>
                <a:ext cx="1899274" cy="1237406"/>
              </a:xfrm>
              <a:custGeom>
                <a:avLst/>
                <a:gdLst>
                  <a:gd name="connsiteX0" fmla="*/ 65091 w 1899273"/>
                  <a:gd name="connsiteY0" fmla="*/ 160206 h 1237405"/>
                  <a:gd name="connsiteX1" fmla="*/ 1138468 w 1899273"/>
                  <a:gd name="connsiteY1" fmla="*/ 347255 h 1237405"/>
                  <a:gd name="connsiteX2" fmla="*/ 1840624 w 1899273"/>
                  <a:gd name="connsiteY2" fmla="*/ 1184662 h 1237405"/>
                  <a:gd name="connsiteX3" fmla="*/ 1785948 w 1899273"/>
                  <a:gd name="connsiteY3" fmla="*/ 1153008 h 1237405"/>
                  <a:gd name="connsiteX4" fmla="*/ 1109691 w 1899273"/>
                  <a:gd name="connsiteY4" fmla="*/ 401931 h 1237405"/>
                  <a:gd name="connsiteX5" fmla="*/ 119767 w 1899273"/>
                  <a:gd name="connsiteY5" fmla="*/ 188983 h 1237405"/>
                  <a:gd name="connsiteX6" fmla="*/ 65091 w 1899273"/>
                  <a:gd name="connsiteY6" fmla="*/ 160206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65091" y="160206"/>
                    </a:moveTo>
                    <a:cubicBezTo>
                      <a:pt x="168687" y="-21089"/>
                      <a:pt x="649261" y="65242"/>
                      <a:pt x="1138468" y="347255"/>
                    </a:cubicBezTo>
                    <a:cubicBezTo>
                      <a:pt x="1627675" y="629269"/>
                      <a:pt x="1944220" y="1003368"/>
                      <a:pt x="1840624" y="1184662"/>
                    </a:cubicBezTo>
                    <a:lnTo>
                      <a:pt x="1785948" y="1153008"/>
                    </a:lnTo>
                    <a:cubicBezTo>
                      <a:pt x="1872278" y="1003368"/>
                      <a:pt x="1570121" y="666679"/>
                      <a:pt x="1109691" y="401931"/>
                    </a:cubicBezTo>
                    <a:cubicBezTo>
                      <a:pt x="649261" y="137184"/>
                      <a:pt x="206097" y="42220"/>
                      <a:pt x="119767" y="188983"/>
                    </a:cubicBezTo>
                    <a:lnTo>
                      <a:pt x="65091" y="160206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30">
                <a:extLst>
                  <a:ext uri="{FF2B5EF4-FFF2-40B4-BE49-F238E27FC236}">
                    <a16:creationId xmlns:a16="http://schemas.microsoft.com/office/drawing/2014/main" xmlns="" id="{D631C10B-7B2E-4ED2-B1F6-47D2F36F1612}"/>
                  </a:ext>
                </a:extLst>
              </p:cNvPr>
              <p:cNvSpPr/>
              <p:nvPr/>
            </p:nvSpPr>
            <p:spPr>
              <a:xfrm>
                <a:off x="7322277" y="4839153"/>
                <a:ext cx="1899274" cy="1237406"/>
              </a:xfrm>
              <a:custGeom>
                <a:avLst/>
                <a:gdLst>
                  <a:gd name="connsiteX0" fmla="*/ 84870 w 1899273"/>
                  <a:gd name="connsiteY0" fmla="*/ 65091 h 1237405"/>
                  <a:gd name="connsiteX1" fmla="*/ 784148 w 1899273"/>
                  <a:gd name="connsiteY1" fmla="*/ 899620 h 1237405"/>
                  <a:gd name="connsiteX2" fmla="*/ 1860403 w 1899273"/>
                  <a:gd name="connsiteY2" fmla="*/ 1086670 h 1237405"/>
                  <a:gd name="connsiteX3" fmla="*/ 1805727 w 1899273"/>
                  <a:gd name="connsiteY3" fmla="*/ 1055015 h 1237405"/>
                  <a:gd name="connsiteX4" fmla="*/ 815803 w 1899273"/>
                  <a:gd name="connsiteY4" fmla="*/ 844944 h 1237405"/>
                  <a:gd name="connsiteX5" fmla="*/ 139546 w 1899273"/>
                  <a:gd name="connsiteY5" fmla="*/ 93867 h 1237405"/>
                  <a:gd name="connsiteX6" fmla="*/ 84870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84870" y="65091"/>
                    </a:moveTo>
                    <a:cubicBezTo>
                      <a:pt x="-18726" y="243507"/>
                      <a:pt x="294941" y="617607"/>
                      <a:pt x="784148" y="899620"/>
                    </a:cubicBezTo>
                    <a:cubicBezTo>
                      <a:pt x="1273355" y="1181633"/>
                      <a:pt x="1756807" y="1267964"/>
                      <a:pt x="1860403" y="1086670"/>
                    </a:cubicBezTo>
                    <a:lnTo>
                      <a:pt x="1805727" y="1055015"/>
                    </a:lnTo>
                    <a:cubicBezTo>
                      <a:pt x="1719397" y="1204655"/>
                      <a:pt x="1276233" y="1109691"/>
                      <a:pt x="815803" y="844944"/>
                    </a:cubicBezTo>
                    <a:cubicBezTo>
                      <a:pt x="355373" y="580197"/>
                      <a:pt x="53216" y="243507"/>
                      <a:pt x="139546" y="93867"/>
                    </a:cubicBezTo>
                    <a:lnTo>
                      <a:pt x="84870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31">
                <a:extLst>
                  <a:ext uri="{FF2B5EF4-FFF2-40B4-BE49-F238E27FC236}">
                    <a16:creationId xmlns:a16="http://schemas.microsoft.com/office/drawing/2014/main" xmlns="" id="{1C37AD9F-5F73-47A8-BB66-2BADA638D55A}"/>
                  </a:ext>
                </a:extLst>
              </p:cNvPr>
              <p:cNvSpPr/>
              <p:nvPr/>
            </p:nvSpPr>
            <p:spPr>
              <a:xfrm>
                <a:off x="7860040" y="4321169"/>
                <a:ext cx="489207" cy="2158265"/>
              </a:xfrm>
              <a:custGeom>
                <a:avLst/>
                <a:gdLst>
                  <a:gd name="connsiteX0" fmla="*/ 439190 w 489206"/>
                  <a:gd name="connsiteY0" fmla="*/ 2114004 h 2158265"/>
                  <a:gd name="connsiteX1" fmla="*/ 65091 w 489206"/>
                  <a:gd name="connsiteY1" fmla="*/ 1089547 h 2158265"/>
                  <a:gd name="connsiteX2" fmla="*/ 439190 w 489206"/>
                  <a:gd name="connsiteY2" fmla="*/ 65091 h 2158265"/>
                  <a:gd name="connsiteX3" fmla="*/ 439190 w 489206"/>
                  <a:gd name="connsiteY3" fmla="*/ 128400 h 2158265"/>
                  <a:gd name="connsiteX4" fmla="*/ 128400 w 489206"/>
                  <a:gd name="connsiteY4" fmla="*/ 1089547 h 2158265"/>
                  <a:gd name="connsiteX5" fmla="*/ 439190 w 489206"/>
                  <a:gd name="connsiteY5" fmla="*/ 2050695 h 2158265"/>
                  <a:gd name="connsiteX6" fmla="*/ 439190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439190" y="2114004"/>
                    </a:moveTo>
                    <a:cubicBezTo>
                      <a:pt x="231996" y="2114004"/>
                      <a:pt x="65091" y="1656452"/>
                      <a:pt x="65091" y="1089547"/>
                    </a:cubicBezTo>
                    <a:cubicBezTo>
                      <a:pt x="65091" y="522643"/>
                      <a:pt x="234874" y="65091"/>
                      <a:pt x="439190" y="65091"/>
                    </a:cubicBezTo>
                    <a:lnTo>
                      <a:pt x="439190" y="128400"/>
                    </a:lnTo>
                    <a:cubicBezTo>
                      <a:pt x="266529" y="128400"/>
                      <a:pt x="128400" y="560053"/>
                      <a:pt x="128400" y="1089547"/>
                    </a:cubicBezTo>
                    <a:cubicBezTo>
                      <a:pt x="128400" y="1619042"/>
                      <a:pt x="269406" y="2050695"/>
                      <a:pt x="439190" y="2050695"/>
                    </a:cubicBezTo>
                    <a:lnTo>
                      <a:pt x="439190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32">
                <a:extLst>
                  <a:ext uri="{FF2B5EF4-FFF2-40B4-BE49-F238E27FC236}">
                    <a16:creationId xmlns:a16="http://schemas.microsoft.com/office/drawing/2014/main" xmlns="" id="{38101728-F017-445B-8427-2EE09AEE9817}"/>
                  </a:ext>
                </a:extLst>
              </p:cNvPr>
              <p:cNvSpPr/>
              <p:nvPr/>
            </p:nvSpPr>
            <p:spPr>
              <a:xfrm>
                <a:off x="8234139" y="4321169"/>
                <a:ext cx="489207" cy="2158265"/>
              </a:xfrm>
              <a:custGeom>
                <a:avLst/>
                <a:gdLst>
                  <a:gd name="connsiteX0" fmla="*/ 65091 w 489206"/>
                  <a:gd name="connsiteY0" fmla="*/ 2114004 h 2158265"/>
                  <a:gd name="connsiteX1" fmla="*/ 439190 w 489206"/>
                  <a:gd name="connsiteY1" fmla="*/ 1089547 h 2158265"/>
                  <a:gd name="connsiteX2" fmla="*/ 65091 w 489206"/>
                  <a:gd name="connsiteY2" fmla="*/ 65091 h 2158265"/>
                  <a:gd name="connsiteX3" fmla="*/ 65091 w 489206"/>
                  <a:gd name="connsiteY3" fmla="*/ 128400 h 2158265"/>
                  <a:gd name="connsiteX4" fmla="*/ 375881 w 489206"/>
                  <a:gd name="connsiteY4" fmla="*/ 1089547 h 2158265"/>
                  <a:gd name="connsiteX5" fmla="*/ 65091 w 489206"/>
                  <a:gd name="connsiteY5" fmla="*/ 2050695 h 2158265"/>
                  <a:gd name="connsiteX6" fmla="*/ 65091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65091" y="2114004"/>
                    </a:moveTo>
                    <a:cubicBezTo>
                      <a:pt x="272284" y="2114004"/>
                      <a:pt x="439190" y="1656452"/>
                      <a:pt x="439190" y="1089547"/>
                    </a:cubicBezTo>
                    <a:cubicBezTo>
                      <a:pt x="439190" y="522643"/>
                      <a:pt x="272284" y="65091"/>
                      <a:pt x="65091" y="65091"/>
                    </a:cubicBezTo>
                    <a:lnTo>
                      <a:pt x="65091" y="128400"/>
                    </a:lnTo>
                    <a:cubicBezTo>
                      <a:pt x="237752" y="128400"/>
                      <a:pt x="375881" y="560053"/>
                      <a:pt x="375881" y="1089547"/>
                    </a:cubicBezTo>
                    <a:cubicBezTo>
                      <a:pt x="375881" y="1619042"/>
                      <a:pt x="237752" y="2050695"/>
                      <a:pt x="65091" y="2050695"/>
                    </a:cubicBezTo>
                    <a:lnTo>
                      <a:pt x="65091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33">
                <a:extLst>
                  <a:ext uri="{FF2B5EF4-FFF2-40B4-BE49-F238E27FC236}">
                    <a16:creationId xmlns:a16="http://schemas.microsoft.com/office/drawing/2014/main" xmlns="" id="{46DF6E6D-1A93-4EDA-8D32-06AC7B0A8E75}"/>
                  </a:ext>
                </a:extLst>
              </p:cNvPr>
              <p:cNvSpPr/>
              <p:nvPr/>
            </p:nvSpPr>
            <p:spPr>
              <a:xfrm>
                <a:off x="8939173" y="550102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34">
                <a:extLst>
                  <a:ext uri="{FF2B5EF4-FFF2-40B4-BE49-F238E27FC236}">
                    <a16:creationId xmlns:a16="http://schemas.microsoft.com/office/drawing/2014/main" xmlns="" id="{A03ABC14-09CE-46A5-ABC6-E0814E247E39}"/>
                  </a:ext>
                </a:extLst>
              </p:cNvPr>
              <p:cNvSpPr/>
              <p:nvPr/>
            </p:nvSpPr>
            <p:spPr>
              <a:xfrm>
                <a:off x="7906083" y="454275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35">
                <a:extLst>
                  <a:ext uri="{FF2B5EF4-FFF2-40B4-BE49-F238E27FC236}">
                    <a16:creationId xmlns:a16="http://schemas.microsoft.com/office/drawing/2014/main" xmlns="" id="{96506549-558C-46F4-9CA9-C0593F53412A}"/>
                  </a:ext>
                </a:extLst>
              </p:cNvPr>
              <p:cNvSpPr/>
              <p:nvPr/>
            </p:nvSpPr>
            <p:spPr>
              <a:xfrm>
                <a:off x="7603926" y="5826200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56300BE4-09EE-4440-A68E-B8AA85394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9676" y="154688"/>
              <a:ext cx="399621" cy="295406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xmlns="" id="{DB950486-CD52-4D14-8751-72748C9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685" y="3483031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3CEA73ED-6DD9-436E-8331-62298AA92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03" y="1003271"/>
              <a:ext cx="246319" cy="346529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23ACBE7A-7EAD-448B-811F-F3E2BF6A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837" y="3424941"/>
              <a:ext cx="447644" cy="313936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xmlns="" id="{421E62C5-536C-4EC0-8F39-777195575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0625" y="691038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562770C3-443E-4F7B-A834-45279E957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0427" y="3848979"/>
              <a:ext cx="323301" cy="361227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8" name="Oval 1">
              <a:extLst>
                <a:ext uri="{FF2B5EF4-FFF2-40B4-BE49-F238E27FC236}">
                  <a16:creationId xmlns:a16="http://schemas.microsoft.com/office/drawing/2014/main" xmlns="" id="{31A8B2D0-E705-465C-A6BE-A44DF6C3A862}"/>
                </a:ext>
              </a:extLst>
            </p:cNvPr>
            <p:cNvSpPr/>
            <p:nvPr/>
          </p:nvSpPr>
          <p:spPr>
            <a:xfrm>
              <a:off x="10609797" y="5398062"/>
              <a:ext cx="328264" cy="352994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6">
              <a:extLst>
                <a:ext uri="{FF2B5EF4-FFF2-40B4-BE49-F238E27FC236}">
                  <a16:creationId xmlns:a16="http://schemas.microsoft.com/office/drawing/2014/main" xmlns="" id="{CF6C31BF-3A90-438E-ADF0-EF4E524C02F2}"/>
                </a:ext>
              </a:extLst>
            </p:cNvPr>
            <p:cNvSpPr/>
            <p:nvPr/>
          </p:nvSpPr>
          <p:spPr>
            <a:xfrm>
              <a:off x="5774977" y="5368331"/>
              <a:ext cx="306515" cy="337505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652D8BFE-7D4A-4FD0-A58D-FF98015B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641" y="2402084"/>
              <a:ext cx="250608" cy="325258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A36FC5C7-E572-4138-B474-CB973039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126" y="6125569"/>
              <a:ext cx="356453" cy="365022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2" name="Rectangle 1">
              <a:extLst>
                <a:ext uri="{FF2B5EF4-FFF2-40B4-BE49-F238E27FC236}">
                  <a16:creationId xmlns:a16="http://schemas.microsoft.com/office/drawing/2014/main" xmlns="" id="{435F224E-80DE-45DD-B7EB-EF15FA7DA40A}"/>
                </a:ext>
              </a:extLst>
            </p:cNvPr>
            <p:cNvSpPr/>
            <p:nvPr/>
          </p:nvSpPr>
          <p:spPr>
            <a:xfrm>
              <a:off x="11783563" y="3198294"/>
              <a:ext cx="321662" cy="319701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Round Same Side Corner Rectangle 41">
              <a:extLst>
                <a:ext uri="{FF2B5EF4-FFF2-40B4-BE49-F238E27FC236}">
                  <a16:creationId xmlns:a16="http://schemas.microsoft.com/office/drawing/2014/main" xmlns="" id="{8D7E3A14-59AF-4A79-BFC3-CEBB2E4FB143}"/>
                </a:ext>
              </a:extLst>
            </p:cNvPr>
            <p:cNvSpPr/>
            <p:nvPr/>
          </p:nvSpPr>
          <p:spPr>
            <a:xfrm rot="18900000">
              <a:off x="10307175" y="1017805"/>
              <a:ext cx="376907" cy="374976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Donut 1">
              <a:extLst>
                <a:ext uri="{FF2B5EF4-FFF2-40B4-BE49-F238E27FC236}">
                  <a16:creationId xmlns:a16="http://schemas.microsoft.com/office/drawing/2014/main" xmlns="" id="{29F83BF0-C0EC-4E8C-B207-F8FB97ECE9B1}"/>
                </a:ext>
              </a:extLst>
            </p:cNvPr>
            <p:cNvSpPr/>
            <p:nvPr/>
          </p:nvSpPr>
          <p:spPr>
            <a:xfrm>
              <a:off x="6457504" y="4564903"/>
              <a:ext cx="303144" cy="295506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xmlns="" id="{53F22241-2F3A-401E-AFB9-B5AC4516EF75}"/>
                </a:ext>
              </a:extLst>
            </p:cNvPr>
            <p:cNvSpPr/>
            <p:nvPr/>
          </p:nvSpPr>
          <p:spPr>
            <a:xfrm>
              <a:off x="7048615" y="1311028"/>
              <a:ext cx="203339" cy="320191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Oval 3">
              <a:extLst>
                <a:ext uri="{FF2B5EF4-FFF2-40B4-BE49-F238E27FC236}">
                  <a16:creationId xmlns:a16="http://schemas.microsoft.com/office/drawing/2014/main" xmlns="" id="{81394171-77CF-4D38-A27F-4540428E6D4C}"/>
                </a:ext>
              </a:extLst>
            </p:cNvPr>
            <p:cNvSpPr/>
            <p:nvPr/>
          </p:nvSpPr>
          <p:spPr>
            <a:xfrm>
              <a:off x="10758640" y="1904136"/>
              <a:ext cx="352275" cy="352275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7" name="Group 51">
              <a:extLst>
                <a:ext uri="{FF2B5EF4-FFF2-40B4-BE49-F238E27FC236}">
                  <a16:creationId xmlns:a16="http://schemas.microsoft.com/office/drawing/2014/main" xmlns="" id="{3FF5A6CF-F10B-43E4-9D52-5C70DD71CBEF}"/>
                </a:ext>
              </a:extLst>
            </p:cNvPr>
            <p:cNvGrpSpPr/>
            <p:nvPr/>
          </p:nvGrpSpPr>
          <p:grpSpPr>
            <a:xfrm>
              <a:off x="5748413" y="4577912"/>
              <a:ext cx="401427" cy="232240"/>
              <a:chOff x="2574555" y="3959226"/>
              <a:chExt cx="3941661" cy="2280393"/>
            </a:xfrm>
            <a:solidFill>
              <a:schemeClr val="bg1">
                <a:alpha val="40000"/>
              </a:schemeClr>
            </a:solidFill>
          </p:grpSpPr>
          <p:sp>
            <p:nvSpPr>
              <p:cNvPr id="81" name="Donut 81">
                <a:extLst>
                  <a:ext uri="{FF2B5EF4-FFF2-40B4-BE49-F238E27FC236}">
                    <a16:creationId xmlns:a16="http://schemas.microsoft.com/office/drawing/2014/main" xmlns="" id="{9F8792C0-185A-4D5F-992C-304209372EE7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Donut 82">
                <a:extLst>
                  <a:ext uri="{FF2B5EF4-FFF2-40B4-BE49-F238E27FC236}">
                    <a16:creationId xmlns:a16="http://schemas.microsoft.com/office/drawing/2014/main" xmlns="" id="{D516DA40-9D93-4CEF-9484-254850E95F0B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ounded Rectangle 83">
                <a:extLst>
                  <a:ext uri="{FF2B5EF4-FFF2-40B4-BE49-F238E27FC236}">
                    <a16:creationId xmlns:a16="http://schemas.microsoft.com/office/drawing/2014/main" xmlns="" id="{0F4A1D2D-1ED2-4CC8-913D-144681B6C754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Rounded Rectangle 84">
                <a:extLst>
                  <a:ext uri="{FF2B5EF4-FFF2-40B4-BE49-F238E27FC236}">
                    <a16:creationId xmlns:a16="http://schemas.microsoft.com/office/drawing/2014/main" xmlns="" id="{0AD843CE-872F-4D2F-B076-3CBCD5CD6674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5" name="Rounded Rectangle 85">
                <a:extLst>
                  <a:ext uri="{FF2B5EF4-FFF2-40B4-BE49-F238E27FC236}">
                    <a16:creationId xmlns:a16="http://schemas.microsoft.com/office/drawing/2014/main" xmlns="" id="{62DA36F1-6124-41F9-B2E7-C5639A0E7E23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6" name="Rounded Rectangle 86">
                <a:extLst>
                  <a:ext uri="{FF2B5EF4-FFF2-40B4-BE49-F238E27FC236}">
                    <a16:creationId xmlns:a16="http://schemas.microsoft.com/office/drawing/2014/main" xmlns="" id="{F189C91C-4584-4260-A3CA-5DAAB3D093B8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Rounded Rectangle 87">
                <a:extLst>
                  <a:ext uri="{FF2B5EF4-FFF2-40B4-BE49-F238E27FC236}">
                    <a16:creationId xmlns:a16="http://schemas.microsoft.com/office/drawing/2014/main" xmlns="" id="{9567E93A-E476-4455-A763-1F0CF760E616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Rounded Rectangle 16">
                <a:extLst>
                  <a:ext uri="{FF2B5EF4-FFF2-40B4-BE49-F238E27FC236}">
                    <a16:creationId xmlns:a16="http://schemas.microsoft.com/office/drawing/2014/main" xmlns="" id="{D5C7B1EC-4FFE-403A-94BB-8BF6C5622ED0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60">
                <a:extLst>
                  <a:ext uri="{FF2B5EF4-FFF2-40B4-BE49-F238E27FC236}">
                    <a16:creationId xmlns:a16="http://schemas.microsoft.com/office/drawing/2014/main" xmlns="" id="{1C06E0CA-EEC6-4F1E-BDEE-291A44D0913F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Rounded Rectangle 19">
                <a:extLst>
                  <a:ext uri="{FF2B5EF4-FFF2-40B4-BE49-F238E27FC236}">
                    <a16:creationId xmlns:a16="http://schemas.microsoft.com/office/drawing/2014/main" xmlns="" id="{0111B74F-7208-4594-B693-4D88AF96BD55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xmlns="" id="{D1D7D3FA-B87E-448D-99A7-CE70E6E3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934" y="1525673"/>
              <a:ext cx="258056" cy="35282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9" name="Oval 1">
              <a:extLst>
                <a:ext uri="{FF2B5EF4-FFF2-40B4-BE49-F238E27FC236}">
                  <a16:creationId xmlns:a16="http://schemas.microsoft.com/office/drawing/2014/main" xmlns="" id="{4B138912-A59A-4C31-A487-24FE333E19F1}"/>
                </a:ext>
              </a:extLst>
            </p:cNvPr>
            <p:cNvSpPr/>
            <p:nvPr/>
          </p:nvSpPr>
          <p:spPr>
            <a:xfrm>
              <a:off x="8373665" y="602219"/>
              <a:ext cx="342296" cy="342295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Donut 3">
              <a:extLst>
                <a:ext uri="{FF2B5EF4-FFF2-40B4-BE49-F238E27FC236}">
                  <a16:creationId xmlns:a16="http://schemas.microsoft.com/office/drawing/2014/main" xmlns="" id="{A81EB1AF-83C2-42B5-B6BB-451D69684992}"/>
                </a:ext>
              </a:extLst>
            </p:cNvPr>
            <p:cNvSpPr/>
            <p:nvPr/>
          </p:nvSpPr>
          <p:spPr>
            <a:xfrm rot="2542585">
              <a:off x="10085046" y="6173868"/>
              <a:ext cx="214889" cy="409323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61" name="Rounded Rectangle 8">
              <a:extLst>
                <a:ext uri="{FF2B5EF4-FFF2-40B4-BE49-F238E27FC236}">
                  <a16:creationId xmlns:a16="http://schemas.microsoft.com/office/drawing/2014/main" xmlns="" id="{9AC3A9A8-93BF-4A70-BCB3-89A34C8C3A14}"/>
                </a:ext>
              </a:extLst>
            </p:cNvPr>
            <p:cNvSpPr/>
            <p:nvPr/>
          </p:nvSpPr>
          <p:spPr>
            <a:xfrm>
              <a:off x="5318933" y="3416531"/>
              <a:ext cx="302313" cy="228108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Heart 3">
              <a:extLst>
                <a:ext uri="{FF2B5EF4-FFF2-40B4-BE49-F238E27FC236}">
                  <a16:creationId xmlns:a16="http://schemas.microsoft.com/office/drawing/2014/main" xmlns="" id="{32987128-419D-442D-8650-0B73A016B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6328" y="936972"/>
              <a:ext cx="302279" cy="27355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 Same Side Corner Rectangle 5">
              <a:extLst>
                <a:ext uri="{FF2B5EF4-FFF2-40B4-BE49-F238E27FC236}">
                  <a16:creationId xmlns:a16="http://schemas.microsoft.com/office/drawing/2014/main" xmlns="" id="{CD6ECC31-4A48-4D35-93E8-7FC0AF12E0AC}"/>
                </a:ext>
              </a:extLst>
            </p:cNvPr>
            <p:cNvSpPr/>
            <p:nvPr/>
          </p:nvSpPr>
          <p:spPr>
            <a:xfrm>
              <a:off x="9871330" y="103857"/>
              <a:ext cx="352384" cy="247386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4" name="Parallelogram 8">
              <a:extLst>
                <a:ext uri="{FF2B5EF4-FFF2-40B4-BE49-F238E27FC236}">
                  <a16:creationId xmlns:a16="http://schemas.microsoft.com/office/drawing/2014/main" xmlns="" id="{BB6A5491-F2E6-464E-B45C-AE2256767382}"/>
                </a:ext>
              </a:extLst>
            </p:cNvPr>
            <p:cNvSpPr/>
            <p:nvPr/>
          </p:nvSpPr>
          <p:spPr>
            <a:xfrm>
              <a:off x="6469630" y="2392536"/>
              <a:ext cx="381319" cy="232595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xmlns="" id="{0A4F74A7-259B-4B3C-B49C-26171816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242" y="4951149"/>
              <a:ext cx="314404" cy="313890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6" name="Oval 12287">
              <a:extLst>
                <a:ext uri="{FF2B5EF4-FFF2-40B4-BE49-F238E27FC236}">
                  <a16:creationId xmlns:a16="http://schemas.microsoft.com/office/drawing/2014/main" xmlns="" id="{0001BD52-63D9-4E6B-8F2C-DD5966B4247C}"/>
                </a:ext>
              </a:extLst>
            </p:cNvPr>
            <p:cNvSpPr/>
            <p:nvPr/>
          </p:nvSpPr>
          <p:spPr>
            <a:xfrm>
              <a:off x="11534032" y="2131856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xmlns="" id="{A2330421-9967-4C7B-835D-48908DAD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069" y="1490329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428A8046-A062-4007-9F02-27709BFE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4400" y="6043154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137E82B-F402-4161-981D-CD291800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149" y="1015781"/>
              <a:ext cx="330453" cy="336783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xmlns="" id="{F7838442-DC64-42F7-BC22-150995912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44" y="1260919"/>
              <a:ext cx="340880" cy="172713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71" name="Group 75">
              <a:extLst>
                <a:ext uri="{FF2B5EF4-FFF2-40B4-BE49-F238E27FC236}">
                  <a16:creationId xmlns:a16="http://schemas.microsoft.com/office/drawing/2014/main" xmlns="" id="{D090B380-A9DF-4206-B472-E8A9E96288EB}"/>
                </a:ext>
              </a:extLst>
            </p:cNvPr>
            <p:cNvGrpSpPr/>
            <p:nvPr/>
          </p:nvGrpSpPr>
          <p:grpSpPr>
            <a:xfrm>
              <a:off x="7253532" y="2052638"/>
              <a:ext cx="373601" cy="381449"/>
              <a:chOff x="2062550" y="1001048"/>
              <a:chExt cx="5068291" cy="5174720"/>
            </a:xfrm>
            <a:solidFill>
              <a:schemeClr val="bg1">
                <a:alpha val="40000"/>
              </a:schemeClr>
            </a:solidFill>
          </p:grpSpPr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xmlns="" id="{A4E3BEC0-E91C-451E-9DF9-A21C9699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xmlns="" id="{50D1CE43-E5BA-4C84-8CEB-CC19509F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8" name="Freeform 45">
                <a:extLst>
                  <a:ext uri="{FF2B5EF4-FFF2-40B4-BE49-F238E27FC236}">
                    <a16:creationId xmlns:a16="http://schemas.microsoft.com/office/drawing/2014/main" xmlns="" id="{C4529203-054F-4401-AC90-401DAF91E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9" name="Freeform 18">
                <a:extLst>
                  <a:ext uri="{FF2B5EF4-FFF2-40B4-BE49-F238E27FC236}">
                    <a16:creationId xmlns:a16="http://schemas.microsoft.com/office/drawing/2014/main" xmlns="" id="{A6860916-421B-4AE9-ACED-BEBBA7F59E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80" name="Freeform 54">
                <a:extLst>
                  <a:ext uri="{FF2B5EF4-FFF2-40B4-BE49-F238E27FC236}">
                    <a16:creationId xmlns:a16="http://schemas.microsoft.com/office/drawing/2014/main" xmlns="" id="{B0A29F04-856E-47DA-BE97-36BB5021C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</p:grp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53AEA272-E1AB-4A1F-8B1D-81183DA0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8015" y="5517559"/>
              <a:ext cx="312769" cy="337229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73" name="Oval 19">
              <a:extLst>
                <a:ext uri="{FF2B5EF4-FFF2-40B4-BE49-F238E27FC236}">
                  <a16:creationId xmlns:a16="http://schemas.microsoft.com/office/drawing/2014/main" xmlns="" id="{E9CFB870-AA76-4AE8-9464-C4E5358CCF13}"/>
                </a:ext>
              </a:extLst>
            </p:cNvPr>
            <p:cNvSpPr/>
            <p:nvPr/>
          </p:nvSpPr>
          <p:spPr>
            <a:xfrm rot="7840081">
              <a:off x="7388589" y="357113"/>
              <a:ext cx="302849" cy="258340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Oval 12287">
              <a:extLst>
                <a:ext uri="{FF2B5EF4-FFF2-40B4-BE49-F238E27FC236}">
                  <a16:creationId xmlns:a16="http://schemas.microsoft.com/office/drawing/2014/main" xmlns="" id="{8EFC90EE-3658-4F22-A7BE-48F713FF92C1}"/>
                </a:ext>
              </a:extLst>
            </p:cNvPr>
            <p:cNvSpPr/>
            <p:nvPr/>
          </p:nvSpPr>
          <p:spPr>
            <a:xfrm>
              <a:off x="7463557" y="5108094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Parallelogram 8">
              <a:extLst>
                <a:ext uri="{FF2B5EF4-FFF2-40B4-BE49-F238E27FC236}">
                  <a16:creationId xmlns:a16="http://schemas.microsoft.com/office/drawing/2014/main" xmlns="" id="{BAC9D37A-D27E-48E7-B544-EDF7E1F1AFFA}"/>
                </a:ext>
              </a:extLst>
            </p:cNvPr>
            <p:cNvSpPr/>
            <p:nvPr/>
          </p:nvSpPr>
          <p:spPr>
            <a:xfrm>
              <a:off x="11361206" y="6256765"/>
              <a:ext cx="315238" cy="19228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E4ED530A-0713-4581-8893-A9F85EACFE43}"/>
              </a:ext>
            </a:extLst>
          </p:cNvPr>
          <p:cNvSpPr/>
          <p:nvPr/>
        </p:nvSpPr>
        <p:spPr>
          <a:xfrm>
            <a:off x="2500298" y="1987070"/>
            <a:ext cx="4000496" cy="165625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Картинки по запросу Славяно-греко-латинская академия 1687"/>
          <p:cNvPicPr>
            <a:picLocks noChangeAspect="1" noChangeArrowheads="1"/>
          </p:cNvPicPr>
          <p:nvPr/>
        </p:nvPicPr>
        <p:blipFill>
          <a:blip r:embed="rId2"/>
          <a:srcRect r="50218" b="6841"/>
          <a:stretch>
            <a:fillRect/>
          </a:stretch>
        </p:blipFill>
        <p:spPr bwMode="auto">
          <a:xfrm>
            <a:off x="-31" y="900966"/>
            <a:ext cx="2928958" cy="4242533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Славяно-греко-латинская академия 1687"/>
          <p:cNvPicPr>
            <a:picLocks noChangeAspect="1" noChangeArrowheads="1"/>
          </p:cNvPicPr>
          <p:nvPr/>
        </p:nvPicPr>
        <p:blipFill>
          <a:blip r:embed="rId2"/>
          <a:srcRect l="50226" b="6841"/>
          <a:stretch>
            <a:fillRect/>
          </a:stretch>
        </p:blipFill>
        <p:spPr bwMode="auto">
          <a:xfrm>
            <a:off x="6286512" y="900966"/>
            <a:ext cx="2857520" cy="42425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28926" y="2177005"/>
            <a:ext cx="3357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Славяно-греко-латинская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академия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первое в России высшее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учебное заведение, учреждённое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1687 году.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2928926" y="4786328"/>
            <a:ext cx="3357586" cy="71438"/>
            <a:chOff x="3632040" y="5304907"/>
            <a:chExt cx="8559959" cy="137006"/>
          </a:xfrm>
        </p:grpSpPr>
        <p:grpSp>
          <p:nvGrpSpPr>
            <p:cNvPr id="9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14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1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8">
            <a:extLst>
              <a:ext uri="{FF2B5EF4-FFF2-40B4-BE49-F238E27FC236}">
                <a16:creationId xmlns:a16="http://schemas.microsoft.com/office/drawing/2014/main" xmlns="" id="{8F7CF1C4-EF35-48F2-93E9-E60CEB25C700}"/>
              </a:ext>
            </a:extLst>
          </p:cNvPr>
          <p:cNvGrpSpPr/>
          <p:nvPr/>
        </p:nvGrpSpPr>
        <p:grpSpPr>
          <a:xfrm>
            <a:off x="0" y="3982853"/>
            <a:ext cx="9144000" cy="1160647"/>
            <a:chOff x="1" y="1412530"/>
            <a:chExt cx="9008602" cy="1160647"/>
          </a:xfrm>
        </p:grpSpPr>
        <p:sp>
          <p:nvSpPr>
            <p:cNvPr id="6" name="Rectangle 35">
              <a:extLst>
                <a:ext uri="{FF2B5EF4-FFF2-40B4-BE49-F238E27FC236}">
                  <a16:creationId xmlns:a16="http://schemas.microsoft.com/office/drawing/2014/main" xmlns="" id="{B6C7D413-79A6-41AA-B322-4CD1CBF2BD90}"/>
                </a:ext>
              </a:extLst>
            </p:cNvPr>
            <p:cNvSpPr/>
            <p:nvPr/>
          </p:nvSpPr>
          <p:spPr>
            <a:xfrm>
              <a:off x="1" y="1412530"/>
              <a:ext cx="3032161" cy="1160647"/>
            </a:xfrm>
            <a:custGeom>
              <a:avLst/>
              <a:gdLst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842946 w 3079941"/>
                <a:gd name="connsiteY405" fmla="*/ 1160647 h 1160647"/>
                <a:gd name="connsiteX406" fmla="*/ 200958 w 3079941"/>
                <a:gd name="connsiteY406" fmla="*/ 1160647 h 1160647"/>
                <a:gd name="connsiteX407" fmla="*/ 200958 w 3079941"/>
                <a:gd name="connsiteY407" fmla="*/ 1126882 h 1160647"/>
                <a:gd name="connsiteX408" fmla="*/ 0 w 3079941"/>
                <a:gd name="connsiteY408" fmla="*/ 1126882 h 1160647"/>
                <a:gd name="connsiteX409" fmla="*/ 0 w 3079941"/>
                <a:gd name="connsiteY409" fmla="*/ 915339 h 1160647"/>
                <a:gd name="connsiteX410" fmla="*/ 103377 w 3079941"/>
                <a:gd name="connsiteY410" fmla="*/ 915339 h 1160647"/>
                <a:gd name="connsiteX411" fmla="*/ 103377 w 3079941"/>
                <a:gd name="connsiteY411" fmla="*/ 886329 h 1160647"/>
                <a:gd name="connsiteX412" fmla="*/ 55096 w 3079941"/>
                <a:gd name="connsiteY412" fmla="*/ 886329 h 1160647"/>
                <a:gd name="connsiteX413" fmla="*/ 55096 w 3079941"/>
                <a:gd name="connsiteY413" fmla="*/ 724196 h 1160647"/>
                <a:gd name="connsiteX414" fmla="*/ 75363 w 3079941"/>
                <a:gd name="connsiteY414" fmla="*/ 724196 h 1160647"/>
                <a:gd name="connsiteX415" fmla="*/ 75870 w 3079941"/>
                <a:gd name="connsiteY415" fmla="*/ 723115 h 1160647"/>
                <a:gd name="connsiteX416" fmla="*/ 79416 w 3079941"/>
                <a:gd name="connsiteY416" fmla="*/ 715549 h 1160647"/>
                <a:gd name="connsiteX417" fmla="*/ 81190 w 3079941"/>
                <a:gd name="connsiteY417" fmla="*/ 715819 h 1160647"/>
                <a:gd name="connsiteX418" fmla="*/ 93603 w 3079941"/>
                <a:gd name="connsiteY418" fmla="*/ 717710 h 1160647"/>
                <a:gd name="connsiteX419" fmla="*/ 94110 w 3079941"/>
                <a:gd name="connsiteY419" fmla="*/ 719062 h 1160647"/>
                <a:gd name="connsiteX420" fmla="*/ 97656 w 3079941"/>
                <a:gd name="connsiteY420" fmla="*/ 728519 h 1160647"/>
                <a:gd name="connsiteX421" fmla="*/ 124003 w 3079941"/>
                <a:gd name="connsiteY421" fmla="*/ 730681 h 1160647"/>
                <a:gd name="connsiteX422" fmla="*/ 124003 w 3079941"/>
                <a:gd name="connsiteY422" fmla="*/ 607460 h 1160647"/>
                <a:gd name="connsiteX423" fmla="*/ 126030 w 3079941"/>
                <a:gd name="connsiteY423" fmla="*/ 607460 h 1160647"/>
                <a:gd name="connsiteX424" fmla="*/ 140217 w 3079941"/>
                <a:gd name="connsiteY424" fmla="*/ 607460 h 1160647"/>
                <a:gd name="connsiteX425" fmla="*/ 140217 w 3079941"/>
                <a:gd name="connsiteY425" fmla="*/ 471268 h 1160647"/>
                <a:gd name="connsiteX426" fmla="*/ 141990 w 3079941"/>
                <a:gd name="connsiteY426" fmla="*/ 471268 h 1160647"/>
                <a:gd name="connsiteX427" fmla="*/ 154404 w 3079941"/>
                <a:gd name="connsiteY427" fmla="*/ 471268 h 1160647"/>
                <a:gd name="connsiteX428" fmla="*/ 154404 w 3079941"/>
                <a:gd name="connsiteY428" fmla="*/ 356694 h 1160647"/>
                <a:gd name="connsiteX429" fmla="*/ 158457 w 3079941"/>
                <a:gd name="connsiteY429" fmla="*/ 328590 h 1160647"/>
                <a:gd name="connsiteX430" fmla="*/ 160484 w 3079941"/>
                <a:gd name="connsiteY430" fmla="*/ 328590 h 1160647"/>
                <a:gd name="connsiteX431" fmla="*/ 174671 w 3079941"/>
                <a:gd name="connsiteY431" fmla="*/ 328590 h 1160647"/>
                <a:gd name="connsiteX432" fmla="*/ 211151 w 3079941"/>
                <a:gd name="connsiteY432" fmla="*/ 246443 h 1160647"/>
                <a:gd name="connsiteX433" fmla="*/ 215205 w 3079941"/>
                <a:gd name="connsiteY433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00958 w 3079941"/>
                <a:gd name="connsiteY405" fmla="*/ 1160647 h 1160647"/>
                <a:gd name="connsiteX406" fmla="*/ 200958 w 3079941"/>
                <a:gd name="connsiteY406" fmla="*/ 1126882 h 1160647"/>
                <a:gd name="connsiteX407" fmla="*/ 0 w 3079941"/>
                <a:gd name="connsiteY407" fmla="*/ 1126882 h 1160647"/>
                <a:gd name="connsiteX408" fmla="*/ 0 w 3079941"/>
                <a:gd name="connsiteY408" fmla="*/ 915339 h 1160647"/>
                <a:gd name="connsiteX409" fmla="*/ 103377 w 3079941"/>
                <a:gd name="connsiteY409" fmla="*/ 915339 h 1160647"/>
                <a:gd name="connsiteX410" fmla="*/ 103377 w 3079941"/>
                <a:gd name="connsiteY410" fmla="*/ 886329 h 1160647"/>
                <a:gd name="connsiteX411" fmla="*/ 55096 w 3079941"/>
                <a:gd name="connsiteY411" fmla="*/ 886329 h 1160647"/>
                <a:gd name="connsiteX412" fmla="*/ 55096 w 3079941"/>
                <a:gd name="connsiteY412" fmla="*/ 724196 h 1160647"/>
                <a:gd name="connsiteX413" fmla="*/ 75363 w 3079941"/>
                <a:gd name="connsiteY413" fmla="*/ 724196 h 1160647"/>
                <a:gd name="connsiteX414" fmla="*/ 75870 w 3079941"/>
                <a:gd name="connsiteY414" fmla="*/ 723115 h 1160647"/>
                <a:gd name="connsiteX415" fmla="*/ 79416 w 3079941"/>
                <a:gd name="connsiteY415" fmla="*/ 715549 h 1160647"/>
                <a:gd name="connsiteX416" fmla="*/ 81190 w 3079941"/>
                <a:gd name="connsiteY416" fmla="*/ 715819 h 1160647"/>
                <a:gd name="connsiteX417" fmla="*/ 93603 w 3079941"/>
                <a:gd name="connsiteY417" fmla="*/ 717710 h 1160647"/>
                <a:gd name="connsiteX418" fmla="*/ 94110 w 3079941"/>
                <a:gd name="connsiteY418" fmla="*/ 719062 h 1160647"/>
                <a:gd name="connsiteX419" fmla="*/ 97656 w 3079941"/>
                <a:gd name="connsiteY419" fmla="*/ 728519 h 1160647"/>
                <a:gd name="connsiteX420" fmla="*/ 124003 w 3079941"/>
                <a:gd name="connsiteY420" fmla="*/ 730681 h 1160647"/>
                <a:gd name="connsiteX421" fmla="*/ 124003 w 3079941"/>
                <a:gd name="connsiteY421" fmla="*/ 607460 h 1160647"/>
                <a:gd name="connsiteX422" fmla="*/ 126030 w 3079941"/>
                <a:gd name="connsiteY422" fmla="*/ 607460 h 1160647"/>
                <a:gd name="connsiteX423" fmla="*/ 140217 w 3079941"/>
                <a:gd name="connsiteY423" fmla="*/ 607460 h 1160647"/>
                <a:gd name="connsiteX424" fmla="*/ 140217 w 3079941"/>
                <a:gd name="connsiteY424" fmla="*/ 471268 h 1160647"/>
                <a:gd name="connsiteX425" fmla="*/ 141990 w 3079941"/>
                <a:gd name="connsiteY425" fmla="*/ 471268 h 1160647"/>
                <a:gd name="connsiteX426" fmla="*/ 154404 w 3079941"/>
                <a:gd name="connsiteY426" fmla="*/ 471268 h 1160647"/>
                <a:gd name="connsiteX427" fmla="*/ 154404 w 3079941"/>
                <a:gd name="connsiteY427" fmla="*/ 356694 h 1160647"/>
                <a:gd name="connsiteX428" fmla="*/ 158457 w 3079941"/>
                <a:gd name="connsiteY428" fmla="*/ 328590 h 1160647"/>
                <a:gd name="connsiteX429" fmla="*/ 160484 w 3079941"/>
                <a:gd name="connsiteY429" fmla="*/ 328590 h 1160647"/>
                <a:gd name="connsiteX430" fmla="*/ 174671 w 3079941"/>
                <a:gd name="connsiteY430" fmla="*/ 328590 h 1160647"/>
                <a:gd name="connsiteX431" fmla="*/ 211151 w 3079941"/>
                <a:gd name="connsiteY431" fmla="*/ 246443 h 1160647"/>
                <a:gd name="connsiteX432" fmla="*/ 215205 w 3079941"/>
                <a:gd name="connsiteY432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030409 h 1160647"/>
                <a:gd name="connsiteX403" fmla="*/ 3079941 w 3079941"/>
                <a:gd name="connsiteY403" fmla="*/ 1160647 h 1160647"/>
                <a:gd name="connsiteX404" fmla="*/ 200958 w 3079941"/>
                <a:gd name="connsiteY404" fmla="*/ 1160647 h 1160647"/>
                <a:gd name="connsiteX405" fmla="*/ 200958 w 3079941"/>
                <a:gd name="connsiteY405" fmla="*/ 1126882 h 1160647"/>
                <a:gd name="connsiteX406" fmla="*/ 0 w 3079941"/>
                <a:gd name="connsiteY406" fmla="*/ 1126882 h 1160647"/>
                <a:gd name="connsiteX407" fmla="*/ 0 w 3079941"/>
                <a:gd name="connsiteY407" fmla="*/ 915339 h 1160647"/>
                <a:gd name="connsiteX408" fmla="*/ 103377 w 3079941"/>
                <a:gd name="connsiteY408" fmla="*/ 915339 h 1160647"/>
                <a:gd name="connsiteX409" fmla="*/ 103377 w 3079941"/>
                <a:gd name="connsiteY409" fmla="*/ 886329 h 1160647"/>
                <a:gd name="connsiteX410" fmla="*/ 55096 w 3079941"/>
                <a:gd name="connsiteY410" fmla="*/ 886329 h 1160647"/>
                <a:gd name="connsiteX411" fmla="*/ 55096 w 3079941"/>
                <a:gd name="connsiteY411" fmla="*/ 724196 h 1160647"/>
                <a:gd name="connsiteX412" fmla="*/ 75363 w 3079941"/>
                <a:gd name="connsiteY412" fmla="*/ 724196 h 1160647"/>
                <a:gd name="connsiteX413" fmla="*/ 75870 w 3079941"/>
                <a:gd name="connsiteY413" fmla="*/ 723115 h 1160647"/>
                <a:gd name="connsiteX414" fmla="*/ 79416 w 3079941"/>
                <a:gd name="connsiteY414" fmla="*/ 715549 h 1160647"/>
                <a:gd name="connsiteX415" fmla="*/ 81190 w 3079941"/>
                <a:gd name="connsiteY415" fmla="*/ 715819 h 1160647"/>
                <a:gd name="connsiteX416" fmla="*/ 93603 w 3079941"/>
                <a:gd name="connsiteY416" fmla="*/ 717710 h 1160647"/>
                <a:gd name="connsiteX417" fmla="*/ 94110 w 3079941"/>
                <a:gd name="connsiteY417" fmla="*/ 719062 h 1160647"/>
                <a:gd name="connsiteX418" fmla="*/ 97656 w 3079941"/>
                <a:gd name="connsiteY418" fmla="*/ 728519 h 1160647"/>
                <a:gd name="connsiteX419" fmla="*/ 124003 w 3079941"/>
                <a:gd name="connsiteY419" fmla="*/ 730681 h 1160647"/>
                <a:gd name="connsiteX420" fmla="*/ 124003 w 3079941"/>
                <a:gd name="connsiteY420" fmla="*/ 607460 h 1160647"/>
                <a:gd name="connsiteX421" fmla="*/ 126030 w 3079941"/>
                <a:gd name="connsiteY421" fmla="*/ 607460 h 1160647"/>
                <a:gd name="connsiteX422" fmla="*/ 140217 w 3079941"/>
                <a:gd name="connsiteY422" fmla="*/ 607460 h 1160647"/>
                <a:gd name="connsiteX423" fmla="*/ 140217 w 3079941"/>
                <a:gd name="connsiteY423" fmla="*/ 471268 h 1160647"/>
                <a:gd name="connsiteX424" fmla="*/ 141990 w 3079941"/>
                <a:gd name="connsiteY424" fmla="*/ 471268 h 1160647"/>
                <a:gd name="connsiteX425" fmla="*/ 154404 w 3079941"/>
                <a:gd name="connsiteY425" fmla="*/ 471268 h 1160647"/>
                <a:gd name="connsiteX426" fmla="*/ 154404 w 3079941"/>
                <a:gd name="connsiteY426" fmla="*/ 356694 h 1160647"/>
                <a:gd name="connsiteX427" fmla="*/ 158457 w 3079941"/>
                <a:gd name="connsiteY427" fmla="*/ 328590 h 1160647"/>
                <a:gd name="connsiteX428" fmla="*/ 160484 w 3079941"/>
                <a:gd name="connsiteY428" fmla="*/ 328590 h 1160647"/>
                <a:gd name="connsiteX429" fmla="*/ 174671 w 3079941"/>
                <a:gd name="connsiteY429" fmla="*/ 328590 h 1160647"/>
                <a:gd name="connsiteX430" fmla="*/ 211151 w 3079941"/>
                <a:gd name="connsiteY430" fmla="*/ 246443 h 1160647"/>
                <a:gd name="connsiteX431" fmla="*/ 215205 w 3079941"/>
                <a:gd name="connsiteY431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200958 w 3079941"/>
                <a:gd name="connsiteY404" fmla="*/ 1126882 h 1160647"/>
                <a:gd name="connsiteX405" fmla="*/ 0 w 3079941"/>
                <a:gd name="connsiteY405" fmla="*/ 1126882 h 1160647"/>
                <a:gd name="connsiteX406" fmla="*/ 0 w 3079941"/>
                <a:gd name="connsiteY406" fmla="*/ 915339 h 1160647"/>
                <a:gd name="connsiteX407" fmla="*/ 103377 w 3079941"/>
                <a:gd name="connsiteY407" fmla="*/ 915339 h 1160647"/>
                <a:gd name="connsiteX408" fmla="*/ 103377 w 3079941"/>
                <a:gd name="connsiteY408" fmla="*/ 886329 h 1160647"/>
                <a:gd name="connsiteX409" fmla="*/ 55096 w 3079941"/>
                <a:gd name="connsiteY409" fmla="*/ 886329 h 1160647"/>
                <a:gd name="connsiteX410" fmla="*/ 55096 w 3079941"/>
                <a:gd name="connsiteY410" fmla="*/ 724196 h 1160647"/>
                <a:gd name="connsiteX411" fmla="*/ 75363 w 3079941"/>
                <a:gd name="connsiteY411" fmla="*/ 724196 h 1160647"/>
                <a:gd name="connsiteX412" fmla="*/ 75870 w 3079941"/>
                <a:gd name="connsiteY412" fmla="*/ 723115 h 1160647"/>
                <a:gd name="connsiteX413" fmla="*/ 79416 w 3079941"/>
                <a:gd name="connsiteY413" fmla="*/ 715549 h 1160647"/>
                <a:gd name="connsiteX414" fmla="*/ 81190 w 3079941"/>
                <a:gd name="connsiteY414" fmla="*/ 715819 h 1160647"/>
                <a:gd name="connsiteX415" fmla="*/ 93603 w 3079941"/>
                <a:gd name="connsiteY415" fmla="*/ 717710 h 1160647"/>
                <a:gd name="connsiteX416" fmla="*/ 94110 w 3079941"/>
                <a:gd name="connsiteY416" fmla="*/ 719062 h 1160647"/>
                <a:gd name="connsiteX417" fmla="*/ 97656 w 3079941"/>
                <a:gd name="connsiteY417" fmla="*/ 728519 h 1160647"/>
                <a:gd name="connsiteX418" fmla="*/ 124003 w 3079941"/>
                <a:gd name="connsiteY418" fmla="*/ 730681 h 1160647"/>
                <a:gd name="connsiteX419" fmla="*/ 124003 w 3079941"/>
                <a:gd name="connsiteY419" fmla="*/ 607460 h 1160647"/>
                <a:gd name="connsiteX420" fmla="*/ 126030 w 3079941"/>
                <a:gd name="connsiteY420" fmla="*/ 607460 h 1160647"/>
                <a:gd name="connsiteX421" fmla="*/ 140217 w 3079941"/>
                <a:gd name="connsiteY421" fmla="*/ 607460 h 1160647"/>
                <a:gd name="connsiteX422" fmla="*/ 140217 w 3079941"/>
                <a:gd name="connsiteY422" fmla="*/ 471268 h 1160647"/>
                <a:gd name="connsiteX423" fmla="*/ 141990 w 3079941"/>
                <a:gd name="connsiteY423" fmla="*/ 471268 h 1160647"/>
                <a:gd name="connsiteX424" fmla="*/ 154404 w 3079941"/>
                <a:gd name="connsiteY424" fmla="*/ 471268 h 1160647"/>
                <a:gd name="connsiteX425" fmla="*/ 154404 w 3079941"/>
                <a:gd name="connsiteY425" fmla="*/ 356694 h 1160647"/>
                <a:gd name="connsiteX426" fmla="*/ 158457 w 3079941"/>
                <a:gd name="connsiteY426" fmla="*/ 328590 h 1160647"/>
                <a:gd name="connsiteX427" fmla="*/ 160484 w 3079941"/>
                <a:gd name="connsiteY427" fmla="*/ 328590 h 1160647"/>
                <a:gd name="connsiteX428" fmla="*/ 174671 w 3079941"/>
                <a:gd name="connsiteY428" fmla="*/ 328590 h 1160647"/>
                <a:gd name="connsiteX429" fmla="*/ 211151 w 3079941"/>
                <a:gd name="connsiteY429" fmla="*/ 246443 h 1160647"/>
                <a:gd name="connsiteX430" fmla="*/ 215205 w 3079941"/>
                <a:gd name="connsiteY430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103377 w 3079941"/>
                <a:gd name="connsiteY407" fmla="*/ 886329 h 1160647"/>
                <a:gd name="connsiteX408" fmla="*/ 55096 w 3079941"/>
                <a:gd name="connsiteY408" fmla="*/ 886329 h 1160647"/>
                <a:gd name="connsiteX409" fmla="*/ 55096 w 3079941"/>
                <a:gd name="connsiteY409" fmla="*/ 724196 h 1160647"/>
                <a:gd name="connsiteX410" fmla="*/ 75363 w 3079941"/>
                <a:gd name="connsiteY410" fmla="*/ 724196 h 1160647"/>
                <a:gd name="connsiteX411" fmla="*/ 75870 w 3079941"/>
                <a:gd name="connsiteY411" fmla="*/ 723115 h 1160647"/>
                <a:gd name="connsiteX412" fmla="*/ 79416 w 3079941"/>
                <a:gd name="connsiteY412" fmla="*/ 715549 h 1160647"/>
                <a:gd name="connsiteX413" fmla="*/ 81190 w 3079941"/>
                <a:gd name="connsiteY413" fmla="*/ 715819 h 1160647"/>
                <a:gd name="connsiteX414" fmla="*/ 93603 w 3079941"/>
                <a:gd name="connsiteY414" fmla="*/ 717710 h 1160647"/>
                <a:gd name="connsiteX415" fmla="*/ 94110 w 3079941"/>
                <a:gd name="connsiteY415" fmla="*/ 719062 h 1160647"/>
                <a:gd name="connsiteX416" fmla="*/ 97656 w 3079941"/>
                <a:gd name="connsiteY416" fmla="*/ 728519 h 1160647"/>
                <a:gd name="connsiteX417" fmla="*/ 124003 w 3079941"/>
                <a:gd name="connsiteY417" fmla="*/ 730681 h 1160647"/>
                <a:gd name="connsiteX418" fmla="*/ 124003 w 3079941"/>
                <a:gd name="connsiteY418" fmla="*/ 607460 h 1160647"/>
                <a:gd name="connsiteX419" fmla="*/ 126030 w 3079941"/>
                <a:gd name="connsiteY419" fmla="*/ 607460 h 1160647"/>
                <a:gd name="connsiteX420" fmla="*/ 140217 w 3079941"/>
                <a:gd name="connsiteY420" fmla="*/ 607460 h 1160647"/>
                <a:gd name="connsiteX421" fmla="*/ 140217 w 3079941"/>
                <a:gd name="connsiteY421" fmla="*/ 471268 h 1160647"/>
                <a:gd name="connsiteX422" fmla="*/ 141990 w 3079941"/>
                <a:gd name="connsiteY422" fmla="*/ 471268 h 1160647"/>
                <a:gd name="connsiteX423" fmla="*/ 154404 w 3079941"/>
                <a:gd name="connsiteY423" fmla="*/ 471268 h 1160647"/>
                <a:gd name="connsiteX424" fmla="*/ 154404 w 3079941"/>
                <a:gd name="connsiteY424" fmla="*/ 356694 h 1160647"/>
                <a:gd name="connsiteX425" fmla="*/ 158457 w 3079941"/>
                <a:gd name="connsiteY425" fmla="*/ 328590 h 1160647"/>
                <a:gd name="connsiteX426" fmla="*/ 160484 w 3079941"/>
                <a:gd name="connsiteY426" fmla="*/ 328590 h 1160647"/>
                <a:gd name="connsiteX427" fmla="*/ 174671 w 3079941"/>
                <a:gd name="connsiteY427" fmla="*/ 328590 h 1160647"/>
                <a:gd name="connsiteX428" fmla="*/ 211151 w 3079941"/>
                <a:gd name="connsiteY428" fmla="*/ 246443 h 1160647"/>
                <a:gd name="connsiteX429" fmla="*/ 215205 w 3079941"/>
                <a:gd name="connsiteY429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55096 w 3079941"/>
                <a:gd name="connsiteY407" fmla="*/ 886329 h 1160647"/>
                <a:gd name="connsiteX408" fmla="*/ 55096 w 3079941"/>
                <a:gd name="connsiteY408" fmla="*/ 724196 h 1160647"/>
                <a:gd name="connsiteX409" fmla="*/ 75363 w 3079941"/>
                <a:gd name="connsiteY409" fmla="*/ 724196 h 1160647"/>
                <a:gd name="connsiteX410" fmla="*/ 75870 w 3079941"/>
                <a:gd name="connsiteY410" fmla="*/ 723115 h 1160647"/>
                <a:gd name="connsiteX411" fmla="*/ 79416 w 3079941"/>
                <a:gd name="connsiteY411" fmla="*/ 715549 h 1160647"/>
                <a:gd name="connsiteX412" fmla="*/ 81190 w 3079941"/>
                <a:gd name="connsiteY412" fmla="*/ 715819 h 1160647"/>
                <a:gd name="connsiteX413" fmla="*/ 93603 w 3079941"/>
                <a:gd name="connsiteY413" fmla="*/ 717710 h 1160647"/>
                <a:gd name="connsiteX414" fmla="*/ 94110 w 3079941"/>
                <a:gd name="connsiteY414" fmla="*/ 719062 h 1160647"/>
                <a:gd name="connsiteX415" fmla="*/ 97656 w 3079941"/>
                <a:gd name="connsiteY415" fmla="*/ 728519 h 1160647"/>
                <a:gd name="connsiteX416" fmla="*/ 124003 w 3079941"/>
                <a:gd name="connsiteY416" fmla="*/ 730681 h 1160647"/>
                <a:gd name="connsiteX417" fmla="*/ 124003 w 3079941"/>
                <a:gd name="connsiteY417" fmla="*/ 607460 h 1160647"/>
                <a:gd name="connsiteX418" fmla="*/ 126030 w 3079941"/>
                <a:gd name="connsiteY418" fmla="*/ 607460 h 1160647"/>
                <a:gd name="connsiteX419" fmla="*/ 140217 w 3079941"/>
                <a:gd name="connsiteY419" fmla="*/ 607460 h 1160647"/>
                <a:gd name="connsiteX420" fmla="*/ 140217 w 3079941"/>
                <a:gd name="connsiteY420" fmla="*/ 471268 h 1160647"/>
                <a:gd name="connsiteX421" fmla="*/ 141990 w 3079941"/>
                <a:gd name="connsiteY421" fmla="*/ 471268 h 1160647"/>
                <a:gd name="connsiteX422" fmla="*/ 154404 w 3079941"/>
                <a:gd name="connsiteY422" fmla="*/ 471268 h 1160647"/>
                <a:gd name="connsiteX423" fmla="*/ 154404 w 3079941"/>
                <a:gd name="connsiteY423" fmla="*/ 356694 h 1160647"/>
                <a:gd name="connsiteX424" fmla="*/ 158457 w 3079941"/>
                <a:gd name="connsiteY424" fmla="*/ 328590 h 1160647"/>
                <a:gd name="connsiteX425" fmla="*/ 160484 w 3079941"/>
                <a:gd name="connsiteY425" fmla="*/ 328590 h 1160647"/>
                <a:gd name="connsiteX426" fmla="*/ 174671 w 3079941"/>
                <a:gd name="connsiteY426" fmla="*/ 328590 h 1160647"/>
                <a:gd name="connsiteX427" fmla="*/ 211151 w 3079941"/>
                <a:gd name="connsiteY427" fmla="*/ 246443 h 1160647"/>
                <a:gd name="connsiteX428" fmla="*/ 215205 w 3079941"/>
                <a:gd name="connsiteY428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55096 w 3079941"/>
                <a:gd name="connsiteY406" fmla="*/ 886329 h 1160647"/>
                <a:gd name="connsiteX407" fmla="*/ 55096 w 3079941"/>
                <a:gd name="connsiteY407" fmla="*/ 724196 h 1160647"/>
                <a:gd name="connsiteX408" fmla="*/ 75363 w 3079941"/>
                <a:gd name="connsiteY408" fmla="*/ 724196 h 1160647"/>
                <a:gd name="connsiteX409" fmla="*/ 75870 w 3079941"/>
                <a:gd name="connsiteY409" fmla="*/ 723115 h 1160647"/>
                <a:gd name="connsiteX410" fmla="*/ 79416 w 3079941"/>
                <a:gd name="connsiteY410" fmla="*/ 715549 h 1160647"/>
                <a:gd name="connsiteX411" fmla="*/ 81190 w 3079941"/>
                <a:gd name="connsiteY411" fmla="*/ 715819 h 1160647"/>
                <a:gd name="connsiteX412" fmla="*/ 93603 w 3079941"/>
                <a:gd name="connsiteY412" fmla="*/ 717710 h 1160647"/>
                <a:gd name="connsiteX413" fmla="*/ 94110 w 3079941"/>
                <a:gd name="connsiteY413" fmla="*/ 719062 h 1160647"/>
                <a:gd name="connsiteX414" fmla="*/ 97656 w 3079941"/>
                <a:gd name="connsiteY414" fmla="*/ 728519 h 1160647"/>
                <a:gd name="connsiteX415" fmla="*/ 124003 w 3079941"/>
                <a:gd name="connsiteY415" fmla="*/ 730681 h 1160647"/>
                <a:gd name="connsiteX416" fmla="*/ 124003 w 3079941"/>
                <a:gd name="connsiteY416" fmla="*/ 607460 h 1160647"/>
                <a:gd name="connsiteX417" fmla="*/ 126030 w 3079941"/>
                <a:gd name="connsiteY417" fmla="*/ 607460 h 1160647"/>
                <a:gd name="connsiteX418" fmla="*/ 140217 w 3079941"/>
                <a:gd name="connsiteY418" fmla="*/ 607460 h 1160647"/>
                <a:gd name="connsiteX419" fmla="*/ 140217 w 3079941"/>
                <a:gd name="connsiteY419" fmla="*/ 471268 h 1160647"/>
                <a:gd name="connsiteX420" fmla="*/ 141990 w 3079941"/>
                <a:gd name="connsiteY420" fmla="*/ 471268 h 1160647"/>
                <a:gd name="connsiteX421" fmla="*/ 154404 w 3079941"/>
                <a:gd name="connsiteY421" fmla="*/ 471268 h 1160647"/>
                <a:gd name="connsiteX422" fmla="*/ 154404 w 3079941"/>
                <a:gd name="connsiteY422" fmla="*/ 356694 h 1160647"/>
                <a:gd name="connsiteX423" fmla="*/ 158457 w 3079941"/>
                <a:gd name="connsiteY423" fmla="*/ 328590 h 1160647"/>
                <a:gd name="connsiteX424" fmla="*/ 160484 w 3079941"/>
                <a:gd name="connsiteY424" fmla="*/ 328590 h 1160647"/>
                <a:gd name="connsiteX425" fmla="*/ 174671 w 3079941"/>
                <a:gd name="connsiteY425" fmla="*/ 328590 h 1160647"/>
                <a:gd name="connsiteX426" fmla="*/ 211151 w 3079941"/>
                <a:gd name="connsiteY426" fmla="*/ 246443 h 1160647"/>
                <a:gd name="connsiteX427" fmla="*/ 215205 w 3079941"/>
                <a:gd name="connsiteY427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886329 h 1160647"/>
                <a:gd name="connsiteX406" fmla="*/ 55096 w 3079941"/>
                <a:gd name="connsiteY406" fmla="*/ 724196 h 1160647"/>
                <a:gd name="connsiteX407" fmla="*/ 75363 w 3079941"/>
                <a:gd name="connsiteY407" fmla="*/ 724196 h 1160647"/>
                <a:gd name="connsiteX408" fmla="*/ 75870 w 3079941"/>
                <a:gd name="connsiteY408" fmla="*/ 723115 h 1160647"/>
                <a:gd name="connsiteX409" fmla="*/ 79416 w 3079941"/>
                <a:gd name="connsiteY409" fmla="*/ 715549 h 1160647"/>
                <a:gd name="connsiteX410" fmla="*/ 81190 w 3079941"/>
                <a:gd name="connsiteY410" fmla="*/ 715819 h 1160647"/>
                <a:gd name="connsiteX411" fmla="*/ 93603 w 3079941"/>
                <a:gd name="connsiteY411" fmla="*/ 717710 h 1160647"/>
                <a:gd name="connsiteX412" fmla="*/ 94110 w 3079941"/>
                <a:gd name="connsiteY412" fmla="*/ 719062 h 1160647"/>
                <a:gd name="connsiteX413" fmla="*/ 97656 w 3079941"/>
                <a:gd name="connsiteY413" fmla="*/ 728519 h 1160647"/>
                <a:gd name="connsiteX414" fmla="*/ 124003 w 3079941"/>
                <a:gd name="connsiteY414" fmla="*/ 730681 h 1160647"/>
                <a:gd name="connsiteX415" fmla="*/ 124003 w 3079941"/>
                <a:gd name="connsiteY415" fmla="*/ 607460 h 1160647"/>
                <a:gd name="connsiteX416" fmla="*/ 126030 w 3079941"/>
                <a:gd name="connsiteY416" fmla="*/ 607460 h 1160647"/>
                <a:gd name="connsiteX417" fmla="*/ 140217 w 3079941"/>
                <a:gd name="connsiteY417" fmla="*/ 607460 h 1160647"/>
                <a:gd name="connsiteX418" fmla="*/ 140217 w 3079941"/>
                <a:gd name="connsiteY418" fmla="*/ 471268 h 1160647"/>
                <a:gd name="connsiteX419" fmla="*/ 141990 w 3079941"/>
                <a:gd name="connsiteY419" fmla="*/ 471268 h 1160647"/>
                <a:gd name="connsiteX420" fmla="*/ 154404 w 3079941"/>
                <a:gd name="connsiteY420" fmla="*/ 471268 h 1160647"/>
                <a:gd name="connsiteX421" fmla="*/ 154404 w 3079941"/>
                <a:gd name="connsiteY421" fmla="*/ 356694 h 1160647"/>
                <a:gd name="connsiteX422" fmla="*/ 158457 w 3079941"/>
                <a:gd name="connsiteY422" fmla="*/ 328590 h 1160647"/>
                <a:gd name="connsiteX423" fmla="*/ 160484 w 3079941"/>
                <a:gd name="connsiteY423" fmla="*/ 328590 h 1160647"/>
                <a:gd name="connsiteX424" fmla="*/ 174671 w 3079941"/>
                <a:gd name="connsiteY424" fmla="*/ 328590 h 1160647"/>
                <a:gd name="connsiteX425" fmla="*/ 211151 w 3079941"/>
                <a:gd name="connsiteY425" fmla="*/ 246443 h 1160647"/>
                <a:gd name="connsiteX426" fmla="*/ 215205 w 3079941"/>
                <a:gd name="connsiteY426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724196 h 1160647"/>
                <a:gd name="connsiteX406" fmla="*/ 75363 w 3079941"/>
                <a:gd name="connsiteY406" fmla="*/ 724196 h 1160647"/>
                <a:gd name="connsiteX407" fmla="*/ 75870 w 3079941"/>
                <a:gd name="connsiteY407" fmla="*/ 723115 h 1160647"/>
                <a:gd name="connsiteX408" fmla="*/ 79416 w 3079941"/>
                <a:gd name="connsiteY408" fmla="*/ 715549 h 1160647"/>
                <a:gd name="connsiteX409" fmla="*/ 81190 w 3079941"/>
                <a:gd name="connsiteY409" fmla="*/ 715819 h 1160647"/>
                <a:gd name="connsiteX410" fmla="*/ 93603 w 3079941"/>
                <a:gd name="connsiteY410" fmla="*/ 717710 h 1160647"/>
                <a:gd name="connsiteX411" fmla="*/ 94110 w 3079941"/>
                <a:gd name="connsiteY411" fmla="*/ 719062 h 1160647"/>
                <a:gd name="connsiteX412" fmla="*/ 97656 w 3079941"/>
                <a:gd name="connsiteY412" fmla="*/ 728519 h 1160647"/>
                <a:gd name="connsiteX413" fmla="*/ 124003 w 3079941"/>
                <a:gd name="connsiteY413" fmla="*/ 730681 h 1160647"/>
                <a:gd name="connsiteX414" fmla="*/ 124003 w 3079941"/>
                <a:gd name="connsiteY414" fmla="*/ 607460 h 1160647"/>
                <a:gd name="connsiteX415" fmla="*/ 126030 w 3079941"/>
                <a:gd name="connsiteY415" fmla="*/ 607460 h 1160647"/>
                <a:gd name="connsiteX416" fmla="*/ 140217 w 3079941"/>
                <a:gd name="connsiteY416" fmla="*/ 607460 h 1160647"/>
                <a:gd name="connsiteX417" fmla="*/ 140217 w 3079941"/>
                <a:gd name="connsiteY417" fmla="*/ 471268 h 1160647"/>
                <a:gd name="connsiteX418" fmla="*/ 141990 w 3079941"/>
                <a:gd name="connsiteY418" fmla="*/ 471268 h 1160647"/>
                <a:gd name="connsiteX419" fmla="*/ 154404 w 3079941"/>
                <a:gd name="connsiteY419" fmla="*/ 471268 h 1160647"/>
                <a:gd name="connsiteX420" fmla="*/ 154404 w 3079941"/>
                <a:gd name="connsiteY420" fmla="*/ 356694 h 1160647"/>
                <a:gd name="connsiteX421" fmla="*/ 158457 w 3079941"/>
                <a:gd name="connsiteY421" fmla="*/ 328590 h 1160647"/>
                <a:gd name="connsiteX422" fmla="*/ 160484 w 3079941"/>
                <a:gd name="connsiteY422" fmla="*/ 328590 h 1160647"/>
                <a:gd name="connsiteX423" fmla="*/ 174671 w 3079941"/>
                <a:gd name="connsiteY423" fmla="*/ 328590 h 1160647"/>
                <a:gd name="connsiteX424" fmla="*/ 211151 w 3079941"/>
                <a:gd name="connsiteY424" fmla="*/ 246443 h 1160647"/>
                <a:gd name="connsiteX425" fmla="*/ 215205 w 3079941"/>
                <a:gd name="connsiteY425" fmla="*/ 0 h 1160647"/>
                <a:gd name="connsiteX0" fmla="*/ 160109 w 3024845"/>
                <a:gd name="connsiteY0" fmla="*/ 0 h 1166887"/>
                <a:gd name="connsiteX1" fmla="*/ 162135 w 3024845"/>
                <a:gd name="connsiteY1" fmla="*/ 246443 h 1166887"/>
                <a:gd name="connsiteX2" fmla="*/ 200642 w 3024845"/>
                <a:gd name="connsiteY2" fmla="*/ 326429 h 1166887"/>
                <a:gd name="connsiteX3" fmla="*/ 202669 w 3024845"/>
                <a:gd name="connsiteY3" fmla="*/ 326429 h 1166887"/>
                <a:gd name="connsiteX4" fmla="*/ 216856 w 3024845"/>
                <a:gd name="connsiteY4" fmla="*/ 326429 h 1166887"/>
                <a:gd name="connsiteX5" fmla="*/ 216856 w 3024845"/>
                <a:gd name="connsiteY5" fmla="*/ 350208 h 1166887"/>
                <a:gd name="connsiteX6" fmla="*/ 217363 w 3024845"/>
                <a:gd name="connsiteY6" fmla="*/ 351019 h 1166887"/>
                <a:gd name="connsiteX7" fmla="*/ 220909 w 3024845"/>
                <a:gd name="connsiteY7" fmla="*/ 356694 h 1166887"/>
                <a:gd name="connsiteX8" fmla="*/ 220909 w 3024845"/>
                <a:gd name="connsiteY8" fmla="*/ 471268 h 1166887"/>
                <a:gd name="connsiteX9" fmla="*/ 223189 w 3024845"/>
                <a:gd name="connsiteY9" fmla="*/ 471268 h 1166887"/>
                <a:gd name="connsiteX10" fmla="*/ 239150 w 3024845"/>
                <a:gd name="connsiteY10" fmla="*/ 471268 h 1166887"/>
                <a:gd name="connsiteX11" fmla="*/ 239150 w 3024845"/>
                <a:gd name="connsiteY11" fmla="*/ 611783 h 1166887"/>
                <a:gd name="connsiteX12" fmla="*/ 240670 w 3024845"/>
                <a:gd name="connsiteY12" fmla="*/ 611513 h 1166887"/>
                <a:gd name="connsiteX13" fmla="*/ 251310 w 3024845"/>
                <a:gd name="connsiteY13" fmla="*/ 609622 h 1166887"/>
                <a:gd name="connsiteX14" fmla="*/ 249283 w 3024845"/>
                <a:gd name="connsiteY14" fmla="*/ 698254 h 1166887"/>
                <a:gd name="connsiteX15" fmla="*/ 250803 w 3024845"/>
                <a:gd name="connsiteY15" fmla="*/ 698525 h 1166887"/>
                <a:gd name="connsiteX16" fmla="*/ 261443 w 3024845"/>
                <a:gd name="connsiteY16" fmla="*/ 700416 h 1166887"/>
                <a:gd name="connsiteX17" fmla="*/ 261696 w 3024845"/>
                <a:gd name="connsiteY17" fmla="*/ 701227 h 1166887"/>
                <a:gd name="connsiteX18" fmla="*/ 263470 w 3024845"/>
                <a:gd name="connsiteY18" fmla="*/ 706902 h 1166887"/>
                <a:gd name="connsiteX19" fmla="*/ 264230 w 3024845"/>
                <a:gd name="connsiteY19" fmla="*/ 704470 h 1166887"/>
                <a:gd name="connsiteX20" fmla="*/ 269550 w 3024845"/>
                <a:gd name="connsiteY20" fmla="*/ 687446 h 1166887"/>
                <a:gd name="connsiteX21" fmla="*/ 271323 w 3024845"/>
                <a:gd name="connsiteY21" fmla="*/ 687446 h 1166887"/>
                <a:gd name="connsiteX22" fmla="*/ 283737 w 3024845"/>
                <a:gd name="connsiteY22" fmla="*/ 687446 h 1166887"/>
                <a:gd name="connsiteX23" fmla="*/ 283737 w 3024845"/>
                <a:gd name="connsiteY23" fmla="*/ 719872 h 1166887"/>
                <a:gd name="connsiteX24" fmla="*/ 284750 w 3024845"/>
                <a:gd name="connsiteY24" fmla="*/ 720413 h 1166887"/>
                <a:gd name="connsiteX25" fmla="*/ 291844 w 3024845"/>
                <a:gd name="connsiteY25" fmla="*/ 724196 h 1166887"/>
                <a:gd name="connsiteX26" fmla="*/ 291844 w 3024845"/>
                <a:gd name="connsiteY26" fmla="*/ 725547 h 1166887"/>
                <a:gd name="connsiteX27" fmla="*/ 291844 w 3024845"/>
                <a:gd name="connsiteY27" fmla="*/ 735005 h 1166887"/>
                <a:gd name="connsiteX28" fmla="*/ 336431 w 3024845"/>
                <a:gd name="connsiteY28" fmla="*/ 735005 h 1166887"/>
                <a:gd name="connsiteX29" fmla="*/ 336431 w 3024845"/>
                <a:gd name="connsiteY29" fmla="*/ 736086 h 1166887"/>
                <a:gd name="connsiteX30" fmla="*/ 336431 w 3024845"/>
                <a:gd name="connsiteY30" fmla="*/ 743652 h 1166887"/>
                <a:gd name="connsiteX31" fmla="*/ 338457 w 3024845"/>
                <a:gd name="connsiteY31" fmla="*/ 743652 h 1166887"/>
                <a:gd name="connsiteX32" fmla="*/ 352644 w 3024845"/>
                <a:gd name="connsiteY32" fmla="*/ 743652 h 1166887"/>
                <a:gd name="connsiteX33" fmla="*/ 352644 w 3024845"/>
                <a:gd name="connsiteY33" fmla="*/ 713387 h 1166887"/>
                <a:gd name="connsiteX34" fmla="*/ 397231 w 3024845"/>
                <a:gd name="connsiteY34" fmla="*/ 713387 h 1166887"/>
                <a:gd name="connsiteX35" fmla="*/ 397231 w 3024845"/>
                <a:gd name="connsiteY35" fmla="*/ 712036 h 1166887"/>
                <a:gd name="connsiteX36" fmla="*/ 397231 w 3024845"/>
                <a:gd name="connsiteY36" fmla="*/ 702578 h 1166887"/>
                <a:gd name="connsiteX37" fmla="*/ 398245 w 3024845"/>
                <a:gd name="connsiteY37" fmla="*/ 702578 h 1166887"/>
                <a:gd name="connsiteX38" fmla="*/ 405338 w 3024845"/>
                <a:gd name="connsiteY38" fmla="*/ 702578 h 1166887"/>
                <a:gd name="connsiteX39" fmla="*/ 405338 w 3024845"/>
                <a:gd name="connsiteY39" fmla="*/ 700687 h 1166887"/>
                <a:gd name="connsiteX40" fmla="*/ 405338 w 3024845"/>
                <a:gd name="connsiteY40" fmla="*/ 687446 h 1166887"/>
                <a:gd name="connsiteX41" fmla="*/ 406098 w 3024845"/>
                <a:gd name="connsiteY41" fmla="*/ 687446 h 1166887"/>
                <a:gd name="connsiteX42" fmla="*/ 411418 w 3024845"/>
                <a:gd name="connsiteY42" fmla="*/ 687446 h 1166887"/>
                <a:gd name="connsiteX43" fmla="*/ 411418 w 3024845"/>
                <a:gd name="connsiteY43" fmla="*/ 686365 h 1166887"/>
                <a:gd name="connsiteX44" fmla="*/ 411418 w 3024845"/>
                <a:gd name="connsiteY44" fmla="*/ 678798 h 1166887"/>
                <a:gd name="connsiteX45" fmla="*/ 413445 w 3024845"/>
                <a:gd name="connsiteY45" fmla="*/ 678798 h 1166887"/>
                <a:gd name="connsiteX46" fmla="*/ 427632 w 3024845"/>
                <a:gd name="connsiteY46" fmla="*/ 678798 h 1166887"/>
                <a:gd name="connsiteX47" fmla="*/ 427632 w 3024845"/>
                <a:gd name="connsiteY47" fmla="*/ 679879 h 1166887"/>
                <a:gd name="connsiteX48" fmla="*/ 427632 w 3024845"/>
                <a:gd name="connsiteY48" fmla="*/ 687446 h 1166887"/>
                <a:gd name="connsiteX49" fmla="*/ 449925 w 3024845"/>
                <a:gd name="connsiteY49" fmla="*/ 687446 h 1166887"/>
                <a:gd name="connsiteX50" fmla="*/ 449925 w 3024845"/>
                <a:gd name="connsiteY50" fmla="*/ 685554 h 1166887"/>
                <a:gd name="connsiteX51" fmla="*/ 449925 w 3024845"/>
                <a:gd name="connsiteY51" fmla="*/ 672313 h 1166887"/>
                <a:gd name="connsiteX52" fmla="*/ 451699 w 3024845"/>
                <a:gd name="connsiteY52" fmla="*/ 672313 h 1166887"/>
                <a:gd name="connsiteX53" fmla="*/ 464112 w 3024845"/>
                <a:gd name="connsiteY53" fmla="*/ 672313 h 1166887"/>
                <a:gd name="connsiteX54" fmla="*/ 464112 w 3024845"/>
                <a:gd name="connsiteY54" fmla="*/ 696093 h 1166887"/>
                <a:gd name="connsiteX55" fmla="*/ 465126 w 3024845"/>
                <a:gd name="connsiteY55" fmla="*/ 696093 h 1166887"/>
                <a:gd name="connsiteX56" fmla="*/ 472219 w 3024845"/>
                <a:gd name="connsiteY56" fmla="*/ 696093 h 1166887"/>
                <a:gd name="connsiteX57" fmla="*/ 472219 w 3024845"/>
                <a:gd name="connsiteY57" fmla="*/ 695012 h 1166887"/>
                <a:gd name="connsiteX58" fmla="*/ 472219 w 3024845"/>
                <a:gd name="connsiteY58" fmla="*/ 687446 h 1166887"/>
                <a:gd name="connsiteX59" fmla="*/ 473992 w 3024845"/>
                <a:gd name="connsiteY59" fmla="*/ 687446 h 1166887"/>
                <a:gd name="connsiteX60" fmla="*/ 486406 w 3024845"/>
                <a:gd name="connsiteY60" fmla="*/ 687446 h 1166887"/>
                <a:gd name="connsiteX61" fmla="*/ 486406 w 3024845"/>
                <a:gd name="connsiteY61" fmla="*/ 713387 h 1166887"/>
                <a:gd name="connsiteX62" fmla="*/ 488433 w 3024845"/>
                <a:gd name="connsiteY62" fmla="*/ 713387 h 1166887"/>
                <a:gd name="connsiteX63" fmla="*/ 502619 w 3024845"/>
                <a:gd name="connsiteY63" fmla="*/ 713387 h 1166887"/>
                <a:gd name="connsiteX64" fmla="*/ 502619 w 3024845"/>
                <a:gd name="connsiteY64" fmla="*/ 715008 h 1166887"/>
                <a:gd name="connsiteX65" fmla="*/ 502619 w 3024845"/>
                <a:gd name="connsiteY65" fmla="*/ 726358 h 1166887"/>
                <a:gd name="connsiteX66" fmla="*/ 503379 w 3024845"/>
                <a:gd name="connsiteY66" fmla="*/ 726358 h 1166887"/>
                <a:gd name="connsiteX67" fmla="*/ 508700 w 3024845"/>
                <a:gd name="connsiteY67" fmla="*/ 726358 h 1166887"/>
                <a:gd name="connsiteX68" fmla="*/ 508700 w 3024845"/>
                <a:gd name="connsiteY68" fmla="*/ 725547 h 1166887"/>
                <a:gd name="connsiteX69" fmla="*/ 508700 w 3024845"/>
                <a:gd name="connsiteY69" fmla="*/ 719872 h 1166887"/>
                <a:gd name="connsiteX70" fmla="*/ 539100 w 3024845"/>
                <a:gd name="connsiteY70" fmla="*/ 719872 h 1166887"/>
                <a:gd name="connsiteX71" fmla="*/ 539100 w 3024845"/>
                <a:gd name="connsiteY71" fmla="*/ 743652 h 1166887"/>
                <a:gd name="connsiteX72" fmla="*/ 540113 w 3024845"/>
                <a:gd name="connsiteY72" fmla="*/ 743652 h 1166887"/>
                <a:gd name="connsiteX73" fmla="*/ 547207 w 3024845"/>
                <a:gd name="connsiteY73" fmla="*/ 743652 h 1166887"/>
                <a:gd name="connsiteX74" fmla="*/ 547207 w 3024845"/>
                <a:gd name="connsiteY74" fmla="*/ 744733 h 1166887"/>
                <a:gd name="connsiteX75" fmla="*/ 547207 w 3024845"/>
                <a:gd name="connsiteY75" fmla="*/ 752299 h 1166887"/>
                <a:gd name="connsiteX76" fmla="*/ 547967 w 3024845"/>
                <a:gd name="connsiteY76" fmla="*/ 752299 h 1166887"/>
                <a:gd name="connsiteX77" fmla="*/ 553287 w 3024845"/>
                <a:gd name="connsiteY77" fmla="*/ 752299 h 1166887"/>
                <a:gd name="connsiteX78" fmla="*/ 553287 w 3024845"/>
                <a:gd name="connsiteY78" fmla="*/ 750137 h 1166887"/>
                <a:gd name="connsiteX79" fmla="*/ 553287 w 3024845"/>
                <a:gd name="connsiteY79" fmla="*/ 735005 h 1166887"/>
                <a:gd name="connsiteX80" fmla="*/ 554300 w 3024845"/>
                <a:gd name="connsiteY80" fmla="*/ 735005 h 1166887"/>
                <a:gd name="connsiteX81" fmla="*/ 561394 w 3024845"/>
                <a:gd name="connsiteY81" fmla="*/ 735005 h 1166887"/>
                <a:gd name="connsiteX82" fmla="*/ 561394 w 3024845"/>
                <a:gd name="connsiteY82" fmla="*/ 736086 h 1166887"/>
                <a:gd name="connsiteX83" fmla="*/ 561394 w 3024845"/>
                <a:gd name="connsiteY83" fmla="*/ 743652 h 1166887"/>
                <a:gd name="connsiteX84" fmla="*/ 566714 w 3024845"/>
                <a:gd name="connsiteY84" fmla="*/ 741659 h 1166887"/>
                <a:gd name="connsiteX85" fmla="*/ 567474 w 3024845"/>
                <a:gd name="connsiteY85" fmla="*/ 740679 h 1166887"/>
                <a:gd name="connsiteX86" fmla="*/ 567474 w 3024845"/>
                <a:gd name="connsiteY86" fmla="*/ 735005 h 1166887"/>
                <a:gd name="connsiteX87" fmla="*/ 605981 w 3024845"/>
                <a:gd name="connsiteY87" fmla="*/ 735005 h 1166887"/>
                <a:gd name="connsiteX88" fmla="*/ 605981 w 3024845"/>
                <a:gd name="connsiteY88" fmla="*/ 758784 h 1166887"/>
                <a:gd name="connsiteX89" fmla="*/ 608007 w 3024845"/>
                <a:gd name="connsiteY89" fmla="*/ 758784 h 1166887"/>
                <a:gd name="connsiteX90" fmla="*/ 622194 w 3024845"/>
                <a:gd name="connsiteY90" fmla="*/ 758784 h 1166887"/>
                <a:gd name="connsiteX91" fmla="*/ 622194 w 3024845"/>
                <a:gd name="connsiteY91" fmla="*/ 759865 h 1166887"/>
                <a:gd name="connsiteX92" fmla="*/ 622194 w 3024845"/>
                <a:gd name="connsiteY92" fmla="*/ 767431 h 1166887"/>
                <a:gd name="connsiteX93" fmla="*/ 623968 w 3024845"/>
                <a:gd name="connsiteY93" fmla="*/ 767431 h 1166887"/>
                <a:gd name="connsiteX94" fmla="*/ 636381 w 3024845"/>
                <a:gd name="connsiteY94" fmla="*/ 767431 h 1166887"/>
                <a:gd name="connsiteX95" fmla="*/ 636381 w 3024845"/>
                <a:gd name="connsiteY95" fmla="*/ 743652 h 1166887"/>
                <a:gd name="connsiteX96" fmla="*/ 637394 w 3024845"/>
                <a:gd name="connsiteY96" fmla="*/ 743652 h 1166887"/>
                <a:gd name="connsiteX97" fmla="*/ 644488 w 3024845"/>
                <a:gd name="connsiteY97" fmla="*/ 743652 h 1166887"/>
                <a:gd name="connsiteX98" fmla="*/ 644488 w 3024845"/>
                <a:gd name="connsiteY98" fmla="*/ 711225 h 1166887"/>
                <a:gd name="connsiteX99" fmla="*/ 645501 w 3024845"/>
                <a:gd name="connsiteY99" fmla="*/ 711225 h 1166887"/>
                <a:gd name="connsiteX100" fmla="*/ 652595 w 3024845"/>
                <a:gd name="connsiteY100" fmla="*/ 711225 h 1166887"/>
                <a:gd name="connsiteX101" fmla="*/ 652595 w 3024845"/>
                <a:gd name="connsiteY101" fmla="*/ 709334 h 1166887"/>
                <a:gd name="connsiteX102" fmla="*/ 652595 w 3024845"/>
                <a:gd name="connsiteY102" fmla="*/ 696093 h 1166887"/>
                <a:gd name="connsiteX103" fmla="*/ 651328 w 3024845"/>
                <a:gd name="connsiteY103" fmla="*/ 694471 h 1166887"/>
                <a:gd name="connsiteX104" fmla="*/ 656648 w 3024845"/>
                <a:gd name="connsiteY104" fmla="*/ 683122 h 1166887"/>
                <a:gd name="connsiteX105" fmla="*/ 664755 w 3024845"/>
                <a:gd name="connsiteY105" fmla="*/ 711225 h 1166887"/>
                <a:gd name="connsiteX106" fmla="*/ 665515 w 3024845"/>
                <a:gd name="connsiteY106" fmla="*/ 711225 h 1166887"/>
                <a:gd name="connsiteX107" fmla="*/ 670835 w 3024845"/>
                <a:gd name="connsiteY107" fmla="*/ 711225 h 1166887"/>
                <a:gd name="connsiteX108" fmla="*/ 670835 w 3024845"/>
                <a:gd name="connsiteY108" fmla="*/ 605298 h 1166887"/>
                <a:gd name="connsiteX109" fmla="*/ 672355 w 3024845"/>
                <a:gd name="connsiteY109" fmla="*/ 605298 h 1166887"/>
                <a:gd name="connsiteX110" fmla="*/ 682995 w 3024845"/>
                <a:gd name="connsiteY110" fmla="*/ 605298 h 1166887"/>
                <a:gd name="connsiteX111" fmla="*/ 682995 w 3024845"/>
                <a:gd name="connsiteY111" fmla="*/ 557739 h 1166887"/>
                <a:gd name="connsiteX112" fmla="*/ 709342 w 3024845"/>
                <a:gd name="connsiteY112" fmla="*/ 557739 h 1166887"/>
                <a:gd name="connsiteX113" fmla="*/ 709342 w 3024845"/>
                <a:gd name="connsiteY113" fmla="*/ 536121 h 1166887"/>
                <a:gd name="connsiteX114" fmla="*/ 743796 w 3024845"/>
                <a:gd name="connsiteY114" fmla="*/ 536121 h 1166887"/>
                <a:gd name="connsiteX115" fmla="*/ 743796 w 3024845"/>
                <a:gd name="connsiteY115" fmla="*/ 538553 h 1166887"/>
                <a:gd name="connsiteX116" fmla="*/ 743796 w 3024845"/>
                <a:gd name="connsiteY116" fmla="*/ 555577 h 1166887"/>
                <a:gd name="connsiteX117" fmla="*/ 746076 w 3024845"/>
                <a:gd name="connsiteY117" fmla="*/ 555577 h 1166887"/>
                <a:gd name="connsiteX118" fmla="*/ 762036 w 3024845"/>
                <a:gd name="connsiteY118" fmla="*/ 555577 h 1166887"/>
                <a:gd name="connsiteX119" fmla="*/ 762036 w 3024845"/>
                <a:gd name="connsiteY119" fmla="*/ 603136 h 1166887"/>
                <a:gd name="connsiteX120" fmla="*/ 763049 w 3024845"/>
                <a:gd name="connsiteY120" fmla="*/ 603136 h 1166887"/>
                <a:gd name="connsiteX121" fmla="*/ 770143 w 3024845"/>
                <a:gd name="connsiteY121" fmla="*/ 603136 h 1166887"/>
                <a:gd name="connsiteX122" fmla="*/ 784330 w 3024845"/>
                <a:gd name="connsiteY122" fmla="*/ 607460 h 1166887"/>
                <a:gd name="connsiteX123" fmla="*/ 784330 w 3024845"/>
                <a:gd name="connsiteY123" fmla="*/ 646372 h 1166887"/>
                <a:gd name="connsiteX124" fmla="*/ 785343 w 3024845"/>
                <a:gd name="connsiteY124" fmla="*/ 646372 h 1166887"/>
                <a:gd name="connsiteX125" fmla="*/ 792436 w 3024845"/>
                <a:gd name="connsiteY125" fmla="*/ 646372 h 1166887"/>
                <a:gd name="connsiteX126" fmla="*/ 792436 w 3024845"/>
                <a:gd name="connsiteY126" fmla="*/ 647993 h 1166887"/>
                <a:gd name="connsiteX127" fmla="*/ 792436 w 3024845"/>
                <a:gd name="connsiteY127" fmla="*/ 659342 h 1166887"/>
                <a:gd name="connsiteX128" fmla="*/ 794463 w 3024845"/>
                <a:gd name="connsiteY128" fmla="*/ 659342 h 1166887"/>
                <a:gd name="connsiteX129" fmla="*/ 808650 w 3024845"/>
                <a:gd name="connsiteY129" fmla="*/ 659342 h 1166887"/>
                <a:gd name="connsiteX130" fmla="*/ 814730 w 3024845"/>
                <a:gd name="connsiteY130" fmla="*/ 665828 h 1166887"/>
                <a:gd name="connsiteX131" fmla="*/ 814730 w 3024845"/>
                <a:gd name="connsiteY131" fmla="*/ 687446 h 1166887"/>
                <a:gd name="connsiteX132" fmla="*/ 817010 w 3024845"/>
                <a:gd name="connsiteY132" fmla="*/ 687446 h 1166887"/>
                <a:gd name="connsiteX133" fmla="*/ 832970 w 3024845"/>
                <a:gd name="connsiteY133" fmla="*/ 687446 h 1166887"/>
                <a:gd name="connsiteX134" fmla="*/ 832970 w 3024845"/>
                <a:gd name="connsiteY134" fmla="*/ 688526 h 1166887"/>
                <a:gd name="connsiteX135" fmla="*/ 832970 w 3024845"/>
                <a:gd name="connsiteY135" fmla="*/ 696093 h 1166887"/>
                <a:gd name="connsiteX136" fmla="*/ 834237 w 3024845"/>
                <a:gd name="connsiteY136" fmla="*/ 696093 h 1166887"/>
                <a:gd name="connsiteX137" fmla="*/ 843104 w 3024845"/>
                <a:gd name="connsiteY137" fmla="*/ 696093 h 1166887"/>
                <a:gd name="connsiteX138" fmla="*/ 843104 w 3024845"/>
                <a:gd name="connsiteY138" fmla="*/ 698254 h 1166887"/>
                <a:gd name="connsiteX139" fmla="*/ 843104 w 3024845"/>
                <a:gd name="connsiteY139" fmla="*/ 713387 h 1166887"/>
                <a:gd name="connsiteX140" fmla="*/ 847157 w 3024845"/>
                <a:gd name="connsiteY140" fmla="*/ 711495 h 1166887"/>
                <a:gd name="connsiteX141" fmla="*/ 847157 w 3024845"/>
                <a:gd name="connsiteY141" fmla="*/ 698254 h 1166887"/>
                <a:gd name="connsiteX142" fmla="*/ 848170 w 3024845"/>
                <a:gd name="connsiteY142" fmla="*/ 698254 h 1166887"/>
                <a:gd name="connsiteX143" fmla="*/ 855264 w 3024845"/>
                <a:gd name="connsiteY143" fmla="*/ 698254 h 1166887"/>
                <a:gd name="connsiteX144" fmla="*/ 855264 w 3024845"/>
                <a:gd name="connsiteY144" fmla="*/ 699876 h 1166887"/>
                <a:gd name="connsiteX145" fmla="*/ 855264 w 3024845"/>
                <a:gd name="connsiteY145" fmla="*/ 711225 h 1166887"/>
                <a:gd name="connsiteX146" fmla="*/ 856024 w 3024845"/>
                <a:gd name="connsiteY146" fmla="*/ 711225 h 1166887"/>
                <a:gd name="connsiteX147" fmla="*/ 861344 w 3024845"/>
                <a:gd name="connsiteY147" fmla="*/ 711225 h 1166887"/>
                <a:gd name="connsiteX148" fmla="*/ 909984 w 3024845"/>
                <a:gd name="connsiteY148" fmla="*/ 706902 h 1166887"/>
                <a:gd name="connsiteX149" fmla="*/ 909984 w 3024845"/>
                <a:gd name="connsiteY149" fmla="*/ 708253 h 1166887"/>
                <a:gd name="connsiteX150" fmla="*/ 909984 w 3024845"/>
                <a:gd name="connsiteY150" fmla="*/ 717710 h 1166887"/>
                <a:gd name="connsiteX151" fmla="*/ 910744 w 3024845"/>
                <a:gd name="connsiteY151" fmla="*/ 717710 h 1166887"/>
                <a:gd name="connsiteX152" fmla="*/ 916065 w 3024845"/>
                <a:gd name="connsiteY152" fmla="*/ 717710 h 1166887"/>
                <a:gd name="connsiteX153" fmla="*/ 916065 w 3024845"/>
                <a:gd name="connsiteY153" fmla="*/ 719872 h 1166887"/>
                <a:gd name="connsiteX154" fmla="*/ 916065 w 3024845"/>
                <a:gd name="connsiteY154" fmla="*/ 735005 h 1166887"/>
                <a:gd name="connsiteX155" fmla="*/ 918091 w 3024845"/>
                <a:gd name="connsiteY155" fmla="*/ 733654 h 1166887"/>
                <a:gd name="connsiteX156" fmla="*/ 932278 w 3024845"/>
                <a:gd name="connsiteY156" fmla="*/ 724196 h 1166887"/>
                <a:gd name="connsiteX157" fmla="*/ 938358 w 3024845"/>
                <a:gd name="connsiteY157" fmla="*/ 683122 h 1166887"/>
                <a:gd name="connsiteX158" fmla="*/ 939118 w 3024845"/>
                <a:gd name="connsiteY158" fmla="*/ 682852 h 1166887"/>
                <a:gd name="connsiteX159" fmla="*/ 944438 w 3024845"/>
                <a:gd name="connsiteY159" fmla="*/ 680960 h 1166887"/>
                <a:gd name="connsiteX160" fmla="*/ 946465 w 3024845"/>
                <a:gd name="connsiteY160" fmla="*/ 611783 h 1166887"/>
                <a:gd name="connsiteX161" fmla="*/ 948492 w 3024845"/>
                <a:gd name="connsiteY161" fmla="*/ 680960 h 1166887"/>
                <a:gd name="connsiteX162" fmla="*/ 949252 w 3024845"/>
                <a:gd name="connsiteY162" fmla="*/ 681230 h 1166887"/>
                <a:gd name="connsiteX163" fmla="*/ 954572 w 3024845"/>
                <a:gd name="connsiteY163" fmla="*/ 683122 h 1166887"/>
                <a:gd name="connsiteX164" fmla="*/ 954572 w 3024845"/>
                <a:gd name="connsiteY164" fmla="*/ 596651 h 1166887"/>
                <a:gd name="connsiteX165" fmla="*/ 958625 w 3024845"/>
                <a:gd name="connsiteY165" fmla="*/ 564224 h 1166887"/>
                <a:gd name="connsiteX166" fmla="*/ 997132 w 3024845"/>
                <a:gd name="connsiteY166" fmla="*/ 564224 h 1166887"/>
                <a:gd name="connsiteX167" fmla="*/ 997132 w 3024845"/>
                <a:gd name="connsiteY167" fmla="*/ 596651 h 1166887"/>
                <a:gd name="connsiteX168" fmla="*/ 997892 w 3024845"/>
                <a:gd name="connsiteY168" fmla="*/ 596651 h 1166887"/>
                <a:gd name="connsiteX169" fmla="*/ 1003212 w 3024845"/>
                <a:gd name="connsiteY169" fmla="*/ 596651 h 1166887"/>
                <a:gd name="connsiteX170" fmla="*/ 1003212 w 3024845"/>
                <a:gd name="connsiteY170" fmla="*/ 514503 h 1166887"/>
                <a:gd name="connsiteX171" fmla="*/ 1004986 w 3024845"/>
                <a:gd name="connsiteY171" fmla="*/ 514503 h 1166887"/>
                <a:gd name="connsiteX172" fmla="*/ 1017399 w 3024845"/>
                <a:gd name="connsiteY172" fmla="*/ 514503 h 1166887"/>
                <a:gd name="connsiteX173" fmla="*/ 1017399 w 3024845"/>
                <a:gd name="connsiteY173" fmla="*/ 512612 h 1166887"/>
                <a:gd name="connsiteX174" fmla="*/ 1017399 w 3024845"/>
                <a:gd name="connsiteY174" fmla="*/ 499371 h 1166887"/>
                <a:gd name="connsiteX175" fmla="*/ 1039693 w 3024845"/>
                <a:gd name="connsiteY175" fmla="*/ 499371 h 1166887"/>
                <a:gd name="connsiteX176" fmla="*/ 1039693 w 3024845"/>
                <a:gd name="connsiteY176" fmla="*/ 498290 h 1166887"/>
                <a:gd name="connsiteX177" fmla="*/ 1039693 w 3024845"/>
                <a:gd name="connsiteY177" fmla="*/ 490724 h 1166887"/>
                <a:gd name="connsiteX178" fmla="*/ 1041466 w 3024845"/>
                <a:gd name="connsiteY178" fmla="*/ 490724 h 1166887"/>
                <a:gd name="connsiteX179" fmla="*/ 1053880 w 3024845"/>
                <a:gd name="connsiteY179" fmla="*/ 490724 h 1166887"/>
                <a:gd name="connsiteX180" fmla="*/ 1053880 w 3024845"/>
                <a:gd name="connsiteY180" fmla="*/ 491805 h 1166887"/>
                <a:gd name="connsiteX181" fmla="*/ 1053880 w 3024845"/>
                <a:gd name="connsiteY181" fmla="*/ 499371 h 1166887"/>
                <a:gd name="connsiteX182" fmla="*/ 1054640 w 3024845"/>
                <a:gd name="connsiteY182" fmla="*/ 499371 h 1166887"/>
                <a:gd name="connsiteX183" fmla="*/ 1059960 w 3024845"/>
                <a:gd name="connsiteY183" fmla="*/ 499371 h 1166887"/>
                <a:gd name="connsiteX184" fmla="*/ 1070093 w 3024845"/>
                <a:gd name="connsiteY184" fmla="*/ 495047 h 1166887"/>
                <a:gd name="connsiteX185" fmla="*/ 1074146 w 3024845"/>
                <a:gd name="connsiteY185" fmla="*/ 498290 h 1166887"/>
                <a:gd name="connsiteX186" fmla="*/ 1074146 w 3024845"/>
                <a:gd name="connsiteY186" fmla="*/ 490724 h 1166887"/>
                <a:gd name="connsiteX187" fmla="*/ 1076426 w 3024845"/>
                <a:gd name="connsiteY187" fmla="*/ 490724 h 1166887"/>
                <a:gd name="connsiteX188" fmla="*/ 1092387 w 3024845"/>
                <a:gd name="connsiteY188" fmla="*/ 490724 h 1166887"/>
                <a:gd name="connsiteX189" fmla="*/ 1092387 w 3024845"/>
                <a:gd name="connsiteY189" fmla="*/ 491805 h 1166887"/>
                <a:gd name="connsiteX190" fmla="*/ 1092387 w 3024845"/>
                <a:gd name="connsiteY190" fmla="*/ 499371 h 1166887"/>
                <a:gd name="connsiteX191" fmla="*/ 1122787 w 3024845"/>
                <a:gd name="connsiteY191" fmla="*/ 499371 h 1166887"/>
                <a:gd name="connsiteX192" fmla="*/ 1122787 w 3024845"/>
                <a:gd name="connsiteY192" fmla="*/ 500992 h 1166887"/>
                <a:gd name="connsiteX193" fmla="*/ 1122787 w 3024845"/>
                <a:gd name="connsiteY193" fmla="*/ 512342 h 1166887"/>
                <a:gd name="connsiteX194" fmla="*/ 1149134 w 3024845"/>
                <a:gd name="connsiteY194" fmla="*/ 512342 h 1166887"/>
                <a:gd name="connsiteX195" fmla="*/ 1149134 w 3024845"/>
                <a:gd name="connsiteY195" fmla="*/ 542606 h 1166887"/>
                <a:gd name="connsiteX196" fmla="*/ 1149894 w 3024845"/>
                <a:gd name="connsiteY196" fmla="*/ 542606 h 1166887"/>
                <a:gd name="connsiteX197" fmla="*/ 1155214 w 3024845"/>
                <a:gd name="connsiteY197" fmla="*/ 542606 h 1166887"/>
                <a:gd name="connsiteX198" fmla="*/ 1155214 w 3024845"/>
                <a:gd name="connsiteY198" fmla="*/ 543687 h 1166887"/>
                <a:gd name="connsiteX199" fmla="*/ 1155214 w 3024845"/>
                <a:gd name="connsiteY199" fmla="*/ 551254 h 1166887"/>
                <a:gd name="connsiteX200" fmla="*/ 1159268 w 3024845"/>
                <a:gd name="connsiteY200" fmla="*/ 581518 h 1166887"/>
                <a:gd name="connsiteX201" fmla="*/ 1160028 w 3024845"/>
                <a:gd name="connsiteY201" fmla="*/ 581518 h 1166887"/>
                <a:gd name="connsiteX202" fmla="*/ 1165348 w 3024845"/>
                <a:gd name="connsiteY202" fmla="*/ 581518 h 1166887"/>
                <a:gd name="connsiteX203" fmla="*/ 1165348 w 3024845"/>
                <a:gd name="connsiteY203" fmla="*/ 582329 h 1166887"/>
                <a:gd name="connsiteX204" fmla="*/ 1165348 w 3024845"/>
                <a:gd name="connsiteY204" fmla="*/ 588004 h 1166887"/>
                <a:gd name="connsiteX205" fmla="*/ 1166361 w 3024845"/>
                <a:gd name="connsiteY205" fmla="*/ 588004 h 1166887"/>
                <a:gd name="connsiteX206" fmla="*/ 1173454 w 3024845"/>
                <a:gd name="connsiteY206" fmla="*/ 588004 h 1166887"/>
                <a:gd name="connsiteX207" fmla="*/ 1173454 w 3024845"/>
                <a:gd name="connsiteY207" fmla="*/ 618269 h 1166887"/>
                <a:gd name="connsiteX208" fmla="*/ 1175481 w 3024845"/>
                <a:gd name="connsiteY208" fmla="*/ 618269 h 1166887"/>
                <a:gd name="connsiteX209" fmla="*/ 1189668 w 3024845"/>
                <a:gd name="connsiteY209" fmla="*/ 618269 h 1166887"/>
                <a:gd name="connsiteX210" fmla="*/ 1189668 w 3024845"/>
                <a:gd name="connsiteY210" fmla="*/ 642048 h 1166887"/>
                <a:gd name="connsiteX211" fmla="*/ 1191695 w 3024845"/>
                <a:gd name="connsiteY211" fmla="*/ 643669 h 1166887"/>
                <a:gd name="connsiteX212" fmla="*/ 1191695 w 3024845"/>
                <a:gd name="connsiteY212" fmla="*/ 655019 h 1166887"/>
                <a:gd name="connsiteX213" fmla="*/ 1192455 w 3024845"/>
                <a:gd name="connsiteY213" fmla="*/ 655019 h 1166887"/>
                <a:gd name="connsiteX214" fmla="*/ 1197775 w 3024845"/>
                <a:gd name="connsiteY214" fmla="*/ 655019 h 1166887"/>
                <a:gd name="connsiteX215" fmla="*/ 1197775 w 3024845"/>
                <a:gd name="connsiteY215" fmla="*/ 678798 h 1166887"/>
                <a:gd name="connsiteX216" fmla="*/ 1199041 w 3024845"/>
                <a:gd name="connsiteY216" fmla="*/ 678798 h 1166887"/>
                <a:gd name="connsiteX217" fmla="*/ 1207908 w 3024845"/>
                <a:gd name="connsiteY217" fmla="*/ 678798 h 1166887"/>
                <a:gd name="connsiteX218" fmla="*/ 1209935 w 3024845"/>
                <a:gd name="connsiteY218" fmla="*/ 682852 h 1166887"/>
                <a:gd name="connsiteX219" fmla="*/ 1209935 w 3024845"/>
                <a:gd name="connsiteY219" fmla="*/ 696093 h 1166887"/>
                <a:gd name="connsiteX220" fmla="*/ 1211455 w 3024845"/>
                <a:gd name="connsiteY220" fmla="*/ 694201 h 1166887"/>
                <a:gd name="connsiteX221" fmla="*/ 1222095 w 3024845"/>
                <a:gd name="connsiteY221" fmla="*/ 680960 h 1166887"/>
                <a:gd name="connsiteX222" fmla="*/ 1250469 w 3024845"/>
                <a:gd name="connsiteY222" fmla="*/ 680960 h 1166887"/>
                <a:gd name="connsiteX223" fmla="*/ 1250469 w 3024845"/>
                <a:gd name="connsiteY223" fmla="*/ 767431 h 1166887"/>
                <a:gd name="connsiteX224" fmla="*/ 1251229 w 3024845"/>
                <a:gd name="connsiteY224" fmla="*/ 767431 h 1166887"/>
                <a:gd name="connsiteX225" fmla="*/ 1256549 w 3024845"/>
                <a:gd name="connsiteY225" fmla="*/ 767431 h 1166887"/>
                <a:gd name="connsiteX226" fmla="*/ 1257309 w 3024845"/>
                <a:gd name="connsiteY226" fmla="*/ 766080 h 1166887"/>
                <a:gd name="connsiteX227" fmla="*/ 1262629 w 3024845"/>
                <a:gd name="connsiteY227" fmla="*/ 756622 h 1166887"/>
                <a:gd name="connsiteX228" fmla="*/ 1262629 w 3024845"/>
                <a:gd name="connsiteY228" fmla="*/ 758514 h 1166887"/>
                <a:gd name="connsiteX229" fmla="*/ 1262629 w 3024845"/>
                <a:gd name="connsiteY229" fmla="*/ 771755 h 1166887"/>
                <a:gd name="connsiteX230" fmla="*/ 1266682 w 3024845"/>
                <a:gd name="connsiteY230" fmla="*/ 726358 h 1166887"/>
                <a:gd name="connsiteX231" fmla="*/ 1267442 w 3024845"/>
                <a:gd name="connsiteY231" fmla="*/ 726358 h 1166887"/>
                <a:gd name="connsiteX232" fmla="*/ 1272762 w 3024845"/>
                <a:gd name="connsiteY232" fmla="*/ 726358 h 1166887"/>
                <a:gd name="connsiteX233" fmla="*/ 1272762 w 3024845"/>
                <a:gd name="connsiteY233" fmla="*/ 661504 h 1166887"/>
                <a:gd name="connsiteX234" fmla="*/ 1273776 w 3024845"/>
                <a:gd name="connsiteY234" fmla="*/ 661504 h 1166887"/>
                <a:gd name="connsiteX235" fmla="*/ 1280869 w 3024845"/>
                <a:gd name="connsiteY235" fmla="*/ 661504 h 1166887"/>
                <a:gd name="connsiteX236" fmla="*/ 1293029 w 3024845"/>
                <a:gd name="connsiteY236" fmla="*/ 618269 h 1166887"/>
                <a:gd name="connsiteX237" fmla="*/ 1294296 w 3024845"/>
                <a:gd name="connsiteY237" fmla="*/ 618269 h 1166887"/>
                <a:gd name="connsiteX238" fmla="*/ 1303163 w 3024845"/>
                <a:gd name="connsiteY238" fmla="*/ 618269 h 1166887"/>
                <a:gd name="connsiteX239" fmla="*/ 1313296 w 3024845"/>
                <a:gd name="connsiteY239" fmla="*/ 661504 h 1166887"/>
                <a:gd name="connsiteX240" fmla="*/ 1314309 w 3024845"/>
                <a:gd name="connsiteY240" fmla="*/ 661504 h 1166887"/>
                <a:gd name="connsiteX241" fmla="*/ 1321403 w 3024845"/>
                <a:gd name="connsiteY241" fmla="*/ 661504 h 1166887"/>
                <a:gd name="connsiteX242" fmla="*/ 1321403 w 3024845"/>
                <a:gd name="connsiteY242" fmla="*/ 700416 h 1166887"/>
                <a:gd name="connsiteX243" fmla="*/ 1323176 w 3024845"/>
                <a:gd name="connsiteY243" fmla="*/ 700416 h 1166887"/>
                <a:gd name="connsiteX244" fmla="*/ 1335590 w 3024845"/>
                <a:gd name="connsiteY244" fmla="*/ 700416 h 1166887"/>
                <a:gd name="connsiteX245" fmla="*/ 1335590 w 3024845"/>
                <a:gd name="connsiteY245" fmla="*/ 702578 h 1166887"/>
                <a:gd name="connsiteX246" fmla="*/ 1335590 w 3024845"/>
                <a:gd name="connsiteY246" fmla="*/ 717710 h 1166887"/>
                <a:gd name="connsiteX247" fmla="*/ 1339643 w 3024845"/>
                <a:gd name="connsiteY247" fmla="*/ 715549 h 1166887"/>
                <a:gd name="connsiteX248" fmla="*/ 1339643 w 3024845"/>
                <a:gd name="connsiteY248" fmla="*/ 700416 h 1166887"/>
                <a:gd name="connsiteX249" fmla="*/ 1341163 w 3024845"/>
                <a:gd name="connsiteY249" fmla="*/ 700416 h 1166887"/>
                <a:gd name="connsiteX250" fmla="*/ 1351803 w 3024845"/>
                <a:gd name="connsiteY250" fmla="*/ 700416 h 1166887"/>
                <a:gd name="connsiteX251" fmla="*/ 1351803 w 3024845"/>
                <a:gd name="connsiteY251" fmla="*/ 702037 h 1166887"/>
                <a:gd name="connsiteX252" fmla="*/ 1351803 w 3024845"/>
                <a:gd name="connsiteY252" fmla="*/ 713387 h 1166887"/>
                <a:gd name="connsiteX253" fmla="*/ 1382204 w 3024845"/>
                <a:gd name="connsiteY253" fmla="*/ 713387 h 1166887"/>
                <a:gd name="connsiteX254" fmla="*/ 1382204 w 3024845"/>
                <a:gd name="connsiteY254" fmla="*/ 676637 h 1166887"/>
                <a:gd name="connsiteX255" fmla="*/ 1383470 w 3024845"/>
                <a:gd name="connsiteY255" fmla="*/ 676637 h 1166887"/>
                <a:gd name="connsiteX256" fmla="*/ 1392337 w 3024845"/>
                <a:gd name="connsiteY256" fmla="*/ 676637 h 1166887"/>
                <a:gd name="connsiteX257" fmla="*/ 1392337 w 3024845"/>
                <a:gd name="connsiteY257" fmla="*/ 698254 h 1166887"/>
                <a:gd name="connsiteX258" fmla="*/ 1394364 w 3024845"/>
                <a:gd name="connsiteY258" fmla="*/ 665828 h 1166887"/>
                <a:gd name="connsiteX259" fmla="*/ 1416657 w 3024845"/>
                <a:gd name="connsiteY259" fmla="*/ 665828 h 1166887"/>
                <a:gd name="connsiteX260" fmla="*/ 1416657 w 3024845"/>
                <a:gd name="connsiteY260" fmla="*/ 664206 h 1166887"/>
                <a:gd name="connsiteX261" fmla="*/ 1416657 w 3024845"/>
                <a:gd name="connsiteY261" fmla="*/ 652857 h 1166887"/>
                <a:gd name="connsiteX262" fmla="*/ 1417417 w 3024845"/>
                <a:gd name="connsiteY262" fmla="*/ 652857 h 1166887"/>
                <a:gd name="connsiteX263" fmla="*/ 1422737 w 3024845"/>
                <a:gd name="connsiteY263" fmla="*/ 652857 h 1166887"/>
                <a:gd name="connsiteX264" fmla="*/ 1422737 w 3024845"/>
                <a:gd name="connsiteY264" fmla="*/ 650966 h 1166887"/>
                <a:gd name="connsiteX265" fmla="*/ 1422737 w 3024845"/>
                <a:gd name="connsiteY265" fmla="*/ 637725 h 1166887"/>
                <a:gd name="connsiteX266" fmla="*/ 1426791 w 3024845"/>
                <a:gd name="connsiteY266" fmla="*/ 644210 h 1166887"/>
                <a:gd name="connsiteX267" fmla="*/ 1429071 w 3024845"/>
                <a:gd name="connsiteY267" fmla="*/ 644210 h 1166887"/>
                <a:gd name="connsiteX268" fmla="*/ 1445031 w 3024845"/>
                <a:gd name="connsiteY268" fmla="*/ 644210 h 1166887"/>
                <a:gd name="connsiteX269" fmla="*/ 1445031 w 3024845"/>
                <a:gd name="connsiteY269" fmla="*/ 643399 h 1166887"/>
                <a:gd name="connsiteX270" fmla="*/ 1445031 w 3024845"/>
                <a:gd name="connsiteY270" fmla="*/ 637725 h 1166887"/>
                <a:gd name="connsiteX271" fmla="*/ 1445791 w 3024845"/>
                <a:gd name="connsiteY271" fmla="*/ 637725 h 1166887"/>
                <a:gd name="connsiteX272" fmla="*/ 1451111 w 3024845"/>
                <a:gd name="connsiteY272" fmla="*/ 637725 h 1166887"/>
                <a:gd name="connsiteX273" fmla="*/ 1451111 w 3024845"/>
                <a:gd name="connsiteY273" fmla="*/ 639076 h 1166887"/>
                <a:gd name="connsiteX274" fmla="*/ 1451111 w 3024845"/>
                <a:gd name="connsiteY274" fmla="*/ 648534 h 1166887"/>
                <a:gd name="connsiteX275" fmla="*/ 1489618 w 3024845"/>
                <a:gd name="connsiteY275" fmla="*/ 648534 h 1166887"/>
                <a:gd name="connsiteX276" fmla="*/ 1489618 w 3024845"/>
                <a:gd name="connsiteY276" fmla="*/ 786887 h 1166887"/>
                <a:gd name="connsiteX277" fmla="*/ 1491138 w 3024845"/>
                <a:gd name="connsiteY277" fmla="*/ 786887 h 1166887"/>
                <a:gd name="connsiteX278" fmla="*/ 1501778 w 3024845"/>
                <a:gd name="connsiteY278" fmla="*/ 786887 h 1166887"/>
                <a:gd name="connsiteX279" fmla="*/ 1501778 w 3024845"/>
                <a:gd name="connsiteY279" fmla="*/ 773917 h 1166887"/>
                <a:gd name="connsiteX280" fmla="*/ 1505832 w 3024845"/>
                <a:gd name="connsiteY280" fmla="*/ 773917 h 1166887"/>
                <a:gd name="connsiteX281" fmla="*/ 1505832 w 3024845"/>
                <a:gd name="connsiteY281" fmla="*/ 786887 h 1166887"/>
                <a:gd name="connsiteX282" fmla="*/ 1536232 w 3024845"/>
                <a:gd name="connsiteY282" fmla="*/ 786887 h 1166887"/>
                <a:gd name="connsiteX283" fmla="*/ 1536232 w 3024845"/>
                <a:gd name="connsiteY283" fmla="*/ 756622 h 1166887"/>
                <a:gd name="connsiteX284" fmla="*/ 1548392 w 3024845"/>
                <a:gd name="connsiteY284" fmla="*/ 756622 h 1166887"/>
                <a:gd name="connsiteX285" fmla="*/ 1560552 w 3024845"/>
                <a:gd name="connsiteY285" fmla="*/ 754461 h 1166887"/>
                <a:gd name="connsiteX286" fmla="*/ 1564606 w 3024845"/>
                <a:gd name="connsiteY286" fmla="*/ 756622 h 1166887"/>
                <a:gd name="connsiteX287" fmla="*/ 1574739 w 3024845"/>
                <a:gd name="connsiteY287" fmla="*/ 756622 h 1166887"/>
                <a:gd name="connsiteX288" fmla="*/ 1574739 w 3024845"/>
                <a:gd name="connsiteY288" fmla="*/ 786887 h 1166887"/>
                <a:gd name="connsiteX289" fmla="*/ 1582846 w 3024845"/>
                <a:gd name="connsiteY289" fmla="*/ 786887 h 1166887"/>
                <a:gd name="connsiteX290" fmla="*/ 1582846 w 3024845"/>
                <a:gd name="connsiteY290" fmla="*/ 804182 h 1166887"/>
                <a:gd name="connsiteX291" fmla="*/ 1592182 w 3024845"/>
                <a:gd name="connsiteY291" fmla="*/ 805087 h 1166887"/>
                <a:gd name="connsiteX292" fmla="*/ 1605140 w 3024845"/>
                <a:gd name="connsiteY292" fmla="*/ 805087 h 1166887"/>
                <a:gd name="connsiteX293" fmla="*/ 1605140 w 3024845"/>
                <a:gd name="connsiteY293" fmla="*/ 789049 h 1166887"/>
                <a:gd name="connsiteX294" fmla="*/ 1673096 w 3024845"/>
                <a:gd name="connsiteY294" fmla="*/ 789049 h 1166887"/>
                <a:gd name="connsiteX295" fmla="*/ 1673096 w 3024845"/>
                <a:gd name="connsiteY295" fmla="*/ 703796 h 1166887"/>
                <a:gd name="connsiteX296" fmla="*/ 1745104 w 3024845"/>
                <a:gd name="connsiteY296" fmla="*/ 703796 h 1166887"/>
                <a:gd name="connsiteX297" fmla="*/ 1745104 w 3024845"/>
                <a:gd name="connsiteY297" fmla="*/ 782564 h 1166887"/>
                <a:gd name="connsiteX298" fmla="*/ 1747008 w 3024845"/>
                <a:gd name="connsiteY298" fmla="*/ 782564 h 1166887"/>
                <a:gd name="connsiteX299" fmla="*/ 1748250 w 3024845"/>
                <a:gd name="connsiteY299" fmla="*/ 805087 h 1166887"/>
                <a:gd name="connsiteX300" fmla="*/ 1757926 w 3024845"/>
                <a:gd name="connsiteY300" fmla="*/ 805087 h 1166887"/>
                <a:gd name="connsiteX301" fmla="*/ 1759168 w 3024845"/>
                <a:gd name="connsiteY301" fmla="*/ 782564 h 1166887"/>
                <a:gd name="connsiteX302" fmla="*/ 1765248 w 3024845"/>
                <a:gd name="connsiteY302" fmla="*/ 782564 h 1166887"/>
                <a:gd name="connsiteX303" fmla="*/ 1766490 w 3024845"/>
                <a:gd name="connsiteY303" fmla="*/ 805087 h 1166887"/>
                <a:gd name="connsiteX304" fmla="*/ 1817112 w 3024845"/>
                <a:gd name="connsiteY304" fmla="*/ 805087 h 1166887"/>
                <a:gd name="connsiteX305" fmla="*/ 1817112 w 3024845"/>
                <a:gd name="connsiteY305" fmla="*/ 642059 h 1166887"/>
                <a:gd name="connsiteX306" fmla="*/ 2014439 w 3024845"/>
                <a:gd name="connsiteY306" fmla="*/ 642059 h 1166887"/>
                <a:gd name="connsiteX307" fmla="*/ 2014439 w 3024845"/>
                <a:gd name="connsiteY307" fmla="*/ 805087 h 1166887"/>
                <a:gd name="connsiteX308" fmla="*/ 2033136 w 3024845"/>
                <a:gd name="connsiteY308" fmla="*/ 805087 h 1166887"/>
                <a:gd name="connsiteX309" fmla="*/ 2033136 w 3024845"/>
                <a:gd name="connsiteY309" fmla="*/ 722394 h 1166887"/>
                <a:gd name="connsiteX310" fmla="*/ 2128256 w 3024845"/>
                <a:gd name="connsiteY310" fmla="*/ 722394 h 1166887"/>
                <a:gd name="connsiteX311" fmla="*/ 2140186 w 3024845"/>
                <a:gd name="connsiteY311" fmla="*/ 404253 h 1166887"/>
                <a:gd name="connsiteX312" fmla="*/ 2128026 w 3024845"/>
                <a:gd name="connsiteY312" fmla="*/ 382635 h 1166887"/>
                <a:gd name="connsiteX313" fmla="*/ 2121946 w 3024845"/>
                <a:gd name="connsiteY313" fmla="*/ 378311 h 1166887"/>
                <a:gd name="connsiteX314" fmla="*/ 2130053 w 3024845"/>
                <a:gd name="connsiteY314" fmla="*/ 354532 h 1166887"/>
                <a:gd name="connsiteX315" fmla="*/ 2130053 w 3024845"/>
                <a:gd name="connsiteY315" fmla="*/ 337238 h 1166887"/>
                <a:gd name="connsiteX316" fmla="*/ 2144240 w 3024845"/>
                <a:gd name="connsiteY316" fmla="*/ 337238 h 1166887"/>
                <a:gd name="connsiteX317" fmla="*/ 2144240 w 3024845"/>
                <a:gd name="connsiteY317" fmla="*/ 315620 h 1166887"/>
                <a:gd name="connsiteX318" fmla="*/ 2146266 w 3024845"/>
                <a:gd name="connsiteY318" fmla="*/ 311296 h 1166887"/>
                <a:gd name="connsiteX319" fmla="*/ 2146266 w 3024845"/>
                <a:gd name="connsiteY319" fmla="*/ 233472 h 1166887"/>
                <a:gd name="connsiteX320" fmla="*/ 2144240 w 3024845"/>
                <a:gd name="connsiteY320" fmla="*/ 226987 h 1166887"/>
                <a:gd name="connsiteX321" fmla="*/ 2150320 w 3024845"/>
                <a:gd name="connsiteY321" fmla="*/ 220501 h 1166887"/>
                <a:gd name="connsiteX322" fmla="*/ 2150320 w 3024845"/>
                <a:gd name="connsiteY322" fmla="*/ 162133 h 1166887"/>
                <a:gd name="connsiteX323" fmla="*/ 2152346 w 3024845"/>
                <a:gd name="connsiteY323" fmla="*/ 157810 h 1166887"/>
                <a:gd name="connsiteX324" fmla="*/ 2152346 w 3024845"/>
                <a:gd name="connsiteY324" fmla="*/ 101604 h 1166887"/>
                <a:gd name="connsiteX325" fmla="*/ 2154373 w 3024845"/>
                <a:gd name="connsiteY325" fmla="*/ 82148 h 1166887"/>
                <a:gd name="connsiteX326" fmla="*/ 2158427 w 3024845"/>
                <a:gd name="connsiteY326" fmla="*/ 99442 h 1166887"/>
                <a:gd name="connsiteX327" fmla="*/ 2160453 w 3024845"/>
                <a:gd name="connsiteY327" fmla="*/ 157810 h 1166887"/>
                <a:gd name="connsiteX328" fmla="*/ 2162480 w 3024845"/>
                <a:gd name="connsiteY328" fmla="*/ 220501 h 1166887"/>
                <a:gd name="connsiteX329" fmla="*/ 2168560 w 3024845"/>
                <a:gd name="connsiteY329" fmla="*/ 226987 h 1166887"/>
                <a:gd name="connsiteX330" fmla="*/ 2166533 w 3024845"/>
                <a:gd name="connsiteY330" fmla="*/ 233472 h 1166887"/>
                <a:gd name="connsiteX331" fmla="*/ 2166533 w 3024845"/>
                <a:gd name="connsiteY331" fmla="*/ 311296 h 1166887"/>
                <a:gd name="connsiteX332" fmla="*/ 2168560 w 3024845"/>
                <a:gd name="connsiteY332" fmla="*/ 315620 h 1166887"/>
                <a:gd name="connsiteX333" fmla="*/ 2168560 w 3024845"/>
                <a:gd name="connsiteY333" fmla="*/ 337238 h 1166887"/>
                <a:gd name="connsiteX334" fmla="*/ 2182747 w 3024845"/>
                <a:gd name="connsiteY334" fmla="*/ 337238 h 1166887"/>
                <a:gd name="connsiteX335" fmla="*/ 2182747 w 3024845"/>
                <a:gd name="connsiteY335" fmla="*/ 354532 h 1166887"/>
                <a:gd name="connsiteX336" fmla="*/ 2190854 w 3024845"/>
                <a:gd name="connsiteY336" fmla="*/ 378311 h 1166887"/>
                <a:gd name="connsiteX337" fmla="*/ 2184774 w 3024845"/>
                <a:gd name="connsiteY337" fmla="*/ 382635 h 1166887"/>
                <a:gd name="connsiteX338" fmla="*/ 2172613 w 3024845"/>
                <a:gd name="connsiteY338" fmla="*/ 404253 h 1166887"/>
                <a:gd name="connsiteX339" fmla="*/ 2180720 w 3024845"/>
                <a:gd name="connsiteY339" fmla="*/ 657181 h 1166887"/>
                <a:gd name="connsiteX340" fmla="*/ 2245574 w 3024845"/>
                <a:gd name="connsiteY340" fmla="*/ 657181 h 1166887"/>
                <a:gd name="connsiteX341" fmla="*/ 2245574 w 3024845"/>
                <a:gd name="connsiteY341" fmla="*/ 732843 h 1166887"/>
                <a:gd name="connsiteX342" fmla="*/ 2253681 w 3024845"/>
                <a:gd name="connsiteY342" fmla="*/ 732843 h 1166887"/>
                <a:gd name="connsiteX343" fmla="*/ 2255708 w 3024845"/>
                <a:gd name="connsiteY343" fmla="*/ 726358 h 1166887"/>
                <a:gd name="connsiteX344" fmla="*/ 2261788 w 3024845"/>
                <a:gd name="connsiteY344" fmla="*/ 726358 h 1166887"/>
                <a:gd name="connsiteX345" fmla="*/ 2263815 w 3024845"/>
                <a:gd name="connsiteY345" fmla="*/ 735005 h 1166887"/>
                <a:gd name="connsiteX346" fmla="*/ 2275975 w 3024845"/>
                <a:gd name="connsiteY346" fmla="*/ 735005 h 1166887"/>
                <a:gd name="connsiteX347" fmla="*/ 2275975 w 3024845"/>
                <a:gd name="connsiteY347" fmla="*/ 728519 h 1166887"/>
                <a:gd name="connsiteX348" fmla="*/ 2298268 w 3024845"/>
                <a:gd name="connsiteY348" fmla="*/ 728519 h 1166887"/>
                <a:gd name="connsiteX349" fmla="*/ 2298268 w 3024845"/>
                <a:gd name="connsiteY349" fmla="*/ 735005 h 1166887"/>
                <a:gd name="connsiteX350" fmla="*/ 2318535 w 3024845"/>
                <a:gd name="connsiteY350" fmla="*/ 735005 h 1166887"/>
                <a:gd name="connsiteX351" fmla="*/ 2318535 w 3024845"/>
                <a:gd name="connsiteY351" fmla="*/ 780402 h 1166887"/>
                <a:gd name="connsiteX352" fmla="*/ 2332722 w 3024845"/>
                <a:gd name="connsiteY352" fmla="*/ 780402 h 1166887"/>
                <a:gd name="connsiteX353" fmla="*/ 2332722 w 3024845"/>
                <a:gd name="connsiteY353" fmla="*/ 767431 h 1166887"/>
                <a:gd name="connsiteX354" fmla="*/ 2348936 w 3024845"/>
                <a:gd name="connsiteY354" fmla="*/ 767431 h 1166887"/>
                <a:gd name="connsiteX355" fmla="*/ 2348936 w 3024845"/>
                <a:gd name="connsiteY355" fmla="*/ 588004 h 1166887"/>
                <a:gd name="connsiteX356" fmla="*/ 2355016 w 3024845"/>
                <a:gd name="connsiteY356" fmla="*/ 581518 h 1166887"/>
                <a:gd name="connsiteX357" fmla="*/ 2427977 w 3024845"/>
                <a:gd name="connsiteY357" fmla="*/ 581518 h 1166887"/>
                <a:gd name="connsiteX358" fmla="*/ 2427977 w 3024845"/>
                <a:gd name="connsiteY358" fmla="*/ 590166 h 1166887"/>
                <a:gd name="connsiteX359" fmla="*/ 2438110 w 3024845"/>
                <a:gd name="connsiteY359" fmla="*/ 590166 h 1166887"/>
                <a:gd name="connsiteX360" fmla="*/ 2438110 w 3024845"/>
                <a:gd name="connsiteY360" fmla="*/ 704740 h 1166887"/>
                <a:gd name="connsiteX361" fmla="*/ 2460404 w 3024845"/>
                <a:gd name="connsiteY361" fmla="*/ 704740 h 1166887"/>
                <a:gd name="connsiteX362" fmla="*/ 2460404 w 3024845"/>
                <a:gd name="connsiteY362" fmla="*/ 637725 h 1166887"/>
                <a:gd name="connsiteX363" fmla="*/ 2486751 w 3024845"/>
                <a:gd name="connsiteY363" fmla="*/ 637725 h 1166887"/>
                <a:gd name="connsiteX364" fmla="*/ 2490804 w 3024845"/>
                <a:gd name="connsiteY364" fmla="*/ 633401 h 1166887"/>
                <a:gd name="connsiteX365" fmla="*/ 2498911 w 3024845"/>
                <a:gd name="connsiteY365" fmla="*/ 633401 h 1166887"/>
                <a:gd name="connsiteX366" fmla="*/ 2502964 w 3024845"/>
                <a:gd name="connsiteY366" fmla="*/ 637725 h 1166887"/>
                <a:gd name="connsiteX367" fmla="*/ 2525258 w 3024845"/>
                <a:gd name="connsiteY367" fmla="*/ 637725 h 1166887"/>
                <a:gd name="connsiteX368" fmla="*/ 2525258 w 3024845"/>
                <a:gd name="connsiteY368" fmla="*/ 520989 h 1166887"/>
                <a:gd name="connsiteX369" fmla="*/ 2582005 w 3024845"/>
                <a:gd name="connsiteY369" fmla="*/ 510180 h 1166887"/>
                <a:gd name="connsiteX370" fmla="*/ 2582005 w 3024845"/>
                <a:gd name="connsiteY370" fmla="*/ 511261 h 1166887"/>
                <a:gd name="connsiteX371" fmla="*/ 2582005 w 3024845"/>
                <a:gd name="connsiteY371" fmla="*/ 518827 h 1166887"/>
                <a:gd name="connsiteX372" fmla="*/ 2608352 w 3024845"/>
                <a:gd name="connsiteY372" fmla="*/ 518827 h 1166887"/>
                <a:gd name="connsiteX373" fmla="*/ 2608352 w 3024845"/>
                <a:gd name="connsiteY373" fmla="*/ 773917 h 1166887"/>
                <a:gd name="connsiteX374" fmla="*/ 2630646 w 3024845"/>
                <a:gd name="connsiteY374" fmla="*/ 773917 h 1166887"/>
                <a:gd name="connsiteX375" fmla="*/ 2630646 w 3024845"/>
                <a:gd name="connsiteY375" fmla="*/ 769593 h 1166887"/>
                <a:gd name="connsiteX376" fmla="*/ 2642806 w 3024845"/>
                <a:gd name="connsiteY376" fmla="*/ 769593 h 1166887"/>
                <a:gd name="connsiteX377" fmla="*/ 2642806 w 3024845"/>
                <a:gd name="connsiteY377" fmla="*/ 773917 h 1166887"/>
                <a:gd name="connsiteX378" fmla="*/ 2667126 w 3024845"/>
                <a:gd name="connsiteY378" fmla="*/ 773917 h 1166887"/>
                <a:gd name="connsiteX379" fmla="*/ 2667126 w 3024845"/>
                <a:gd name="connsiteY379" fmla="*/ 760946 h 1166887"/>
                <a:gd name="connsiteX380" fmla="*/ 2695500 w 3024845"/>
                <a:gd name="connsiteY380" fmla="*/ 760946 h 1166887"/>
                <a:gd name="connsiteX381" fmla="*/ 2707660 w 3024845"/>
                <a:gd name="connsiteY381" fmla="*/ 756622 h 1166887"/>
                <a:gd name="connsiteX382" fmla="*/ 2727927 w 3024845"/>
                <a:gd name="connsiteY382" fmla="*/ 760946 h 1166887"/>
                <a:gd name="connsiteX383" fmla="*/ 2727927 w 3024845"/>
                <a:gd name="connsiteY383" fmla="*/ 743652 h 1166887"/>
                <a:gd name="connsiteX384" fmla="*/ 2736034 w 3024845"/>
                <a:gd name="connsiteY384" fmla="*/ 743652 h 1166887"/>
                <a:gd name="connsiteX385" fmla="*/ 2736034 w 3024845"/>
                <a:gd name="connsiteY385" fmla="*/ 730681 h 1166887"/>
                <a:gd name="connsiteX386" fmla="*/ 2792781 w 3024845"/>
                <a:gd name="connsiteY386" fmla="*/ 730681 h 1166887"/>
                <a:gd name="connsiteX387" fmla="*/ 2792781 w 3024845"/>
                <a:gd name="connsiteY387" fmla="*/ 700416 h 1166887"/>
                <a:gd name="connsiteX388" fmla="*/ 2811021 w 3024845"/>
                <a:gd name="connsiteY388" fmla="*/ 700416 h 1166887"/>
                <a:gd name="connsiteX389" fmla="*/ 2811021 w 3024845"/>
                <a:gd name="connsiteY389" fmla="*/ 693931 h 1166887"/>
                <a:gd name="connsiteX390" fmla="*/ 2823181 w 3024845"/>
                <a:gd name="connsiteY390" fmla="*/ 693931 h 1166887"/>
                <a:gd name="connsiteX391" fmla="*/ 2823181 w 3024845"/>
                <a:gd name="connsiteY391" fmla="*/ 700416 h 1166887"/>
                <a:gd name="connsiteX392" fmla="*/ 2839395 w 3024845"/>
                <a:gd name="connsiteY392" fmla="*/ 700416 h 1166887"/>
                <a:gd name="connsiteX393" fmla="*/ 2839395 w 3024845"/>
                <a:gd name="connsiteY393" fmla="*/ 750137 h 1166887"/>
                <a:gd name="connsiteX394" fmla="*/ 2871822 w 3024845"/>
                <a:gd name="connsiteY394" fmla="*/ 750137 h 1166887"/>
                <a:gd name="connsiteX395" fmla="*/ 2871822 w 3024845"/>
                <a:gd name="connsiteY395" fmla="*/ 724196 h 1166887"/>
                <a:gd name="connsiteX396" fmla="*/ 2910329 w 3024845"/>
                <a:gd name="connsiteY396" fmla="*/ 724196 h 1166887"/>
                <a:gd name="connsiteX397" fmla="*/ 2910329 w 3024845"/>
                <a:gd name="connsiteY397" fmla="*/ 693931 h 1166887"/>
                <a:gd name="connsiteX398" fmla="*/ 2958970 w 3024845"/>
                <a:gd name="connsiteY398" fmla="*/ 693931 h 1166887"/>
                <a:gd name="connsiteX399" fmla="*/ 2958970 w 3024845"/>
                <a:gd name="connsiteY399" fmla="*/ 805087 h 1166887"/>
                <a:gd name="connsiteX400" fmla="*/ 2958970 w 3024845"/>
                <a:gd name="connsiteY400" fmla="*/ 818866 h 1166887"/>
                <a:gd name="connsiteX401" fmla="*/ 3024845 w 3024845"/>
                <a:gd name="connsiteY401" fmla="*/ 818866 h 1166887"/>
                <a:gd name="connsiteX402" fmla="*/ 3024845 w 3024845"/>
                <a:gd name="connsiteY402" fmla="*/ 1160647 h 1166887"/>
                <a:gd name="connsiteX403" fmla="*/ 145862 w 3024845"/>
                <a:gd name="connsiteY403" fmla="*/ 1160647 h 1166887"/>
                <a:gd name="connsiteX404" fmla="*/ 2054 w 3024845"/>
                <a:gd name="connsiteY404" fmla="*/ 1166887 h 1166887"/>
                <a:gd name="connsiteX405" fmla="*/ 0 w 3024845"/>
                <a:gd name="connsiteY405" fmla="*/ 724196 h 1166887"/>
                <a:gd name="connsiteX406" fmla="*/ 20267 w 3024845"/>
                <a:gd name="connsiteY406" fmla="*/ 724196 h 1166887"/>
                <a:gd name="connsiteX407" fmla="*/ 20774 w 3024845"/>
                <a:gd name="connsiteY407" fmla="*/ 723115 h 1166887"/>
                <a:gd name="connsiteX408" fmla="*/ 24320 w 3024845"/>
                <a:gd name="connsiteY408" fmla="*/ 715549 h 1166887"/>
                <a:gd name="connsiteX409" fmla="*/ 26094 w 3024845"/>
                <a:gd name="connsiteY409" fmla="*/ 715819 h 1166887"/>
                <a:gd name="connsiteX410" fmla="*/ 38507 w 3024845"/>
                <a:gd name="connsiteY410" fmla="*/ 717710 h 1166887"/>
                <a:gd name="connsiteX411" fmla="*/ 39014 w 3024845"/>
                <a:gd name="connsiteY411" fmla="*/ 719062 h 1166887"/>
                <a:gd name="connsiteX412" fmla="*/ 42560 w 3024845"/>
                <a:gd name="connsiteY412" fmla="*/ 728519 h 1166887"/>
                <a:gd name="connsiteX413" fmla="*/ 68907 w 3024845"/>
                <a:gd name="connsiteY413" fmla="*/ 730681 h 1166887"/>
                <a:gd name="connsiteX414" fmla="*/ 68907 w 3024845"/>
                <a:gd name="connsiteY414" fmla="*/ 607460 h 1166887"/>
                <a:gd name="connsiteX415" fmla="*/ 70934 w 3024845"/>
                <a:gd name="connsiteY415" fmla="*/ 607460 h 1166887"/>
                <a:gd name="connsiteX416" fmla="*/ 85121 w 3024845"/>
                <a:gd name="connsiteY416" fmla="*/ 607460 h 1166887"/>
                <a:gd name="connsiteX417" fmla="*/ 85121 w 3024845"/>
                <a:gd name="connsiteY417" fmla="*/ 471268 h 1166887"/>
                <a:gd name="connsiteX418" fmla="*/ 86894 w 3024845"/>
                <a:gd name="connsiteY418" fmla="*/ 471268 h 1166887"/>
                <a:gd name="connsiteX419" fmla="*/ 99308 w 3024845"/>
                <a:gd name="connsiteY419" fmla="*/ 471268 h 1166887"/>
                <a:gd name="connsiteX420" fmla="*/ 99308 w 3024845"/>
                <a:gd name="connsiteY420" fmla="*/ 356694 h 1166887"/>
                <a:gd name="connsiteX421" fmla="*/ 103361 w 3024845"/>
                <a:gd name="connsiteY421" fmla="*/ 328590 h 1166887"/>
                <a:gd name="connsiteX422" fmla="*/ 105388 w 3024845"/>
                <a:gd name="connsiteY422" fmla="*/ 328590 h 1166887"/>
                <a:gd name="connsiteX423" fmla="*/ 119575 w 3024845"/>
                <a:gd name="connsiteY423" fmla="*/ 328590 h 1166887"/>
                <a:gd name="connsiteX424" fmla="*/ 156055 w 3024845"/>
                <a:gd name="connsiteY424" fmla="*/ 246443 h 1166887"/>
                <a:gd name="connsiteX425" fmla="*/ 160109 w 3024845"/>
                <a:gd name="connsiteY425" fmla="*/ 0 h 116688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8183"/>
                <a:gd name="connsiteY0" fmla="*/ 0 h 1160647"/>
                <a:gd name="connsiteX1" fmla="*/ 162135 w 3028183"/>
                <a:gd name="connsiteY1" fmla="*/ 246443 h 1160647"/>
                <a:gd name="connsiteX2" fmla="*/ 200642 w 3028183"/>
                <a:gd name="connsiteY2" fmla="*/ 326429 h 1160647"/>
                <a:gd name="connsiteX3" fmla="*/ 202669 w 3028183"/>
                <a:gd name="connsiteY3" fmla="*/ 326429 h 1160647"/>
                <a:gd name="connsiteX4" fmla="*/ 216856 w 3028183"/>
                <a:gd name="connsiteY4" fmla="*/ 326429 h 1160647"/>
                <a:gd name="connsiteX5" fmla="*/ 216856 w 3028183"/>
                <a:gd name="connsiteY5" fmla="*/ 350208 h 1160647"/>
                <a:gd name="connsiteX6" fmla="*/ 217363 w 3028183"/>
                <a:gd name="connsiteY6" fmla="*/ 351019 h 1160647"/>
                <a:gd name="connsiteX7" fmla="*/ 220909 w 3028183"/>
                <a:gd name="connsiteY7" fmla="*/ 356694 h 1160647"/>
                <a:gd name="connsiteX8" fmla="*/ 220909 w 3028183"/>
                <a:gd name="connsiteY8" fmla="*/ 471268 h 1160647"/>
                <a:gd name="connsiteX9" fmla="*/ 223189 w 3028183"/>
                <a:gd name="connsiteY9" fmla="*/ 471268 h 1160647"/>
                <a:gd name="connsiteX10" fmla="*/ 239150 w 3028183"/>
                <a:gd name="connsiteY10" fmla="*/ 471268 h 1160647"/>
                <a:gd name="connsiteX11" fmla="*/ 239150 w 3028183"/>
                <a:gd name="connsiteY11" fmla="*/ 611783 h 1160647"/>
                <a:gd name="connsiteX12" fmla="*/ 240670 w 3028183"/>
                <a:gd name="connsiteY12" fmla="*/ 611513 h 1160647"/>
                <a:gd name="connsiteX13" fmla="*/ 251310 w 3028183"/>
                <a:gd name="connsiteY13" fmla="*/ 609622 h 1160647"/>
                <a:gd name="connsiteX14" fmla="*/ 249283 w 3028183"/>
                <a:gd name="connsiteY14" fmla="*/ 698254 h 1160647"/>
                <a:gd name="connsiteX15" fmla="*/ 250803 w 3028183"/>
                <a:gd name="connsiteY15" fmla="*/ 698525 h 1160647"/>
                <a:gd name="connsiteX16" fmla="*/ 261443 w 3028183"/>
                <a:gd name="connsiteY16" fmla="*/ 700416 h 1160647"/>
                <a:gd name="connsiteX17" fmla="*/ 261696 w 3028183"/>
                <a:gd name="connsiteY17" fmla="*/ 701227 h 1160647"/>
                <a:gd name="connsiteX18" fmla="*/ 263470 w 3028183"/>
                <a:gd name="connsiteY18" fmla="*/ 706902 h 1160647"/>
                <a:gd name="connsiteX19" fmla="*/ 264230 w 3028183"/>
                <a:gd name="connsiteY19" fmla="*/ 704470 h 1160647"/>
                <a:gd name="connsiteX20" fmla="*/ 269550 w 3028183"/>
                <a:gd name="connsiteY20" fmla="*/ 687446 h 1160647"/>
                <a:gd name="connsiteX21" fmla="*/ 271323 w 3028183"/>
                <a:gd name="connsiteY21" fmla="*/ 687446 h 1160647"/>
                <a:gd name="connsiteX22" fmla="*/ 283737 w 3028183"/>
                <a:gd name="connsiteY22" fmla="*/ 687446 h 1160647"/>
                <a:gd name="connsiteX23" fmla="*/ 283737 w 3028183"/>
                <a:gd name="connsiteY23" fmla="*/ 719872 h 1160647"/>
                <a:gd name="connsiteX24" fmla="*/ 284750 w 3028183"/>
                <a:gd name="connsiteY24" fmla="*/ 720413 h 1160647"/>
                <a:gd name="connsiteX25" fmla="*/ 291844 w 3028183"/>
                <a:gd name="connsiteY25" fmla="*/ 724196 h 1160647"/>
                <a:gd name="connsiteX26" fmla="*/ 291844 w 3028183"/>
                <a:gd name="connsiteY26" fmla="*/ 725547 h 1160647"/>
                <a:gd name="connsiteX27" fmla="*/ 291844 w 3028183"/>
                <a:gd name="connsiteY27" fmla="*/ 735005 h 1160647"/>
                <a:gd name="connsiteX28" fmla="*/ 336431 w 3028183"/>
                <a:gd name="connsiteY28" fmla="*/ 735005 h 1160647"/>
                <a:gd name="connsiteX29" fmla="*/ 336431 w 3028183"/>
                <a:gd name="connsiteY29" fmla="*/ 736086 h 1160647"/>
                <a:gd name="connsiteX30" fmla="*/ 336431 w 3028183"/>
                <a:gd name="connsiteY30" fmla="*/ 743652 h 1160647"/>
                <a:gd name="connsiteX31" fmla="*/ 338457 w 3028183"/>
                <a:gd name="connsiteY31" fmla="*/ 743652 h 1160647"/>
                <a:gd name="connsiteX32" fmla="*/ 352644 w 3028183"/>
                <a:gd name="connsiteY32" fmla="*/ 743652 h 1160647"/>
                <a:gd name="connsiteX33" fmla="*/ 352644 w 3028183"/>
                <a:gd name="connsiteY33" fmla="*/ 713387 h 1160647"/>
                <a:gd name="connsiteX34" fmla="*/ 397231 w 3028183"/>
                <a:gd name="connsiteY34" fmla="*/ 713387 h 1160647"/>
                <a:gd name="connsiteX35" fmla="*/ 397231 w 3028183"/>
                <a:gd name="connsiteY35" fmla="*/ 712036 h 1160647"/>
                <a:gd name="connsiteX36" fmla="*/ 397231 w 3028183"/>
                <a:gd name="connsiteY36" fmla="*/ 702578 h 1160647"/>
                <a:gd name="connsiteX37" fmla="*/ 398245 w 3028183"/>
                <a:gd name="connsiteY37" fmla="*/ 702578 h 1160647"/>
                <a:gd name="connsiteX38" fmla="*/ 405338 w 3028183"/>
                <a:gd name="connsiteY38" fmla="*/ 702578 h 1160647"/>
                <a:gd name="connsiteX39" fmla="*/ 405338 w 3028183"/>
                <a:gd name="connsiteY39" fmla="*/ 700687 h 1160647"/>
                <a:gd name="connsiteX40" fmla="*/ 405338 w 3028183"/>
                <a:gd name="connsiteY40" fmla="*/ 687446 h 1160647"/>
                <a:gd name="connsiteX41" fmla="*/ 406098 w 3028183"/>
                <a:gd name="connsiteY41" fmla="*/ 687446 h 1160647"/>
                <a:gd name="connsiteX42" fmla="*/ 411418 w 3028183"/>
                <a:gd name="connsiteY42" fmla="*/ 687446 h 1160647"/>
                <a:gd name="connsiteX43" fmla="*/ 411418 w 3028183"/>
                <a:gd name="connsiteY43" fmla="*/ 686365 h 1160647"/>
                <a:gd name="connsiteX44" fmla="*/ 411418 w 3028183"/>
                <a:gd name="connsiteY44" fmla="*/ 678798 h 1160647"/>
                <a:gd name="connsiteX45" fmla="*/ 413445 w 3028183"/>
                <a:gd name="connsiteY45" fmla="*/ 678798 h 1160647"/>
                <a:gd name="connsiteX46" fmla="*/ 427632 w 3028183"/>
                <a:gd name="connsiteY46" fmla="*/ 678798 h 1160647"/>
                <a:gd name="connsiteX47" fmla="*/ 427632 w 3028183"/>
                <a:gd name="connsiteY47" fmla="*/ 679879 h 1160647"/>
                <a:gd name="connsiteX48" fmla="*/ 427632 w 3028183"/>
                <a:gd name="connsiteY48" fmla="*/ 687446 h 1160647"/>
                <a:gd name="connsiteX49" fmla="*/ 449925 w 3028183"/>
                <a:gd name="connsiteY49" fmla="*/ 687446 h 1160647"/>
                <a:gd name="connsiteX50" fmla="*/ 449925 w 3028183"/>
                <a:gd name="connsiteY50" fmla="*/ 685554 h 1160647"/>
                <a:gd name="connsiteX51" fmla="*/ 449925 w 3028183"/>
                <a:gd name="connsiteY51" fmla="*/ 672313 h 1160647"/>
                <a:gd name="connsiteX52" fmla="*/ 451699 w 3028183"/>
                <a:gd name="connsiteY52" fmla="*/ 672313 h 1160647"/>
                <a:gd name="connsiteX53" fmla="*/ 464112 w 3028183"/>
                <a:gd name="connsiteY53" fmla="*/ 672313 h 1160647"/>
                <a:gd name="connsiteX54" fmla="*/ 464112 w 3028183"/>
                <a:gd name="connsiteY54" fmla="*/ 696093 h 1160647"/>
                <a:gd name="connsiteX55" fmla="*/ 465126 w 3028183"/>
                <a:gd name="connsiteY55" fmla="*/ 696093 h 1160647"/>
                <a:gd name="connsiteX56" fmla="*/ 472219 w 3028183"/>
                <a:gd name="connsiteY56" fmla="*/ 696093 h 1160647"/>
                <a:gd name="connsiteX57" fmla="*/ 472219 w 3028183"/>
                <a:gd name="connsiteY57" fmla="*/ 695012 h 1160647"/>
                <a:gd name="connsiteX58" fmla="*/ 472219 w 3028183"/>
                <a:gd name="connsiteY58" fmla="*/ 687446 h 1160647"/>
                <a:gd name="connsiteX59" fmla="*/ 473992 w 3028183"/>
                <a:gd name="connsiteY59" fmla="*/ 687446 h 1160647"/>
                <a:gd name="connsiteX60" fmla="*/ 486406 w 3028183"/>
                <a:gd name="connsiteY60" fmla="*/ 687446 h 1160647"/>
                <a:gd name="connsiteX61" fmla="*/ 486406 w 3028183"/>
                <a:gd name="connsiteY61" fmla="*/ 713387 h 1160647"/>
                <a:gd name="connsiteX62" fmla="*/ 488433 w 3028183"/>
                <a:gd name="connsiteY62" fmla="*/ 713387 h 1160647"/>
                <a:gd name="connsiteX63" fmla="*/ 502619 w 3028183"/>
                <a:gd name="connsiteY63" fmla="*/ 713387 h 1160647"/>
                <a:gd name="connsiteX64" fmla="*/ 502619 w 3028183"/>
                <a:gd name="connsiteY64" fmla="*/ 715008 h 1160647"/>
                <a:gd name="connsiteX65" fmla="*/ 502619 w 3028183"/>
                <a:gd name="connsiteY65" fmla="*/ 726358 h 1160647"/>
                <a:gd name="connsiteX66" fmla="*/ 503379 w 3028183"/>
                <a:gd name="connsiteY66" fmla="*/ 726358 h 1160647"/>
                <a:gd name="connsiteX67" fmla="*/ 508700 w 3028183"/>
                <a:gd name="connsiteY67" fmla="*/ 726358 h 1160647"/>
                <a:gd name="connsiteX68" fmla="*/ 508700 w 3028183"/>
                <a:gd name="connsiteY68" fmla="*/ 725547 h 1160647"/>
                <a:gd name="connsiteX69" fmla="*/ 508700 w 3028183"/>
                <a:gd name="connsiteY69" fmla="*/ 719872 h 1160647"/>
                <a:gd name="connsiteX70" fmla="*/ 539100 w 3028183"/>
                <a:gd name="connsiteY70" fmla="*/ 719872 h 1160647"/>
                <a:gd name="connsiteX71" fmla="*/ 539100 w 3028183"/>
                <a:gd name="connsiteY71" fmla="*/ 743652 h 1160647"/>
                <a:gd name="connsiteX72" fmla="*/ 540113 w 3028183"/>
                <a:gd name="connsiteY72" fmla="*/ 743652 h 1160647"/>
                <a:gd name="connsiteX73" fmla="*/ 547207 w 3028183"/>
                <a:gd name="connsiteY73" fmla="*/ 743652 h 1160647"/>
                <a:gd name="connsiteX74" fmla="*/ 547207 w 3028183"/>
                <a:gd name="connsiteY74" fmla="*/ 744733 h 1160647"/>
                <a:gd name="connsiteX75" fmla="*/ 547207 w 3028183"/>
                <a:gd name="connsiteY75" fmla="*/ 752299 h 1160647"/>
                <a:gd name="connsiteX76" fmla="*/ 547967 w 3028183"/>
                <a:gd name="connsiteY76" fmla="*/ 752299 h 1160647"/>
                <a:gd name="connsiteX77" fmla="*/ 553287 w 3028183"/>
                <a:gd name="connsiteY77" fmla="*/ 752299 h 1160647"/>
                <a:gd name="connsiteX78" fmla="*/ 553287 w 3028183"/>
                <a:gd name="connsiteY78" fmla="*/ 750137 h 1160647"/>
                <a:gd name="connsiteX79" fmla="*/ 553287 w 3028183"/>
                <a:gd name="connsiteY79" fmla="*/ 735005 h 1160647"/>
                <a:gd name="connsiteX80" fmla="*/ 554300 w 3028183"/>
                <a:gd name="connsiteY80" fmla="*/ 735005 h 1160647"/>
                <a:gd name="connsiteX81" fmla="*/ 561394 w 3028183"/>
                <a:gd name="connsiteY81" fmla="*/ 735005 h 1160647"/>
                <a:gd name="connsiteX82" fmla="*/ 561394 w 3028183"/>
                <a:gd name="connsiteY82" fmla="*/ 736086 h 1160647"/>
                <a:gd name="connsiteX83" fmla="*/ 561394 w 3028183"/>
                <a:gd name="connsiteY83" fmla="*/ 743652 h 1160647"/>
                <a:gd name="connsiteX84" fmla="*/ 566714 w 3028183"/>
                <a:gd name="connsiteY84" fmla="*/ 741659 h 1160647"/>
                <a:gd name="connsiteX85" fmla="*/ 567474 w 3028183"/>
                <a:gd name="connsiteY85" fmla="*/ 740679 h 1160647"/>
                <a:gd name="connsiteX86" fmla="*/ 567474 w 3028183"/>
                <a:gd name="connsiteY86" fmla="*/ 735005 h 1160647"/>
                <a:gd name="connsiteX87" fmla="*/ 605981 w 3028183"/>
                <a:gd name="connsiteY87" fmla="*/ 735005 h 1160647"/>
                <a:gd name="connsiteX88" fmla="*/ 605981 w 3028183"/>
                <a:gd name="connsiteY88" fmla="*/ 758784 h 1160647"/>
                <a:gd name="connsiteX89" fmla="*/ 608007 w 3028183"/>
                <a:gd name="connsiteY89" fmla="*/ 758784 h 1160647"/>
                <a:gd name="connsiteX90" fmla="*/ 622194 w 3028183"/>
                <a:gd name="connsiteY90" fmla="*/ 758784 h 1160647"/>
                <a:gd name="connsiteX91" fmla="*/ 622194 w 3028183"/>
                <a:gd name="connsiteY91" fmla="*/ 759865 h 1160647"/>
                <a:gd name="connsiteX92" fmla="*/ 622194 w 3028183"/>
                <a:gd name="connsiteY92" fmla="*/ 767431 h 1160647"/>
                <a:gd name="connsiteX93" fmla="*/ 623968 w 3028183"/>
                <a:gd name="connsiteY93" fmla="*/ 767431 h 1160647"/>
                <a:gd name="connsiteX94" fmla="*/ 636381 w 3028183"/>
                <a:gd name="connsiteY94" fmla="*/ 767431 h 1160647"/>
                <a:gd name="connsiteX95" fmla="*/ 636381 w 3028183"/>
                <a:gd name="connsiteY95" fmla="*/ 743652 h 1160647"/>
                <a:gd name="connsiteX96" fmla="*/ 637394 w 3028183"/>
                <a:gd name="connsiteY96" fmla="*/ 743652 h 1160647"/>
                <a:gd name="connsiteX97" fmla="*/ 644488 w 3028183"/>
                <a:gd name="connsiteY97" fmla="*/ 743652 h 1160647"/>
                <a:gd name="connsiteX98" fmla="*/ 644488 w 3028183"/>
                <a:gd name="connsiteY98" fmla="*/ 711225 h 1160647"/>
                <a:gd name="connsiteX99" fmla="*/ 645501 w 3028183"/>
                <a:gd name="connsiteY99" fmla="*/ 711225 h 1160647"/>
                <a:gd name="connsiteX100" fmla="*/ 652595 w 3028183"/>
                <a:gd name="connsiteY100" fmla="*/ 711225 h 1160647"/>
                <a:gd name="connsiteX101" fmla="*/ 652595 w 3028183"/>
                <a:gd name="connsiteY101" fmla="*/ 709334 h 1160647"/>
                <a:gd name="connsiteX102" fmla="*/ 652595 w 3028183"/>
                <a:gd name="connsiteY102" fmla="*/ 696093 h 1160647"/>
                <a:gd name="connsiteX103" fmla="*/ 651328 w 3028183"/>
                <a:gd name="connsiteY103" fmla="*/ 694471 h 1160647"/>
                <a:gd name="connsiteX104" fmla="*/ 656648 w 3028183"/>
                <a:gd name="connsiteY104" fmla="*/ 683122 h 1160647"/>
                <a:gd name="connsiteX105" fmla="*/ 664755 w 3028183"/>
                <a:gd name="connsiteY105" fmla="*/ 711225 h 1160647"/>
                <a:gd name="connsiteX106" fmla="*/ 665515 w 3028183"/>
                <a:gd name="connsiteY106" fmla="*/ 711225 h 1160647"/>
                <a:gd name="connsiteX107" fmla="*/ 670835 w 3028183"/>
                <a:gd name="connsiteY107" fmla="*/ 711225 h 1160647"/>
                <a:gd name="connsiteX108" fmla="*/ 670835 w 3028183"/>
                <a:gd name="connsiteY108" fmla="*/ 605298 h 1160647"/>
                <a:gd name="connsiteX109" fmla="*/ 672355 w 3028183"/>
                <a:gd name="connsiteY109" fmla="*/ 605298 h 1160647"/>
                <a:gd name="connsiteX110" fmla="*/ 682995 w 3028183"/>
                <a:gd name="connsiteY110" fmla="*/ 605298 h 1160647"/>
                <a:gd name="connsiteX111" fmla="*/ 682995 w 3028183"/>
                <a:gd name="connsiteY111" fmla="*/ 557739 h 1160647"/>
                <a:gd name="connsiteX112" fmla="*/ 709342 w 3028183"/>
                <a:gd name="connsiteY112" fmla="*/ 557739 h 1160647"/>
                <a:gd name="connsiteX113" fmla="*/ 709342 w 3028183"/>
                <a:gd name="connsiteY113" fmla="*/ 536121 h 1160647"/>
                <a:gd name="connsiteX114" fmla="*/ 743796 w 3028183"/>
                <a:gd name="connsiteY114" fmla="*/ 536121 h 1160647"/>
                <a:gd name="connsiteX115" fmla="*/ 743796 w 3028183"/>
                <a:gd name="connsiteY115" fmla="*/ 538553 h 1160647"/>
                <a:gd name="connsiteX116" fmla="*/ 743796 w 3028183"/>
                <a:gd name="connsiteY116" fmla="*/ 555577 h 1160647"/>
                <a:gd name="connsiteX117" fmla="*/ 746076 w 3028183"/>
                <a:gd name="connsiteY117" fmla="*/ 555577 h 1160647"/>
                <a:gd name="connsiteX118" fmla="*/ 762036 w 3028183"/>
                <a:gd name="connsiteY118" fmla="*/ 555577 h 1160647"/>
                <a:gd name="connsiteX119" fmla="*/ 762036 w 3028183"/>
                <a:gd name="connsiteY119" fmla="*/ 603136 h 1160647"/>
                <a:gd name="connsiteX120" fmla="*/ 763049 w 3028183"/>
                <a:gd name="connsiteY120" fmla="*/ 603136 h 1160647"/>
                <a:gd name="connsiteX121" fmla="*/ 770143 w 3028183"/>
                <a:gd name="connsiteY121" fmla="*/ 603136 h 1160647"/>
                <a:gd name="connsiteX122" fmla="*/ 784330 w 3028183"/>
                <a:gd name="connsiteY122" fmla="*/ 607460 h 1160647"/>
                <a:gd name="connsiteX123" fmla="*/ 784330 w 3028183"/>
                <a:gd name="connsiteY123" fmla="*/ 646372 h 1160647"/>
                <a:gd name="connsiteX124" fmla="*/ 785343 w 3028183"/>
                <a:gd name="connsiteY124" fmla="*/ 646372 h 1160647"/>
                <a:gd name="connsiteX125" fmla="*/ 792436 w 3028183"/>
                <a:gd name="connsiteY125" fmla="*/ 646372 h 1160647"/>
                <a:gd name="connsiteX126" fmla="*/ 792436 w 3028183"/>
                <a:gd name="connsiteY126" fmla="*/ 647993 h 1160647"/>
                <a:gd name="connsiteX127" fmla="*/ 792436 w 3028183"/>
                <a:gd name="connsiteY127" fmla="*/ 659342 h 1160647"/>
                <a:gd name="connsiteX128" fmla="*/ 794463 w 3028183"/>
                <a:gd name="connsiteY128" fmla="*/ 659342 h 1160647"/>
                <a:gd name="connsiteX129" fmla="*/ 808650 w 3028183"/>
                <a:gd name="connsiteY129" fmla="*/ 659342 h 1160647"/>
                <a:gd name="connsiteX130" fmla="*/ 814730 w 3028183"/>
                <a:gd name="connsiteY130" fmla="*/ 665828 h 1160647"/>
                <a:gd name="connsiteX131" fmla="*/ 814730 w 3028183"/>
                <a:gd name="connsiteY131" fmla="*/ 687446 h 1160647"/>
                <a:gd name="connsiteX132" fmla="*/ 817010 w 3028183"/>
                <a:gd name="connsiteY132" fmla="*/ 687446 h 1160647"/>
                <a:gd name="connsiteX133" fmla="*/ 832970 w 3028183"/>
                <a:gd name="connsiteY133" fmla="*/ 687446 h 1160647"/>
                <a:gd name="connsiteX134" fmla="*/ 832970 w 3028183"/>
                <a:gd name="connsiteY134" fmla="*/ 688526 h 1160647"/>
                <a:gd name="connsiteX135" fmla="*/ 832970 w 3028183"/>
                <a:gd name="connsiteY135" fmla="*/ 696093 h 1160647"/>
                <a:gd name="connsiteX136" fmla="*/ 834237 w 3028183"/>
                <a:gd name="connsiteY136" fmla="*/ 696093 h 1160647"/>
                <a:gd name="connsiteX137" fmla="*/ 843104 w 3028183"/>
                <a:gd name="connsiteY137" fmla="*/ 696093 h 1160647"/>
                <a:gd name="connsiteX138" fmla="*/ 843104 w 3028183"/>
                <a:gd name="connsiteY138" fmla="*/ 698254 h 1160647"/>
                <a:gd name="connsiteX139" fmla="*/ 843104 w 3028183"/>
                <a:gd name="connsiteY139" fmla="*/ 713387 h 1160647"/>
                <a:gd name="connsiteX140" fmla="*/ 847157 w 3028183"/>
                <a:gd name="connsiteY140" fmla="*/ 711495 h 1160647"/>
                <a:gd name="connsiteX141" fmla="*/ 847157 w 3028183"/>
                <a:gd name="connsiteY141" fmla="*/ 698254 h 1160647"/>
                <a:gd name="connsiteX142" fmla="*/ 848170 w 3028183"/>
                <a:gd name="connsiteY142" fmla="*/ 698254 h 1160647"/>
                <a:gd name="connsiteX143" fmla="*/ 855264 w 3028183"/>
                <a:gd name="connsiteY143" fmla="*/ 698254 h 1160647"/>
                <a:gd name="connsiteX144" fmla="*/ 855264 w 3028183"/>
                <a:gd name="connsiteY144" fmla="*/ 699876 h 1160647"/>
                <a:gd name="connsiteX145" fmla="*/ 855264 w 3028183"/>
                <a:gd name="connsiteY145" fmla="*/ 711225 h 1160647"/>
                <a:gd name="connsiteX146" fmla="*/ 856024 w 3028183"/>
                <a:gd name="connsiteY146" fmla="*/ 711225 h 1160647"/>
                <a:gd name="connsiteX147" fmla="*/ 861344 w 3028183"/>
                <a:gd name="connsiteY147" fmla="*/ 711225 h 1160647"/>
                <a:gd name="connsiteX148" fmla="*/ 909984 w 3028183"/>
                <a:gd name="connsiteY148" fmla="*/ 706902 h 1160647"/>
                <a:gd name="connsiteX149" fmla="*/ 909984 w 3028183"/>
                <a:gd name="connsiteY149" fmla="*/ 708253 h 1160647"/>
                <a:gd name="connsiteX150" fmla="*/ 909984 w 3028183"/>
                <a:gd name="connsiteY150" fmla="*/ 717710 h 1160647"/>
                <a:gd name="connsiteX151" fmla="*/ 910744 w 3028183"/>
                <a:gd name="connsiteY151" fmla="*/ 717710 h 1160647"/>
                <a:gd name="connsiteX152" fmla="*/ 916065 w 3028183"/>
                <a:gd name="connsiteY152" fmla="*/ 717710 h 1160647"/>
                <a:gd name="connsiteX153" fmla="*/ 916065 w 3028183"/>
                <a:gd name="connsiteY153" fmla="*/ 719872 h 1160647"/>
                <a:gd name="connsiteX154" fmla="*/ 916065 w 3028183"/>
                <a:gd name="connsiteY154" fmla="*/ 735005 h 1160647"/>
                <a:gd name="connsiteX155" fmla="*/ 918091 w 3028183"/>
                <a:gd name="connsiteY155" fmla="*/ 733654 h 1160647"/>
                <a:gd name="connsiteX156" fmla="*/ 932278 w 3028183"/>
                <a:gd name="connsiteY156" fmla="*/ 724196 h 1160647"/>
                <a:gd name="connsiteX157" fmla="*/ 938358 w 3028183"/>
                <a:gd name="connsiteY157" fmla="*/ 683122 h 1160647"/>
                <a:gd name="connsiteX158" fmla="*/ 939118 w 3028183"/>
                <a:gd name="connsiteY158" fmla="*/ 682852 h 1160647"/>
                <a:gd name="connsiteX159" fmla="*/ 944438 w 3028183"/>
                <a:gd name="connsiteY159" fmla="*/ 680960 h 1160647"/>
                <a:gd name="connsiteX160" fmla="*/ 946465 w 3028183"/>
                <a:gd name="connsiteY160" fmla="*/ 611783 h 1160647"/>
                <a:gd name="connsiteX161" fmla="*/ 948492 w 3028183"/>
                <a:gd name="connsiteY161" fmla="*/ 680960 h 1160647"/>
                <a:gd name="connsiteX162" fmla="*/ 949252 w 3028183"/>
                <a:gd name="connsiteY162" fmla="*/ 681230 h 1160647"/>
                <a:gd name="connsiteX163" fmla="*/ 954572 w 3028183"/>
                <a:gd name="connsiteY163" fmla="*/ 683122 h 1160647"/>
                <a:gd name="connsiteX164" fmla="*/ 954572 w 3028183"/>
                <a:gd name="connsiteY164" fmla="*/ 596651 h 1160647"/>
                <a:gd name="connsiteX165" fmla="*/ 958625 w 3028183"/>
                <a:gd name="connsiteY165" fmla="*/ 564224 h 1160647"/>
                <a:gd name="connsiteX166" fmla="*/ 997132 w 3028183"/>
                <a:gd name="connsiteY166" fmla="*/ 564224 h 1160647"/>
                <a:gd name="connsiteX167" fmla="*/ 997132 w 3028183"/>
                <a:gd name="connsiteY167" fmla="*/ 596651 h 1160647"/>
                <a:gd name="connsiteX168" fmla="*/ 997892 w 3028183"/>
                <a:gd name="connsiteY168" fmla="*/ 596651 h 1160647"/>
                <a:gd name="connsiteX169" fmla="*/ 1003212 w 3028183"/>
                <a:gd name="connsiteY169" fmla="*/ 596651 h 1160647"/>
                <a:gd name="connsiteX170" fmla="*/ 1003212 w 3028183"/>
                <a:gd name="connsiteY170" fmla="*/ 514503 h 1160647"/>
                <a:gd name="connsiteX171" fmla="*/ 1004986 w 3028183"/>
                <a:gd name="connsiteY171" fmla="*/ 514503 h 1160647"/>
                <a:gd name="connsiteX172" fmla="*/ 1017399 w 3028183"/>
                <a:gd name="connsiteY172" fmla="*/ 514503 h 1160647"/>
                <a:gd name="connsiteX173" fmla="*/ 1017399 w 3028183"/>
                <a:gd name="connsiteY173" fmla="*/ 512612 h 1160647"/>
                <a:gd name="connsiteX174" fmla="*/ 1017399 w 3028183"/>
                <a:gd name="connsiteY174" fmla="*/ 499371 h 1160647"/>
                <a:gd name="connsiteX175" fmla="*/ 1039693 w 3028183"/>
                <a:gd name="connsiteY175" fmla="*/ 499371 h 1160647"/>
                <a:gd name="connsiteX176" fmla="*/ 1039693 w 3028183"/>
                <a:gd name="connsiteY176" fmla="*/ 498290 h 1160647"/>
                <a:gd name="connsiteX177" fmla="*/ 1039693 w 3028183"/>
                <a:gd name="connsiteY177" fmla="*/ 490724 h 1160647"/>
                <a:gd name="connsiteX178" fmla="*/ 1041466 w 3028183"/>
                <a:gd name="connsiteY178" fmla="*/ 490724 h 1160647"/>
                <a:gd name="connsiteX179" fmla="*/ 1053880 w 3028183"/>
                <a:gd name="connsiteY179" fmla="*/ 490724 h 1160647"/>
                <a:gd name="connsiteX180" fmla="*/ 1053880 w 3028183"/>
                <a:gd name="connsiteY180" fmla="*/ 491805 h 1160647"/>
                <a:gd name="connsiteX181" fmla="*/ 1053880 w 3028183"/>
                <a:gd name="connsiteY181" fmla="*/ 499371 h 1160647"/>
                <a:gd name="connsiteX182" fmla="*/ 1054640 w 3028183"/>
                <a:gd name="connsiteY182" fmla="*/ 499371 h 1160647"/>
                <a:gd name="connsiteX183" fmla="*/ 1059960 w 3028183"/>
                <a:gd name="connsiteY183" fmla="*/ 499371 h 1160647"/>
                <a:gd name="connsiteX184" fmla="*/ 1070093 w 3028183"/>
                <a:gd name="connsiteY184" fmla="*/ 495047 h 1160647"/>
                <a:gd name="connsiteX185" fmla="*/ 1074146 w 3028183"/>
                <a:gd name="connsiteY185" fmla="*/ 498290 h 1160647"/>
                <a:gd name="connsiteX186" fmla="*/ 1074146 w 3028183"/>
                <a:gd name="connsiteY186" fmla="*/ 490724 h 1160647"/>
                <a:gd name="connsiteX187" fmla="*/ 1076426 w 3028183"/>
                <a:gd name="connsiteY187" fmla="*/ 490724 h 1160647"/>
                <a:gd name="connsiteX188" fmla="*/ 1092387 w 3028183"/>
                <a:gd name="connsiteY188" fmla="*/ 490724 h 1160647"/>
                <a:gd name="connsiteX189" fmla="*/ 1092387 w 3028183"/>
                <a:gd name="connsiteY189" fmla="*/ 491805 h 1160647"/>
                <a:gd name="connsiteX190" fmla="*/ 1092387 w 3028183"/>
                <a:gd name="connsiteY190" fmla="*/ 499371 h 1160647"/>
                <a:gd name="connsiteX191" fmla="*/ 1122787 w 3028183"/>
                <a:gd name="connsiteY191" fmla="*/ 499371 h 1160647"/>
                <a:gd name="connsiteX192" fmla="*/ 1122787 w 3028183"/>
                <a:gd name="connsiteY192" fmla="*/ 500992 h 1160647"/>
                <a:gd name="connsiteX193" fmla="*/ 1122787 w 3028183"/>
                <a:gd name="connsiteY193" fmla="*/ 512342 h 1160647"/>
                <a:gd name="connsiteX194" fmla="*/ 1149134 w 3028183"/>
                <a:gd name="connsiteY194" fmla="*/ 512342 h 1160647"/>
                <a:gd name="connsiteX195" fmla="*/ 1149134 w 3028183"/>
                <a:gd name="connsiteY195" fmla="*/ 542606 h 1160647"/>
                <a:gd name="connsiteX196" fmla="*/ 1149894 w 3028183"/>
                <a:gd name="connsiteY196" fmla="*/ 542606 h 1160647"/>
                <a:gd name="connsiteX197" fmla="*/ 1155214 w 3028183"/>
                <a:gd name="connsiteY197" fmla="*/ 542606 h 1160647"/>
                <a:gd name="connsiteX198" fmla="*/ 1155214 w 3028183"/>
                <a:gd name="connsiteY198" fmla="*/ 543687 h 1160647"/>
                <a:gd name="connsiteX199" fmla="*/ 1155214 w 3028183"/>
                <a:gd name="connsiteY199" fmla="*/ 551254 h 1160647"/>
                <a:gd name="connsiteX200" fmla="*/ 1159268 w 3028183"/>
                <a:gd name="connsiteY200" fmla="*/ 581518 h 1160647"/>
                <a:gd name="connsiteX201" fmla="*/ 1160028 w 3028183"/>
                <a:gd name="connsiteY201" fmla="*/ 581518 h 1160647"/>
                <a:gd name="connsiteX202" fmla="*/ 1165348 w 3028183"/>
                <a:gd name="connsiteY202" fmla="*/ 581518 h 1160647"/>
                <a:gd name="connsiteX203" fmla="*/ 1165348 w 3028183"/>
                <a:gd name="connsiteY203" fmla="*/ 582329 h 1160647"/>
                <a:gd name="connsiteX204" fmla="*/ 1165348 w 3028183"/>
                <a:gd name="connsiteY204" fmla="*/ 588004 h 1160647"/>
                <a:gd name="connsiteX205" fmla="*/ 1166361 w 3028183"/>
                <a:gd name="connsiteY205" fmla="*/ 588004 h 1160647"/>
                <a:gd name="connsiteX206" fmla="*/ 1173454 w 3028183"/>
                <a:gd name="connsiteY206" fmla="*/ 588004 h 1160647"/>
                <a:gd name="connsiteX207" fmla="*/ 1173454 w 3028183"/>
                <a:gd name="connsiteY207" fmla="*/ 618269 h 1160647"/>
                <a:gd name="connsiteX208" fmla="*/ 1175481 w 3028183"/>
                <a:gd name="connsiteY208" fmla="*/ 618269 h 1160647"/>
                <a:gd name="connsiteX209" fmla="*/ 1189668 w 3028183"/>
                <a:gd name="connsiteY209" fmla="*/ 618269 h 1160647"/>
                <a:gd name="connsiteX210" fmla="*/ 1189668 w 3028183"/>
                <a:gd name="connsiteY210" fmla="*/ 642048 h 1160647"/>
                <a:gd name="connsiteX211" fmla="*/ 1191695 w 3028183"/>
                <a:gd name="connsiteY211" fmla="*/ 643669 h 1160647"/>
                <a:gd name="connsiteX212" fmla="*/ 1191695 w 3028183"/>
                <a:gd name="connsiteY212" fmla="*/ 655019 h 1160647"/>
                <a:gd name="connsiteX213" fmla="*/ 1192455 w 3028183"/>
                <a:gd name="connsiteY213" fmla="*/ 655019 h 1160647"/>
                <a:gd name="connsiteX214" fmla="*/ 1197775 w 3028183"/>
                <a:gd name="connsiteY214" fmla="*/ 655019 h 1160647"/>
                <a:gd name="connsiteX215" fmla="*/ 1197775 w 3028183"/>
                <a:gd name="connsiteY215" fmla="*/ 678798 h 1160647"/>
                <a:gd name="connsiteX216" fmla="*/ 1199041 w 3028183"/>
                <a:gd name="connsiteY216" fmla="*/ 678798 h 1160647"/>
                <a:gd name="connsiteX217" fmla="*/ 1207908 w 3028183"/>
                <a:gd name="connsiteY217" fmla="*/ 678798 h 1160647"/>
                <a:gd name="connsiteX218" fmla="*/ 1209935 w 3028183"/>
                <a:gd name="connsiteY218" fmla="*/ 682852 h 1160647"/>
                <a:gd name="connsiteX219" fmla="*/ 1209935 w 3028183"/>
                <a:gd name="connsiteY219" fmla="*/ 696093 h 1160647"/>
                <a:gd name="connsiteX220" fmla="*/ 1211455 w 3028183"/>
                <a:gd name="connsiteY220" fmla="*/ 694201 h 1160647"/>
                <a:gd name="connsiteX221" fmla="*/ 1222095 w 3028183"/>
                <a:gd name="connsiteY221" fmla="*/ 680960 h 1160647"/>
                <a:gd name="connsiteX222" fmla="*/ 1250469 w 3028183"/>
                <a:gd name="connsiteY222" fmla="*/ 680960 h 1160647"/>
                <a:gd name="connsiteX223" fmla="*/ 1250469 w 3028183"/>
                <a:gd name="connsiteY223" fmla="*/ 767431 h 1160647"/>
                <a:gd name="connsiteX224" fmla="*/ 1251229 w 3028183"/>
                <a:gd name="connsiteY224" fmla="*/ 767431 h 1160647"/>
                <a:gd name="connsiteX225" fmla="*/ 1256549 w 3028183"/>
                <a:gd name="connsiteY225" fmla="*/ 767431 h 1160647"/>
                <a:gd name="connsiteX226" fmla="*/ 1257309 w 3028183"/>
                <a:gd name="connsiteY226" fmla="*/ 766080 h 1160647"/>
                <a:gd name="connsiteX227" fmla="*/ 1262629 w 3028183"/>
                <a:gd name="connsiteY227" fmla="*/ 756622 h 1160647"/>
                <a:gd name="connsiteX228" fmla="*/ 1262629 w 3028183"/>
                <a:gd name="connsiteY228" fmla="*/ 758514 h 1160647"/>
                <a:gd name="connsiteX229" fmla="*/ 1262629 w 3028183"/>
                <a:gd name="connsiteY229" fmla="*/ 771755 h 1160647"/>
                <a:gd name="connsiteX230" fmla="*/ 1266682 w 3028183"/>
                <a:gd name="connsiteY230" fmla="*/ 726358 h 1160647"/>
                <a:gd name="connsiteX231" fmla="*/ 1267442 w 3028183"/>
                <a:gd name="connsiteY231" fmla="*/ 726358 h 1160647"/>
                <a:gd name="connsiteX232" fmla="*/ 1272762 w 3028183"/>
                <a:gd name="connsiteY232" fmla="*/ 726358 h 1160647"/>
                <a:gd name="connsiteX233" fmla="*/ 1272762 w 3028183"/>
                <a:gd name="connsiteY233" fmla="*/ 661504 h 1160647"/>
                <a:gd name="connsiteX234" fmla="*/ 1273776 w 3028183"/>
                <a:gd name="connsiteY234" fmla="*/ 661504 h 1160647"/>
                <a:gd name="connsiteX235" fmla="*/ 1280869 w 3028183"/>
                <a:gd name="connsiteY235" fmla="*/ 661504 h 1160647"/>
                <a:gd name="connsiteX236" fmla="*/ 1293029 w 3028183"/>
                <a:gd name="connsiteY236" fmla="*/ 618269 h 1160647"/>
                <a:gd name="connsiteX237" fmla="*/ 1294296 w 3028183"/>
                <a:gd name="connsiteY237" fmla="*/ 618269 h 1160647"/>
                <a:gd name="connsiteX238" fmla="*/ 1303163 w 3028183"/>
                <a:gd name="connsiteY238" fmla="*/ 618269 h 1160647"/>
                <a:gd name="connsiteX239" fmla="*/ 1313296 w 3028183"/>
                <a:gd name="connsiteY239" fmla="*/ 661504 h 1160647"/>
                <a:gd name="connsiteX240" fmla="*/ 1314309 w 3028183"/>
                <a:gd name="connsiteY240" fmla="*/ 661504 h 1160647"/>
                <a:gd name="connsiteX241" fmla="*/ 1321403 w 3028183"/>
                <a:gd name="connsiteY241" fmla="*/ 661504 h 1160647"/>
                <a:gd name="connsiteX242" fmla="*/ 1321403 w 3028183"/>
                <a:gd name="connsiteY242" fmla="*/ 700416 h 1160647"/>
                <a:gd name="connsiteX243" fmla="*/ 1323176 w 3028183"/>
                <a:gd name="connsiteY243" fmla="*/ 700416 h 1160647"/>
                <a:gd name="connsiteX244" fmla="*/ 1335590 w 3028183"/>
                <a:gd name="connsiteY244" fmla="*/ 700416 h 1160647"/>
                <a:gd name="connsiteX245" fmla="*/ 1335590 w 3028183"/>
                <a:gd name="connsiteY245" fmla="*/ 702578 h 1160647"/>
                <a:gd name="connsiteX246" fmla="*/ 1335590 w 3028183"/>
                <a:gd name="connsiteY246" fmla="*/ 717710 h 1160647"/>
                <a:gd name="connsiteX247" fmla="*/ 1339643 w 3028183"/>
                <a:gd name="connsiteY247" fmla="*/ 715549 h 1160647"/>
                <a:gd name="connsiteX248" fmla="*/ 1339643 w 3028183"/>
                <a:gd name="connsiteY248" fmla="*/ 700416 h 1160647"/>
                <a:gd name="connsiteX249" fmla="*/ 1341163 w 3028183"/>
                <a:gd name="connsiteY249" fmla="*/ 700416 h 1160647"/>
                <a:gd name="connsiteX250" fmla="*/ 1351803 w 3028183"/>
                <a:gd name="connsiteY250" fmla="*/ 700416 h 1160647"/>
                <a:gd name="connsiteX251" fmla="*/ 1351803 w 3028183"/>
                <a:gd name="connsiteY251" fmla="*/ 702037 h 1160647"/>
                <a:gd name="connsiteX252" fmla="*/ 1351803 w 3028183"/>
                <a:gd name="connsiteY252" fmla="*/ 713387 h 1160647"/>
                <a:gd name="connsiteX253" fmla="*/ 1382204 w 3028183"/>
                <a:gd name="connsiteY253" fmla="*/ 713387 h 1160647"/>
                <a:gd name="connsiteX254" fmla="*/ 1382204 w 3028183"/>
                <a:gd name="connsiteY254" fmla="*/ 676637 h 1160647"/>
                <a:gd name="connsiteX255" fmla="*/ 1383470 w 3028183"/>
                <a:gd name="connsiteY255" fmla="*/ 676637 h 1160647"/>
                <a:gd name="connsiteX256" fmla="*/ 1392337 w 3028183"/>
                <a:gd name="connsiteY256" fmla="*/ 676637 h 1160647"/>
                <a:gd name="connsiteX257" fmla="*/ 1392337 w 3028183"/>
                <a:gd name="connsiteY257" fmla="*/ 698254 h 1160647"/>
                <a:gd name="connsiteX258" fmla="*/ 1394364 w 3028183"/>
                <a:gd name="connsiteY258" fmla="*/ 665828 h 1160647"/>
                <a:gd name="connsiteX259" fmla="*/ 1416657 w 3028183"/>
                <a:gd name="connsiteY259" fmla="*/ 665828 h 1160647"/>
                <a:gd name="connsiteX260" fmla="*/ 1416657 w 3028183"/>
                <a:gd name="connsiteY260" fmla="*/ 664206 h 1160647"/>
                <a:gd name="connsiteX261" fmla="*/ 1416657 w 3028183"/>
                <a:gd name="connsiteY261" fmla="*/ 652857 h 1160647"/>
                <a:gd name="connsiteX262" fmla="*/ 1417417 w 3028183"/>
                <a:gd name="connsiteY262" fmla="*/ 652857 h 1160647"/>
                <a:gd name="connsiteX263" fmla="*/ 1422737 w 3028183"/>
                <a:gd name="connsiteY263" fmla="*/ 652857 h 1160647"/>
                <a:gd name="connsiteX264" fmla="*/ 1422737 w 3028183"/>
                <a:gd name="connsiteY264" fmla="*/ 650966 h 1160647"/>
                <a:gd name="connsiteX265" fmla="*/ 1422737 w 3028183"/>
                <a:gd name="connsiteY265" fmla="*/ 637725 h 1160647"/>
                <a:gd name="connsiteX266" fmla="*/ 1426791 w 3028183"/>
                <a:gd name="connsiteY266" fmla="*/ 644210 h 1160647"/>
                <a:gd name="connsiteX267" fmla="*/ 1429071 w 3028183"/>
                <a:gd name="connsiteY267" fmla="*/ 644210 h 1160647"/>
                <a:gd name="connsiteX268" fmla="*/ 1445031 w 3028183"/>
                <a:gd name="connsiteY268" fmla="*/ 644210 h 1160647"/>
                <a:gd name="connsiteX269" fmla="*/ 1445031 w 3028183"/>
                <a:gd name="connsiteY269" fmla="*/ 643399 h 1160647"/>
                <a:gd name="connsiteX270" fmla="*/ 1445031 w 3028183"/>
                <a:gd name="connsiteY270" fmla="*/ 637725 h 1160647"/>
                <a:gd name="connsiteX271" fmla="*/ 1445791 w 3028183"/>
                <a:gd name="connsiteY271" fmla="*/ 637725 h 1160647"/>
                <a:gd name="connsiteX272" fmla="*/ 1451111 w 3028183"/>
                <a:gd name="connsiteY272" fmla="*/ 637725 h 1160647"/>
                <a:gd name="connsiteX273" fmla="*/ 1451111 w 3028183"/>
                <a:gd name="connsiteY273" fmla="*/ 639076 h 1160647"/>
                <a:gd name="connsiteX274" fmla="*/ 1451111 w 3028183"/>
                <a:gd name="connsiteY274" fmla="*/ 648534 h 1160647"/>
                <a:gd name="connsiteX275" fmla="*/ 1489618 w 3028183"/>
                <a:gd name="connsiteY275" fmla="*/ 648534 h 1160647"/>
                <a:gd name="connsiteX276" fmla="*/ 1489618 w 3028183"/>
                <a:gd name="connsiteY276" fmla="*/ 786887 h 1160647"/>
                <a:gd name="connsiteX277" fmla="*/ 1491138 w 3028183"/>
                <a:gd name="connsiteY277" fmla="*/ 786887 h 1160647"/>
                <a:gd name="connsiteX278" fmla="*/ 1501778 w 3028183"/>
                <a:gd name="connsiteY278" fmla="*/ 786887 h 1160647"/>
                <a:gd name="connsiteX279" fmla="*/ 1501778 w 3028183"/>
                <a:gd name="connsiteY279" fmla="*/ 773917 h 1160647"/>
                <a:gd name="connsiteX280" fmla="*/ 1505832 w 3028183"/>
                <a:gd name="connsiteY280" fmla="*/ 773917 h 1160647"/>
                <a:gd name="connsiteX281" fmla="*/ 1505832 w 3028183"/>
                <a:gd name="connsiteY281" fmla="*/ 786887 h 1160647"/>
                <a:gd name="connsiteX282" fmla="*/ 1536232 w 3028183"/>
                <a:gd name="connsiteY282" fmla="*/ 786887 h 1160647"/>
                <a:gd name="connsiteX283" fmla="*/ 1536232 w 3028183"/>
                <a:gd name="connsiteY283" fmla="*/ 756622 h 1160647"/>
                <a:gd name="connsiteX284" fmla="*/ 1548392 w 3028183"/>
                <a:gd name="connsiteY284" fmla="*/ 756622 h 1160647"/>
                <a:gd name="connsiteX285" fmla="*/ 1560552 w 3028183"/>
                <a:gd name="connsiteY285" fmla="*/ 754461 h 1160647"/>
                <a:gd name="connsiteX286" fmla="*/ 1564606 w 3028183"/>
                <a:gd name="connsiteY286" fmla="*/ 756622 h 1160647"/>
                <a:gd name="connsiteX287" fmla="*/ 1574739 w 3028183"/>
                <a:gd name="connsiteY287" fmla="*/ 756622 h 1160647"/>
                <a:gd name="connsiteX288" fmla="*/ 1574739 w 3028183"/>
                <a:gd name="connsiteY288" fmla="*/ 786887 h 1160647"/>
                <a:gd name="connsiteX289" fmla="*/ 1582846 w 3028183"/>
                <a:gd name="connsiteY289" fmla="*/ 786887 h 1160647"/>
                <a:gd name="connsiteX290" fmla="*/ 1582846 w 3028183"/>
                <a:gd name="connsiteY290" fmla="*/ 804182 h 1160647"/>
                <a:gd name="connsiteX291" fmla="*/ 1592182 w 3028183"/>
                <a:gd name="connsiteY291" fmla="*/ 805087 h 1160647"/>
                <a:gd name="connsiteX292" fmla="*/ 1605140 w 3028183"/>
                <a:gd name="connsiteY292" fmla="*/ 805087 h 1160647"/>
                <a:gd name="connsiteX293" fmla="*/ 1605140 w 3028183"/>
                <a:gd name="connsiteY293" fmla="*/ 789049 h 1160647"/>
                <a:gd name="connsiteX294" fmla="*/ 1673096 w 3028183"/>
                <a:gd name="connsiteY294" fmla="*/ 789049 h 1160647"/>
                <a:gd name="connsiteX295" fmla="*/ 1673096 w 3028183"/>
                <a:gd name="connsiteY295" fmla="*/ 703796 h 1160647"/>
                <a:gd name="connsiteX296" fmla="*/ 1745104 w 3028183"/>
                <a:gd name="connsiteY296" fmla="*/ 703796 h 1160647"/>
                <a:gd name="connsiteX297" fmla="*/ 1745104 w 3028183"/>
                <a:gd name="connsiteY297" fmla="*/ 782564 h 1160647"/>
                <a:gd name="connsiteX298" fmla="*/ 1747008 w 3028183"/>
                <a:gd name="connsiteY298" fmla="*/ 782564 h 1160647"/>
                <a:gd name="connsiteX299" fmla="*/ 1748250 w 3028183"/>
                <a:gd name="connsiteY299" fmla="*/ 805087 h 1160647"/>
                <a:gd name="connsiteX300" fmla="*/ 1757926 w 3028183"/>
                <a:gd name="connsiteY300" fmla="*/ 805087 h 1160647"/>
                <a:gd name="connsiteX301" fmla="*/ 1759168 w 3028183"/>
                <a:gd name="connsiteY301" fmla="*/ 782564 h 1160647"/>
                <a:gd name="connsiteX302" fmla="*/ 1765248 w 3028183"/>
                <a:gd name="connsiteY302" fmla="*/ 782564 h 1160647"/>
                <a:gd name="connsiteX303" fmla="*/ 1766490 w 3028183"/>
                <a:gd name="connsiteY303" fmla="*/ 805087 h 1160647"/>
                <a:gd name="connsiteX304" fmla="*/ 1817112 w 3028183"/>
                <a:gd name="connsiteY304" fmla="*/ 805087 h 1160647"/>
                <a:gd name="connsiteX305" fmla="*/ 1817112 w 3028183"/>
                <a:gd name="connsiteY305" fmla="*/ 642059 h 1160647"/>
                <a:gd name="connsiteX306" fmla="*/ 2014439 w 3028183"/>
                <a:gd name="connsiteY306" fmla="*/ 642059 h 1160647"/>
                <a:gd name="connsiteX307" fmla="*/ 2014439 w 3028183"/>
                <a:gd name="connsiteY307" fmla="*/ 805087 h 1160647"/>
                <a:gd name="connsiteX308" fmla="*/ 2033136 w 3028183"/>
                <a:gd name="connsiteY308" fmla="*/ 805087 h 1160647"/>
                <a:gd name="connsiteX309" fmla="*/ 2033136 w 3028183"/>
                <a:gd name="connsiteY309" fmla="*/ 722394 h 1160647"/>
                <a:gd name="connsiteX310" fmla="*/ 2128256 w 3028183"/>
                <a:gd name="connsiteY310" fmla="*/ 722394 h 1160647"/>
                <a:gd name="connsiteX311" fmla="*/ 2140186 w 3028183"/>
                <a:gd name="connsiteY311" fmla="*/ 404253 h 1160647"/>
                <a:gd name="connsiteX312" fmla="*/ 2128026 w 3028183"/>
                <a:gd name="connsiteY312" fmla="*/ 382635 h 1160647"/>
                <a:gd name="connsiteX313" fmla="*/ 2121946 w 3028183"/>
                <a:gd name="connsiteY313" fmla="*/ 378311 h 1160647"/>
                <a:gd name="connsiteX314" fmla="*/ 2130053 w 3028183"/>
                <a:gd name="connsiteY314" fmla="*/ 354532 h 1160647"/>
                <a:gd name="connsiteX315" fmla="*/ 2130053 w 3028183"/>
                <a:gd name="connsiteY315" fmla="*/ 337238 h 1160647"/>
                <a:gd name="connsiteX316" fmla="*/ 2144240 w 3028183"/>
                <a:gd name="connsiteY316" fmla="*/ 337238 h 1160647"/>
                <a:gd name="connsiteX317" fmla="*/ 2144240 w 3028183"/>
                <a:gd name="connsiteY317" fmla="*/ 315620 h 1160647"/>
                <a:gd name="connsiteX318" fmla="*/ 2146266 w 3028183"/>
                <a:gd name="connsiteY318" fmla="*/ 311296 h 1160647"/>
                <a:gd name="connsiteX319" fmla="*/ 2146266 w 3028183"/>
                <a:gd name="connsiteY319" fmla="*/ 233472 h 1160647"/>
                <a:gd name="connsiteX320" fmla="*/ 2144240 w 3028183"/>
                <a:gd name="connsiteY320" fmla="*/ 226987 h 1160647"/>
                <a:gd name="connsiteX321" fmla="*/ 2150320 w 3028183"/>
                <a:gd name="connsiteY321" fmla="*/ 220501 h 1160647"/>
                <a:gd name="connsiteX322" fmla="*/ 2150320 w 3028183"/>
                <a:gd name="connsiteY322" fmla="*/ 162133 h 1160647"/>
                <a:gd name="connsiteX323" fmla="*/ 2152346 w 3028183"/>
                <a:gd name="connsiteY323" fmla="*/ 157810 h 1160647"/>
                <a:gd name="connsiteX324" fmla="*/ 2152346 w 3028183"/>
                <a:gd name="connsiteY324" fmla="*/ 101604 h 1160647"/>
                <a:gd name="connsiteX325" fmla="*/ 2154373 w 3028183"/>
                <a:gd name="connsiteY325" fmla="*/ 82148 h 1160647"/>
                <a:gd name="connsiteX326" fmla="*/ 2158427 w 3028183"/>
                <a:gd name="connsiteY326" fmla="*/ 99442 h 1160647"/>
                <a:gd name="connsiteX327" fmla="*/ 2160453 w 3028183"/>
                <a:gd name="connsiteY327" fmla="*/ 157810 h 1160647"/>
                <a:gd name="connsiteX328" fmla="*/ 2162480 w 3028183"/>
                <a:gd name="connsiteY328" fmla="*/ 220501 h 1160647"/>
                <a:gd name="connsiteX329" fmla="*/ 2168560 w 3028183"/>
                <a:gd name="connsiteY329" fmla="*/ 226987 h 1160647"/>
                <a:gd name="connsiteX330" fmla="*/ 2166533 w 3028183"/>
                <a:gd name="connsiteY330" fmla="*/ 233472 h 1160647"/>
                <a:gd name="connsiteX331" fmla="*/ 2166533 w 3028183"/>
                <a:gd name="connsiteY331" fmla="*/ 311296 h 1160647"/>
                <a:gd name="connsiteX332" fmla="*/ 2168560 w 3028183"/>
                <a:gd name="connsiteY332" fmla="*/ 315620 h 1160647"/>
                <a:gd name="connsiteX333" fmla="*/ 2168560 w 3028183"/>
                <a:gd name="connsiteY333" fmla="*/ 337238 h 1160647"/>
                <a:gd name="connsiteX334" fmla="*/ 2182747 w 3028183"/>
                <a:gd name="connsiteY334" fmla="*/ 337238 h 1160647"/>
                <a:gd name="connsiteX335" fmla="*/ 2182747 w 3028183"/>
                <a:gd name="connsiteY335" fmla="*/ 354532 h 1160647"/>
                <a:gd name="connsiteX336" fmla="*/ 2190854 w 3028183"/>
                <a:gd name="connsiteY336" fmla="*/ 378311 h 1160647"/>
                <a:gd name="connsiteX337" fmla="*/ 2184774 w 3028183"/>
                <a:gd name="connsiteY337" fmla="*/ 382635 h 1160647"/>
                <a:gd name="connsiteX338" fmla="*/ 2172613 w 3028183"/>
                <a:gd name="connsiteY338" fmla="*/ 404253 h 1160647"/>
                <a:gd name="connsiteX339" fmla="*/ 2180720 w 3028183"/>
                <a:gd name="connsiteY339" fmla="*/ 657181 h 1160647"/>
                <a:gd name="connsiteX340" fmla="*/ 2245574 w 3028183"/>
                <a:gd name="connsiteY340" fmla="*/ 657181 h 1160647"/>
                <a:gd name="connsiteX341" fmla="*/ 2245574 w 3028183"/>
                <a:gd name="connsiteY341" fmla="*/ 732843 h 1160647"/>
                <a:gd name="connsiteX342" fmla="*/ 2253681 w 3028183"/>
                <a:gd name="connsiteY342" fmla="*/ 732843 h 1160647"/>
                <a:gd name="connsiteX343" fmla="*/ 2255708 w 3028183"/>
                <a:gd name="connsiteY343" fmla="*/ 726358 h 1160647"/>
                <a:gd name="connsiteX344" fmla="*/ 2261788 w 3028183"/>
                <a:gd name="connsiteY344" fmla="*/ 726358 h 1160647"/>
                <a:gd name="connsiteX345" fmla="*/ 2263815 w 3028183"/>
                <a:gd name="connsiteY345" fmla="*/ 735005 h 1160647"/>
                <a:gd name="connsiteX346" fmla="*/ 2275975 w 3028183"/>
                <a:gd name="connsiteY346" fmla="*/ 735005 h 1160647"/>
                <a:gd name="connsiteX347" fmla="*/ 2275975 w 3028183"/>
                <a:gd name="connsiteY347" fmla="*/ 728519 h 1160647"/>
                <a:gd name="connsiteX348" fmla="*/ 2298268 w 3028183"/>
                <a:gd name="connsiteY348" fmla="*/ 728519 h 1160647"/>
                <a:gd name="connsiteX349" fmla="*/ 2298268 w 3028183"/>
                <a:gd name="connsiteY349" fmla="*/ 735005 h 1160647"/>
                <a:gd name="connsiteX350" fmla="*/ 2318535 w 3028183"/>
                <a:gd name="connsiteY350" fmla="*/ 735005 h 1160647"/>
                <a:gd name="connsiteX351" fmla="*/ 2318535 w 3028183"/>
                <a:gd name="connsiteY351" fmla="*/ 780402 h 1160647"/>
                <a:gd name="connsiteX352" fmla="*/ 2332722 w 3028183"/>
                <a:gd name="connsiteY352" fmla="*/ 780402 h 1160647"/>
                <a:gd name="connsiteX353" fmla="*/ 2332722 w 3028183"/>
                <a:gd name="connsiteY353" fmla="*/ 767431 h 1160647"/>
                <a:gd name="connsiteX354" fmla="*/ 2348936 w 3028183"/>
                <a:gd name="connsiteY354" fmla="*/ 767431 h 1160647"/>
                <a:gd name="connsiteX355" fmla="*/ 2348936 w 3028183"/>
                <a:gd name="connsiteY355" fmla="*/ 588004 h 1160647"/>
                <a:gd name="connsiteX356" fmla="*/ 2355016 w 3028183"/>
                <a:gd name="connsiteY356" fmla="*/ 581518 h 1160647"/>
                <a:gd name="connsiteX357" fmla="*/ 2427977 w 3028183"/>
                <a:gd name="connsiteY357" fmla="*/ 581518 h 1160647"/>
                <a:gd name="connsiteX358" fmla="*/ 2427977 w 3028183"/>
                <a:gd name="connsiteY358" fmla="*/ 590166 h 1160647"/>
                <a:gd name="connsiteX359" fmla="*/ 2438110 w 3028183"/>
                <a:gd name="connsiteY359" fmla="*/ 590166 h 1160647"/>
                <a:gd name="connsiteX360" fmla="*/ 2438110 w 3028183"/>
                <a:gd name="connsiteY360" fmla="*/ 704740 h 1160647"/>
                <a:gd name="connsiteX361" fmla="*/ 2460404 w 3028183"/>
                <a:gd name="connsiteY361" fmla="*/ 704740 h 1160647"/>
                <a:gd name="connsiteX362" fmla="*/ 2460404 w 3028183"/>
                <a:gd name="connsiteY362" fmla="*/ 637725 h 1160647"/>
                <a:gd name="connsiteX363" fmla="*/ 2486751 w 3028183"/>
                <a:gd name="connsiteY363" fmla="*/ 637725 h 1160647"/>
                <a:gd name="connsiteX364" fmla="*/ 2490804 w 3028183"/>
                <a:gd name="connsiteY364" fmla="*/ 633401 h 1160647"/>
                <a:gd name="connsiteX365" fmla="*/ 2498911 w 3028183"/>
                <a:gd name="connsiteY365" fmla="*/ 633401 h 1160647"/>
                <a:gd name="connsiteX366" fmla="*/ 2502964 w 3028183"/>
                <a:gd name="connsiteY366" fmla="*/ 637725 h 1160647"/>
                <a:gd name="connsiteX367" fmla="*/ 2525258 w 3028183"/>
                <a:gd name="connsiteY367" fmla="*/ 637725 h 1160647"/>
                <a:gd name="connsiteX368" fmla="*/ 2525258 w 3028183"/>
                <a:gd name="connsiteY368" fmla="*/ 520989 h 1160647"/>
                <a:gd name="connsiteX369" fmla="*/ 2582005 w 3028183"/>
                <a:gd name="connsiteY369" fmla="*/ 510180 h 1160647"/>
                <a:gd name="connsiteX370" fmla="*/ 2582005 w 3028183"/>
                <a:gd name="connsiteY370" fmla="*/ 511261 h 1160647"/>
                <a:gd name="connsiteX371" fmla="*/ 2582005 w 3028183"/>
                <a:gd name="connsiteY371" fmla="*/ 518827 h 1160647"/>
                <a:gd name="connsiteX372" fmla="*/ 2608352 w 3028183"/>
                <a:gd name="connsiteY372" fmla="*/ 518827 h 1160647"/>
                <a:gd name="connsiteX373" fmla="*/ 2608352 w 3028183"/>
                <a:gd name="connsiteY373" fmla="*/ 773917 h 1160647"/>
                <a:gd name="connsiteX374" fmla="*/ 2630646 w 3028183"/>
                <a:gd name="connsiteY374" fmla="*/ 773917 h 1160647"/>
                <a:gd name="connsiteX375" fmla="*/ 2630646 w 3028183"/>
                <a:gd name="connsiteY375" fmla="*/ 769593 h 1160647"/>
                <a:gd name="connsiteX376" fmla="*/ 2642806 w 3028183"/>
                <a:gd name="connsiteY376" fmla="*/ 769593 h 1160647"/>
                <a:gd name="connsiteX377" fmla="*/ 2642806 w 3028183"/>
                <a:gd name="connsiteY377" fmla="*/ 773917 h 1160647"/>
                <a:gd name="connsiteX378" fmla="*/ 2667126 w 3028183"/>
                <a:gd name="connsiteY378" fmla="*/ 773917 h 1160647"/>
                <a:gd name="connsiteX379" fmla="*/ 2667126 w 3028183"/>
                <a:gd name="connsiteY379" fmla="*/ 760946 h 1160647"/>
                <a:gd name="connsiteX380" fmla="*/ 2695500 w 3028183"/>
                <a:gd name="connsiteY380" fmla="*/ 760946 h 1160647"/>
                <a:gd name="connsiteX381" fmla="*/ 2707660 w 3028183"/>
                <a:gd name="connsiteY381" fmla="*/ 756622 h 1160647"/>
                <a:gd name="connsiteX382" fmla="*/ 2727927 w 3028183"/>
                <a:gd name="connsiteY382" fmla="*/ 760946 h 1160647"/>
                <a:gd name="connsiteX383" fmla="*/ 2727927 w 3028183"/>
                <a:gd name="connsiteY383" fmla="*/ 743652 h 1160647"/>
                <a:gd name="connsiteX384" fmla="*/ 2736034 w 3028183"/>
                <a:gd name="connsiteY384" fmla="*/ 743652 h 1160647"/>
                <a:gd name="connsiteX385" fmla="*/ 2736034 w 3028183"/>
                <a:gd name="connsiteY385" fmla="*/ 730681 h 1160647"/>
                <a:gd name="connsiteX386" fmla="*/ 2792781 w 3028183"/>
                <a:gd name="connsiteY386" fmla="*/ 730681 h 1160647"/>
                <a:gd name="connsiteX387" fmla="*/ 2792781 w 3028183"/>
                <a:gd name="connsiteY387" fmla="*/ 700416 h 1160647"/>
                <a:gd name="connsiteX388" fmla="*/ 2811021 w 3028183"/>
                <a:gd name="connsiteY388" fmla="*/ 700416 h 1160647"/>
                <a:gd name="connsiteX389" fmla="*/ 2811021 w 3028183"/>
                <a:gd name="connsiteY389" fmla="*/ 693931 h 1160647"/>
                <a:gd name="connsiteX390" fmla="*/ 2823181 w 3028183"/>
                <a:gd name="connsiteY390" fmla="*/ 693931 h 1160647"/>
                <a:gd name="connsiteX391" fmla="*/ 2823181 w 3028183"/>
                <a:gd name="connsiteY391" fmla="*/ 700416 h 1160647"/>
                <a:gd name="connsiteX392" fmla="*/ 2839395 w 3028183"/>
                <a:gd name="connsiteY392" fmla="*/ 700416 h 1160647"/>
                <a:gd name="connsiteX393" fmla="*/ 2839395 w 3028183"/>
                <a:gd name="connsiteY393" fmla="*/ 750137 h 1160647"/>
                <a:gd name="connsiteX394" fmla="*/ 2871822 w 3028183"/>
                <a:gd name="connsiteY394" fmla="*/ 750137 h 1160647"/>
                <a:gd name="connsiteX395" fmla="*/ 2871822 w 3028183"/>
                <a:gd name="connsiteY395" fmla="*/ 724196 h 1160647"/>
                <a:gd name="connsiteX396" fmla="*/ 2910329 w 3028183"/>
                <a:gd name="connsiteY396" fmla="*/ 724196 h 1160647"/>
                <a:gd name="connsiteX397" fmla="*/ 2910329 w 3028183"/>
                <a:gd name="connsiteY397" fmla="*/ 693931 h 1160647"/>
                <a:gd name="connsiteX398" fmla="*/ 2958970 w 3028183"/>
                <a:gd name="connsiteY398" fmla="*/ 693931 h 1160647"/>
                <a:gd name="connsiteX399" fmla="*/ 2958970 w 3028183"/>
                <a:gd name="connsiteY399" fmla="*/ 805087 h 1160647"/>
                <a:gd name="connsiteX400" fmla="*/ 2958970 w 3028183"/>
                <a:gd name="connsiteY400" fmla="*/ 818866 h 1160647"/>
                <a:gd name="connsiteX401" fmla="*/ 3024845 w 3028183"/>
                <a:gd name="connsiteY401" fmla="*/ 818866 h 1160647"/>
                <a:gd name="connsiteX402" fmla="*/ 3028183 w 3028183"/>
                <a:gd name="connsiteY402" fmla="*/ 1160647 h 1160647"/>
                <a:gd name="connsiteX403" fmla="*/ 2054 w 3028183"/>
                <a:gd name="connsiteY403" fmla="*/ 1158314 h 1160647"/>
                <a:gd name="connsiteX404" fmla="*/ 0 w 3028183"/>
                <a:gd name="connsiteY404" fmla="*/ 724196 h 1160647"/>
                <a:gd name="connsiteX405" fmla="*/ 20267 w 3028183"/>
                <a:gd name="connsiteY405" fmla="*/ 724196 h 1160647"/>
                <a:gd name="connsiteX406" fmla="*/ 20774 w 3028183"/>
                <a:gd name="connsiteY406" fmla="*/ 723115 h 1160647"/>
                <a:gd name="connsiteX407" fmla="*/ 24320 w 3028183"/>
                <a:gd name="connsiteY407" fmla="*/ 715549 h 1160647"/>
                <a:gd name="connsiteX408" fmla="*/ 26094 w 3028183"/>
                <a:gd name="connsiteY408" fmla="*/ 715819 h 1160647"/>
                <a:gd name="connsiteX409" fmla="*/ 38507 w 3028183"/>
                <a:gd name="connsiteY409" fmla="*/ 717710 h 1160647"/>
                <a:gd name="connsiteX410" fmla="*/ 39014 w 3028183"/>
                <a:gd name="connsiteY410" fmla="*/ 719062 h 1160647"/>
                <a:gd name="connsiteX411" fmla="*/ 42560 w 3028183"/>
                <a:gd name="connsiteY411" fmla="*/ 728519 h 1160647"/>
                <a:gd name="connsiteX412" fmla="*/ 68907 w 3028183"/>
                <a:gd name="connsiteY412" fmla="*/ 730681 h 1160647"/>
                <a:gd name="connsiteX413" fmla="*/ 68907 w 3028183"/>
                <a:gd name="connsiteY413" fmla="*/ 607460 h 1160647"/>
                <a:gd name="connsiteX414" fmla="*/ 70934 w 3028183"/>
                <a:gd name="connsiteY414" fmla="*/ 607460 h 1160647"/>
                <a:gd name="connsiteX415" fmla="*/ 85121 w 3028183"/>
                <a:gd name="connsiteY415" fmla="*/ 607460 h 1160647"/>
                <a:gd name="connsiteX416" fmla="*/ 85121 w 3028183"/>
                <a:gd name="connsiteY416" fmla="*/ 471268 h 1160647"/>
                <a:gd name="connsiteX417" fmla="*/ 86894 w 3028183"/>
                <a:gd name="connsiteY417" fmla="*/ 471268 h 1160647"/>
                <a:gd name="connsiteX418" fmla="*/ 99308 w 3028183"/>
                <a:gd name="connsiteY418" fmla="*/ 471268 h 1160647"/>
                <a:gd name="connsiteX419" fmla="*/ 99308 w 3028183"/>
                <a:gd name="connsiteY419" fmla="*/ 356694 h 1160647"/>
                <a:gd name="connsiteX420" fmla="*/ 103361 w 3028183"/>
                <a:gd name="connsiteY420" fmla="*/ 328590 h 1160647"/>
                <a:gd name="connsiteX421" fmla="*/ 105388 w 3028183"/>
                <a:gd name="connsiteY421" fmla="*/ 328590 h 1160647"/>
                <a:gd name="connsiteX422" fmla="*/ 119575 w 3028183"/>
                <a:gd name="connsiteY422" fmla="*/ 328590 h 1160647"/>
                <a:gd name="connsiteX423" fmla="*/ 156055 w 3028183"/>
                <a:gd name="connsiteY423" fmla="*/ 246443 h 1160647"/>
                <a:gd name="connsiteX424" fmla="*/ 160109 w 3028183"/>
                <a:gd name="connsiteY424" fmla="*/ 0 h 1160647"/>
                <a:gd name="connsiteX0" fmla="*/ 160109 w 3028183"/>
                <a:gd name="connsiteY0" fmla="*/ 0 h 1160647"/>
                <a:gd name="connsiteX1" fmla="*/ 162135 w 3028183"/>
                <a:gd name="connsiteY1" fmla="*/ 246443 h 1160647"/>
                <a:gd name="connsiteX2" fmla="*/ 200642 w 3028183"/>
                <a:gd name="connsiteY2" fmla="*/ 326429 h 1160647"/>
                <a:gd name="connsiteX3" fmla="*/ 202669 w 3028183"/>
                <a:gd name="connsiteY3" fmla="*/ 326429 h 1160647"/>
                <a:gd name="connsiteX4" fmla="*/ 216856 w 3028183"/>
                <a:gd name="connsiteY4" fmla="*/ 326429 h 1160647"/>
                <a:gd name="connsiteX5" fmla="*/ 216856 w 3028183"/>
                <a:gd name="connsiteY5" fmla="*/ 350208 h 1160647"/>
                <a:gd name="connsiteX6" fmla="*/ 217363 w 3028183"/>
                <a:gd name="connsiteY6" fmla="*/ 351019 h 1160647"/>
                <a:gd name="connsiteX7" fmla="*/ 220909 w 3028183"/>
                <a:gd name="connsiteY7" fmla="*/ 356694 h 1160647"/>
                <a:gd name="connsiteX8" fmla="*/ 220909 w 3028183"/>
                <a:gd name="connsiteY8" fmla="*/ 471268 h 1160647"/>
                <a:gd name="connsiteX9" fmla="*/ 223189 w 3028183"/>
                <a:gd name="connsiteY9" fmla="*/ 471268 h 1160647"/>
                <a:gd name="connsiteX10" fmla="*/ 239150 w 3028183"/>
                <a:gd name="connsiteY10" fmla="*/ 471268 h 1160647"/>
                <a:gd name="connsiteX11" fmla="*/ 239150 w 3028183"/>
                <a:gd name="connsiteY11" fmla="*/ 611783 h 1160647"/>
                <a:gd name="connsiteX12" fmla="*/ 240670 w 3028183"/>
                <a:gd name="connsiteY12" fmla="*/ 611513 h 1160647"/>
                <a:gd name="connsiteX13" fmla="*/ 251310 w 3028183"/>
                <a:gd name="connsiteY13" fmla="*/ 609622 h 1160647"/>
                <a:gd name="connsiteX14" fmla="*/ 249283 w 3028183"/>
                <a:gd name="connsiteY14" fmla="*/ 698254 h 1160647"/>
                <a:gd name="connsiteX15" fmla="*/ 250803 w 3028183"/>
                <a:gd name="connsiteY15" fmla="*/ 698525 h 1160647"/>
                <a:gd name="connsiteX16" fmla="*/ 261443 w 3028183"/>
                <a:gd name="connsiteY16" fmla="*/ 700416 h 1160647"/>
                <a:gd name="connsiteX17" fmla="*/ 261696 w 3028183"/>
                <a:gd name="connsiteY17" fmla="*/ 701227 h 1160647"/>
                <a:gd name="connsiteX18" fmla="*/ 263470 w 3028183"/>
                <a:gd name="connsiteY18" fmla="*/ 706902 h 1160647"/>
                <a:gd name="connsiteX19" fmla="*/ 264230 w 3028183"/>
                <a:gd name="connsiteY19" fmla="*/ 704470 h 1160647"/>
                <a:gd name="connsiteX20" fmla="*/ 269550 w 3028183"/>
                <a:gd name="connsiteY20" fmla="*/ 687446 h 1160647"/>
                <a:gd name="connsiteX21" fmla="*/ 271323 w 3028183"/>
                <a:gd name="connsiteY21" fmla="*/ 687446 h 1160647"/>
                <a:gd name="connsiteX22" fmla="*/ 283737 w 3028183"/>
                <a:gd name="connsiteY22" fmla="*/ 687446 h 1160647"/>
                <a:gd name="connsiteX23" fmla="*/ 283737 w 3028183"/>
                <a:gd name="connsiteY23" fmla="*/ 719872 h 1160647"/>
                <a:gd name="connsiteX24" fmla="*/ 284750 w 3028183"/>
                <a:gd name="connsiteY24" fmla="*/ 720413 h 1160647"/>
                <a:gd name="connsiteX25" fmla="*/ 291844 w 3028183"/>
                <a:gd name="connsiteY25" fmla="*/ 724196 h 1160647"/>
                <a:gd name="connsiteX26" fmla="*/ 291844 w 3028183"/>
                <a:gd name="connsiteY26" fmla="*/ 725547 h 1160647"/>
                <a:gd name="connsiteX27" fmla="*/ 291844 w 3028183"/>
                <a:gd name="connsiteY27" fmla="*/ 735005 h 1160647"/>
                <a:gd name="connsiteX28" fmla="*/ 336431 w 3028183"/>
                <a:gd name="connsiteY28" fmla="*/ 735005 h 1160647"/>
                <a:gd name="connsiteX29" fmla="*/ 336431 w 3028183"/>
                <a:gd name="connsiteY29" fmla="*/ 736086 h 1160647"/>
                <a:gd name="connsiteX30" fmla="*/ 336431 w 3028183"/>
                <a:gd name="connsiteY30" fmla="*/ 743652 h 1160647"/>
                <a:gd name="connsiteX31" fmla="*/ 338457 w 3028183"/>
                <a:gd name="connsiteY31" fmla="*/ 743652 h 1160647"/>
                <a:gd name="connsiteX32" fmla="*/ 352644 w 3028183"/>
                <a:gd name="connsiteY32" fmla="*/ 743652 h 1160647"/>
                <a:gd name="connsiteX33" fmla="*/ 352644 w 3028183"/>
                <a:gd name="connsiteY33" fmla="*/ 713387 h 1160647"/>
                <a:gd name="connsiteX34" fmla="*/ 397231 w 3028183"/>
                <a:gd name="connsiteY34" fmla="*/ 713387 h 1160647"/>
                <a:gd name="connsiteX35" fmla="*/ 397231 w 3028183"/>
                <a:gd name="connsiteY35" fmla="*/ 712036 h 1160647"/>
                <a:gd name="connsiteX36" fmla="*/ 397231 w 3028183"/>
                <a:gd name="connsiteY36" fmla="*/ 702578 h 1160647"/>
                <a:gd name="connsiteX37" fmla="*/ 398245 w 3028183"/>
                <a:gd name="connsiteY37" fmla="*/ 702578 h 1160647"/>
                <a:gd name="connsiteX38" fmla="*/ 405338 w 3028183"/>
                <a:gd name="connsiteY38" fmla="*/ 702578 h 1160647"/>
                <a:gd name="connsiteX39" fmla="*/ 405338 w 3028183"/>
                <a:gd name="connsiteY39" fmla="*/ 700687 h 1160647"/>
                <a:gd name="connsiteX40" fmla="*/ 405338 w 3028183"/>
                <a:gd name="connsiteY40" fmla="*/ 687446 h 1160647"/>
                <a:gd name="connsiteX41" fmla="*/ 406098 w 3028183"/>
                <a:gd name="connsiteY41" fmla="*/ 687446 h 1160647"/>
                <a:gd name="connsiteX42" fmla="*/ 411418 w 3028183"/>
                <a:gd name="connsiteY42" fmla="*/ 687446 h 1160647"/>
                <a:gd name="connsiteX43" fmla="*/ 411418 w 3028183"/>
                <a:gd name="connsiteY43" fmla="*/ 686365 h 1160647"/>
                <a:gd name="connsiteX44" fmla="*/ 411418 w 3028183"/>
                <a:gd name="connsiteY44" fmla="*/ 678798 h 1160647"/>
                <a:gd name="connsiteX45" fmla="*/ 413445 w 3028183"/>
                <a:gd name="connsiteY45" fmla="*/ 678798 h 1160647"/>
                <a:gd name="connsiteX46" fmla="*/ 427632 w 3028183"/>
                <a:gd name="connsiteY46" fmla="*/ 678798 h 1160647"/>
                <a:gd name="connsiteX47" fmla="*/ 427632 w 3028183"/>
                <a:gd name="connsiteY47" fmla="*/ 679879 h 1160647"/>
                <a:gd name="connsiteX48" fmla="*/ 427632 w 3028183"/>
                <a:gd name="connsiteY48" fmla="*/ 687446 h 1160647"/>
                <a:gd name="connsiteX49" fmla="*/ 449925 w 3028183"/>
                <a:gd name="connsiteY49" fmla="*/ 687446 h 1160647"/>
                <a:gd name="connsiteX50" fmla="*/ 449925 w 3028183"/>
                <a:gd name="connsiteY50" fmla="*/ 685554 h 1160647"/>
                <a:gd name="connsiteX51" fmla="*/ 449925 w 3028183"/>
                <a:gd name="connsiteY51" fmla="*/ 672313 h 1160647"/>
                <a:gd name="connsiteX52" fmla="*/ 451699 w 3028183"/>
                <a:gd name="connsiteY52" fmla="*/ 672313 h 1160647"/>
                <a:gd name="connsiteX53" fmla="*/ 464112 w 3028183"/>
                <a:gd name="connsiteY53" fmla="*/ 672313 h 1160647"/>
                <a:gd name="connsiteX54" fmla="*/ 464112 w 3028183"/>
                <a:gd name="connsiteY54" fmla="*/ 696093 h 1160647"/>
                <a:gd name="connsiteX55" fmla="*/ 465126 w 3028183"/>
                <a:gd name="connsiteY55" fmla="*/ 696093 h 1160647"/>
                <a:gd name="connsiteX56" fmla="*/ 472219 w 3028183"/>
                <a:gd name="connsiteY56" fmla="*/ 696093 h 1160647"/>
                <a:gd name="connsiteX57" fmla="*/ 472219 w 3028183"/>
                <a:gd name="connsiteY57" fmla="*/ 695012 h 1160647"/>
                <a:gd name="connsiteX58" fmla="*/ 472219 w 3028183"/>
                <a:gd name="connsiteY58" fmla="*/ 687446 h 1160647"/>
                <a:gd name="connsiteX59" fmla="*/ 473992 w 3028183"/>
                <a:gd name="connsiteY59" fmla="*/ 687446 h 1160647"/>
                <a:gd name="connsiteX60" fmla="*/ 486406 w 3028183"/>
                <a:gd name="connsiteY60" fmla="*/ 687446 h 1160647"/>
                <a:gd name="connsiteX61" fmla="*/ 486406 w 3028183"/>
                <a:gd name="connsiteY61" fmla="*/ 713387 h 1160647"/>
                <a:gd name="connsiteX62" fmla="*/ 488433 w 3028183"/>
                <a:gd name="connsiteY62" fmla="*/ 713387 h 1160647"/>
                <a:gd name="connsiteX63" fmla="*/ 502619 w 3028183"/>
                <a:gd name="connsiteY63" fmla="*/ 713387 h 1160647"/>
                <a:gd name="connsiteX64" fmla="*/ 502619 w 3028183"/>
                <a:gd name="connsiteY64" fmla="*/ 715008 h 1160647"/>
                <a:gd name="connsiteX65" fmla="*/ 502619 w 3028183"/>
                <a:gd name="connsiteY65" fmla="*/ 726358 h 1160647"/>
                <a:gd name="connsiteX66" fmla="*/ 503379 w 3028183"/>
                <a:gd name="connsiteY66" fmla="*/ 726358 h 1160647"/>
                <a:gd name="connsiteX67" fmla="*/ 508700 w 3028183"/>
                <a:gd name="connsiteY67" fmla="*/ 726358 h 1160647"/>
                <a:gd name="connsiteX68" fmla="*/ 508700 w 3028183"/>
                <a:gd name="connsiteY68" fmla="*/ 725547 h 1160647"/>
                <a:gd name="connsiteX69" fmla="*/ 508700 w 3028183"/>
                <a:gd name="connsiteY69" fmla="*/ 719872 h 1160647"/>
                <a:gd name="connsiteX70" fmla="*/ 539100 w 3028183"/>
                <a:gd name="connsiteY70" fmla="*/ 719872 h 1160647"/>
                <a:gd name="connsiteX71" fmla="*/ 539100 w 3028183"/>
                <a:gd name="connsiteY71" fmla="*/ 743652 h 1160647"/>
                <a:gd name="connsiteX72" fmla="*/ 540113 w 3028183"/>
                <a:gd name="connsiteY72" fmla="*/ 743652 h 1160647"/>
                <a:gd name="connsiteX73" fmla="*/ 547207 w 3028183"/>
                <a:gd name="connsiteY73" fmla="*/ 743652 h 1160647"/>
                <a:gd name="connsiteX74" fmla="*/ 547207 w 3028183"/>
                <a:gd name="connsiteY74" fmla="*/ 744733 h 1160647"/>
                <a:gd name="connsiteX75" fmla="*/ 547207 w 3028183"/>
                <a:gd name="connsiteY75" fmla="*/ 752299 h 1160647"/>
                <a:gd name="connsiteX76" fmla="*/ 547967 w 3028183"/>
                <a:gd name="connsiteY76" fmla="*/ 752299 h 1160647"/>
                <a:gd name="connsiteX77" fmla="*/ 553287 w 3028183"/>
                <a:gd name="connsiteY77" fmla="*/ 752299 h 1160647"/>
                <a:gd name="connsiteX78" fmla="*/ 553287 w 3028183"/>
                <a:gd name="connsiteY78" fmla="*/ 750137 h 1160647"/>
                <a:gd name="connsiteX79" fmla="*/ 553287 w 3028183"/>
                <a:gd name="connsiteY79" fmla="*/ 735005 h 1160647"/>
                <a:gd name="connsiteX80" fmla="*/ 554300 w 3028183"/>
                <a:gd name="connsiteY80" fmla="*/ 735005 h 1160647"/>
                <a:gd name="connsiteX81" fmla="*/ 561394 w 3028183"/>
                <a:gd name="connsiteY81" fmla="*/ 735005 h 1160647"/>
                <a:gd name="connsiteX82" fmla="*/ 561394 w 3028183"/>
                <a:gd name="connsiteY82" fmla="*/ 736086 h 1160647"/>
                <a:gd name="connsiteX83" fmla="*/ 561394 w 3028183"/>
                <a:gd name="connsiteY83" fmla="*/ 743652 h 1160647"/>
                <a:gd name="connsiteX84" fmla="*/ 566714 w 3028183"/>
                <a:gd name="connsiteY84" fmla="*/ 741659 h 1160647"/>
                <a:gd name="connsiteX85" fmla="*/ 567474 w 3028183"/>
                <a:gd name="connsiteY85" fmla="*/ 740679 h 1160647"/>
                <a:gd name="connsiteX86" fmla="*/ 567474 w 3028183"/>
                <a:gd name="connsiteY86" fmla="*/ 735005 h 1160647"/>
                <a:gd name="connsiteX87" fmla="*/ 605981 w 3028183"/>
                <a:gd name="connsiteY87" fmla="*/ 735005 h 1160647"/>
                <a:gd name="connsiteX88" fmla="*/ 605981 w 3028183"/>
                <a:gd name="connsiteY88" fmla="*/ 758784 h 1160647"/>
                <a:gd name="connsiteX89" fmla="*/ 608007 w 3028183"/>
                <a:gd name="connsiteY89" fmla="*/ 758784 h 1160647"/>
                <a:gd name="connsiteX90" fmla="*/ 622194 w 3028183"/>
                <a:gd name="connsiteY90" fmla="*/ 758784 h 1160647"/>
                <a:gd name="connsiteX91" fmla="*/ 622194 w 3028183"/>
                <a:gd name="connsiteY91" fmla="*/ 759865 h 1160647"/>
                <a:gd name="connsiteX92" fmla="*/ 622194 w 3028183"/>
                <a:gd name="connsiteY92" fmla="*/ 767431 h 1160647"/>
                <a:gd name="connsiteX93" fmla="*/ 623968 w 3028183"/>
                <a:gd name="connsiteY93" fmla="*/ 767431 h 1160647"/>
                <a:gd name="connsiteX94" fmla="*/ 636381 w 3028183"/>
                <a:gd name="connsiteY94" fmla="*/ 767431 h 1160647"/>
                <a:gd name="connsiteX95" fmla="*/ 636381 w 3028183"/>
                <a:gd name="connsiteY95" fmla="*/ 743652 h 1160647"/>
                <a:gd name="connsiteX96" fmla="*/ 637394 w 3028183"/>
                <a:gd name="connsiteY96" fmla="*/ 743652 h 1160647"/>
                <a:gd name="connsiteX97" fmla="*/ 644488 w 3028183"/>
                <a:gd name="connsiteY97" fmla="*/ 743652 h 1160647"/>
                <a:gd name="connsiteX98" fmla="*/ 644488 w 3028183"/>
                <a:gd name="connsiteY98" fmla="*/ 711225 h 1160647"/>
                <a:gd name="connsiteX99" fmla="*/ 645501 w 3028183"/>
                <a:gd name="connsiteY99" fmla="*/ 711225 h 1160647"/>
                <a:gd name="connsiteX100" fmla="*/ 652595 w 3028183"/>
                <a:gd name="connsiteY100" fmla="*/ 711225 h 1160647"/>
                <a:gd name="connsiteX101" fmla="*/ 652595 w 3028183"/>
                <a:gd name="connsiteY101" fmla="*/ 709334 h 1160647"/>
                <a:gd name="connsiteX102" fmla="*/ 652595 w 3028183"/>
                <a:gd name="connsiteY102" fmla="*/ 696093 h 1160647"/>
                <a:gd name="connsiteX103" fmla="*/ 651328 w 3028183"/>
                <a:gd name="connsiteY103" fmla="*/ 694471 h 1160647"/>
                <a:gd name="connsiteX104" fmla="*/ 656648 w 3028183"/>
                <a:gd name="connsiteY104" fmla="*/ 683122 h 1160647"/>
                <a:gd name="connsiteX105" fmla="*/ 664755 w 3028183"/>
                <a:gd name="connsiteY105" fmla="*/ 711225 h 1160647"/>
                <a:gd name="connsiteX106" fmla="*/ 665515 w 3028183"/>
                <a:gd name="connsiteY106" fmla="*/ 711225 h 1160647"/>
                <a:gd name="connsiteX107" fmla="*/ 670835 w 3028183"/>
                <a:gd name="connsiteY107" fmla="*/ 711225 h 1160647"/>
                <a:gd name="connsiteX108" fmla="*/ 670835 w 3028183"/>
                <a:gd name="connsiteY108" fmla="*/ 605298 h 1160647"/>
                <a:gd name="connsiteX109" fmla="*/ 672355 w 3028183"/>
                <a:gd name="connsiteY109" fmla="*/ 605298 h 1160647"/>
                <a:gd name="connsiteX110" fmla="*/ 682995 w 3028183"/>
                <a:gd name="connsiteY110" fmla="*/ 605298 h 1160647"/>
                <a:gd name="connsiteX111" fmla="*/ 682995 w 3028183"/>
                <a:gd name="connsiteY111" fmla="*/ 557739 h 1160647"/>
                <a:gd name="connsiteX112" fmla="*/ 709342 w 3028183"/>
                <a:gd name="connsiteY112" fmla="*/ 557739 h 1160647"/>
                <a:gd name="connsiteX113" fmla="*/ 709342 w 3028183"/>
                <a:gd name="connsiteY113" fmla="*/ 536121 h 1160647"/>
                <a:gd name="connsiteX114" fmla="*/ 743796 w 3028183"/>
                <a:gd name="connsiteY114" fmla="*/ 536121 h 1160647"/>
                <a:gd name="connsiteX115" fmla="*/ 743796 w 3028183"/>
                <a:gd name="connsiteY115" fmla="*/ 538553 h 1160647"/>
                <a:gd name="connsiteX116" fmla="*/ 743796 w 3028183"/>
                <a:gd name="connsiteY116" fmla="*/ 555577 h 1160647"/>
                <a:gd name="connsiteX117" fmla="*/ 746076 w 3028183"/>
                <a:gd name="connsiteY117" fmla="*/ 555577 h 1160647"/>
                <a:gd name="connsiteX118" fmla="*/ 762036 w 3028183"/>
                <a:gd name="connsiteY118" fmla="*/ 555577 h 1160647"/>
                <a:gd name="connsiteX119" fmla="*/ 762036 w 3028183"/>
                <a:gd name="connsiteY119" fmla="*/ 603136 h 1160647"/>
                <a:gd name="connsiteX120" fmla="*/ 763049 w 3028183"/>
                <a:gd name="connsiteY120" fmla="*/ 603136 h 1160647"/>
                <a:gd name="connsiteX121" fmla="*/ 770143 w 3028183"/>
                <a:gd name="connsiteY121" fmla="*/ 603136 h 1160647"/>
                <a:gd name="connsiteX122" fmla="*/ 784330 w 3028183"/>
                <a:gd name="connsiteY122" fmla="*/ 607460 h 1160647"/>
                <a:gd name="connsiteX123" fmla="*/ 784330 w 3028183"/>
                <a:gd name="connsiteY123" fmla="*/ 646372 h 1160647"/>
                <a:gd name="connsiteX124" fmla="*/ 785343 w 3028183"/>
                <a:gd name="connsiteY124" fmla="*/ 646372 h 1160647"/>
                <a:gd name="connsiteX125" fmla="*/ 792436 w 3028183"/>
                <a:gd name="connsiteY125" fmla="*/ 646372 h 1160647"/>
                <a:gd name="connsiteX126" fmla="*/ 792436 w 3028183"/>
                <a:gd name="connsiteY126" fmla="*/ 647993 h 1160647"/>
                <a:gd name="connsiteX127" fmla="*/ 792436 w 3028183"/>
                <a:gd name="connsiteY127" fmla="*/ 659342 h 1160647"/>
                <a:gd name="connsiteX128" fmla="*/ 794463 w 3028183"/>
                <a:gd name="connsiteY128" fmla="*/ 659342 h 1160647"/>
                <a:gd name="connsiteX129" fmla="*/ 808650 w 3028183"/>
                <a:gd name="connsiteY129" fmla="*/ 659342 h 1160647"/>
                <a:gd name="connsiteX130" fmla="*/ 814730 w 3028183"/>
                <a:gd name="connsiteY130" fmla="*/ 665828 h 1160647"/>
                <a:gd name="connsiteX131" fmla="*/ 814730 w 3028183"/>
                <a:gd name="connsiteY131" fmla="*/ 687446 h 1160647"/>
                <a:gd name="connsiteX132" fmla="*/ 817010 w 3028183"/>
                <a:gd name="connsiteY132" fmla="*/ 687446 h 1160647"/>
                <a:gd name="connsiteX133" fmla="*/ 832970 w 3028183"/>
                <a:gd name="connsiteY133" fmla="*/ 687446 h 1160647"/>
                <a:gd name="connsiteX134" fmla="*/ 832970 w 3028183"/>
                <a:gd name="connsiteY134" fmla="*/ 688526 h 1160647"/>
                <a:gd name="connsiteX135" fmla="*/ 832970 w 3028183"/>
                <a:gd name="connsiteY135" fmla="*/ 696093 h 1160647"/>
                <a:gd name="connsiteX136" fmla="*/ 834237 w 3028183"/>
                <a:gd name="connsiteY136" fmla="*/ 696093 h 1160647"/>
                <a:gd name="connsiteX137" fmla="*/ 843104 w 3028183"/>
                <a:gd name="connsiteY137" fmla="*/ 696093 h 1160647"/>
                <a:gd name="connsiteX138" fmla="*/ 843104 w 3028183"/>
                <a:gd name="connsiteY138" fmla="*/ 698254 h 1160647"/>
                <a:gd name="connsiteX139" fmla="*/ 843104 w 3028183"/>
                <a:gd name="connsiteY139" fmla="*/ 713387 h 1160647"/>
                <a:gd name="connsiteX140" fmla="*/ 847157 w 3028183"/>
                <a:gd name="connsiteY140" fmla="*/ 711495 h 1160647"/>
                <a:gd name="connsiteX141" fmla="*/ 847157 w 3028183"/>
                <a:gd name="connsiteY141" fmla="*/ 698254 h 1160647"/>
                <a:gd name="connsiteX142" fmla="*/ 848170 w 3028183"/>
                <a:gd name="connsiteY142" fmla="*/ 698254 h 1160647"/>
                <a:gd name="connsiteX143" fmla="*/ 855264 w 3028183"/>
                <a:gd name="connsiteY143" fmla="*/ 698254 h 1160647"/>
                <a:gd name="connsiteX144" fmla="*/ 855264 w 3028183"/>
                <a:gd name="connsiteY144" fmla="*/ 699876 h 1160647"/>
                <a:gd name="connsiteX145" fmla="*/ 855264 w 3028183"/>
                <a:gd name="connsiteY145" fmla="*/ 711225 h 1160647"/>
                <a:gd name="connsiteX146" fmla="*/ 856024 w 3028183"/>
                <a:gd name="connsiteY146" fmla="*/ 711225 h 1160647"/>
                <a:gd name="connsiteX147" fmla="*/ 861344 w 3028183"/>
                <a:gd name="connsiteY147" fmla="*/ 711225 h 1160647"/>
                <a:gd name="connsiteX148" fmla="*/ 909984 w 3028183"/>
                <a:gd name="connsiteY148" fmla="*/ 706902 h 1160647"/>
                <a:gd name="connsiteX149" fmla="*/ 909984 w 3028183"/>
                <a:gd name="connsiteY149" fmla="*/ 708253 h 1160647"/>
                <a:gd name="connsiteX150" fmla="*/ 909984 w 3028183"/>
                <a:gd name="connsiteY150" fmla="*/ 717710 h 1160647"/>
                <a:gd name="connsiteX151" fmla="*/ 910744 w 3028183"/>
                <a:gd name="connsiteY151" fmla="*/ 717710 h 1160647"/>
                <a:gd name="connsiteX152" fmla="*/ 916065 w 3028183"/>
                <a:gd name="connsiteY152" fmla="*/ 717710 h 1160647"/>
                <a:gd name="connsiteX153" fmla="*/ 916065 w 3028183"/>
                <a:gd name="connsiteY153" fmla="*/ 719872 h 1160647"/>
                <a:gd name="connsiteX154" fmla="*/ 916065 w 3028183"/>
                <a:gd name="connsiteY154" fmla="*/ 735005 h 1160647"/>
                <a:gd name="connsiteX155" fmla="*/ 918091 w 3028183"/>
                <a:gd name="connsiteY155" fmla="*/ 733654 h 1160647"/>
                <a:gd name="connsiteX156" fmla="*/ 932278 w 3028183"/>
                <a:gd name="connsiteY156" fmla="*/ 724196 h 1160647"/>
                <a:gd name="connsiteX157" fmla="*/ 938358 w 3028183"/>
                <a:gd name="connsiteY157" fmla="*/ 683122 h 1160647"/>
                <a:gd name="connsiteX158" fmla="*/ 939118 w 3028183"/>
                <a:gd name="connsiteY158" fmla="*/ 682852 h 1160647"/>
                <a:gd name="connsiteX159" fmla="*/ 944438 w 3028183"/>
                <a:gd name="connsiteY159" fmla="*/ 680960 h 1160647"/>
                <a:gd name="connsiteX160" fmla="*/ 946465 w 3028183"/>
                <a:gd name="connsiteY160" fmla="*/ 611783 h 1160647"/>
                <a:gd name="connsiteX161" fmla="*/ 948492 w 3028183"/>
                <a:gd name="connsiteY161" fmla="*/ 680960 h 1160647"/>
                <a:gd name="connsiteX162" fmla="*/ 949252 w 3028183"/>
                <a:gd name="connsiteY162" fmla="*/ 681230 h 1160647"/>
                <a:gd name="connsiteX163" fmla="*/ 954572 w 3028183"/>
                <a:gd name="connsiteY163" fmla="*/ 683122 h 1160647"/>
                <a:gd name="connsiteX164" fmla="*/ 954572 w 3028183"/>
                <a:gd name="connsiteY164" fmla="*/ 596651 h 1160647"/>
                <a:gd name="connsiteX165" fmla="*/ 958625 w 3028183"/>
                <a:gd name="connsiteY165" fmla="*/ 564224 h 1160647"/>
                <a:gd name="connsiteX166" fmla="*/ 997132 w 3028183"/>
                <a:gd name="connsiteY166" fmla="*/ 564224 h 1160647"/>
                <a:gd name="connsiteX167" fmla="*/ 997132 w 3028183"/>
                <a:gd name="connsiteY167" fmla="*/ 596651 h 1160647"/>
                <a:gd name="connsiteX168" fmla="*/ 997892 w 3028183"/>
                <a:gd name="connsiteY168" fmla="*/ 596651 h 1160647"/>
                <a:gd name="connsiteX169" fmla="*/ 1003212 w 3028183"/>
                <a:gd name="connsiteY169" fmla="*/ 596651 h 1160647"/>
                <a:gd name="connsiteX170" fmla="*/ 1003212 w 3028183"/>
                <a:gd name="connsiteY170" fmla="*/ 514503 h 1160647"/>
                <a:gd name="connsiteX171" fmla="*/ 1004986 w 3028183"/>
                <a:gd name="connsiteY171" fmla="*/ 514503 h 1160647"/>
                <a:gd name="connsiteX172" fmla="*/ 1017399 w 3028183"/>
                <a:gd name="connsiteY172" fmla="*/ 514503 h 1160647"/>
                <a:gd name="connsiteX173" fmla="*/ 1017399 w 3028183"/>
                <a:gd name="connsiteY173" fmla="*/ 512612 h 1160647"/>
                <a:gd name="connsiteX174" fmla="*/ 1017399 w 3028183"/>
                <a:gd name="connsiteY174" fmla="*/ 499371 h 1160647"/>
                <a:gd name="connsiteX175" fmla="*/ 1039693 w 3028183"/>
                <a:gd name="connsiteY175" fmla="*/ 499371 h 1160647"/>
                <a:gd name="connsiteX176" fmla="*/ 1039693 w 3028183"/>
                <a:gd name="connsiteY176" fmla="*/ 498290 h 1160647"/>
                <a:gd name="connsiteX177" fmla="*/ 1039693 w 3028183"/>
                <a:gd name="connsiteY177" fmla="*/ 490724 h 1160647"/>
                <a:gd name="connsiteX178" fmla="*/ 1041466 w 3028183"/>
                <a:gd name="connsiteY178" fmla="*/ 490724 h 1160647"/>
                <a:gd name="connsiteX179" fmla="*/ 1053880 w 3028183"/>
                <a:gd name="connsiteY179" fmla="*/ 490724 h 1160647"/>
                <a:gd name="connsiteX180" fmla="*/ 1053880 w 3028183"/>
                <a:gd name="connsiteY180" fmla="*/ 491805 h 1160647"/>
                <a:gd name="connsiteX181" fmla="*/ 1053880 w 3028183"/>
                <a:gd name="connsiteY181" fmla="*/ 499371 h 1160647"/>
                <a:gd name="connsiteX182" fmla="*/ 1054640 w 3028183"/>
                <a:gd name="connsiteY182" fmla="*/ 499371 h 1160647"/>
                <a:gd name="connsiteX183" fmla="*/ 1059960 w 3028183"/>
                <a:gd name="connsiteY183" fmla="*/ 499371 h 1160647"/>
                <a:gd name="connsiteX184" fmla="*/ 1070093 w 3028183"/>
                <a:gd name="connsiteY184" fmla="*/ 495047 h 1160647"/>
                <a:gd name="connsiteX185" fmla="*/ 1074146 w 3028183"/>
                <a:gd name="connsiteY185" fmla="*/ 498290 h 1160647"/>
                <a:gd name="connsiteX186" fmla="*/ 1074146 w 3028183"/>
                <a:gd name="connsiteY186" fmla="*/ 490724 h 1160647"/>
                <a:gd name="connsiteX187" fmla="*/ 1076426 w 3028183"/>
                <a:gd name="connsiteY187" fmla="*/ 490724 h 1160647"/>
                <a:gd name="connsiteX188" fmla="*/ 1092387 w 3028183"/>
                <a:gd name="connsiteY188" fmla="*/ 490724 h 1160647"/>
                <a:gd name="connsiteX189" fmla="*/ 1092387 w 3028183"/>
                <a:gd name="connsiteY189" fmla="*/ 491805 h 1160647"/>
                <a:gd name="connsiteX190" fmla="*/ 1092387 w 3028183"/>
                <a:gd name="connsiteY190" fmla="*/ 499371 h 1160647"/>
                <a:gd name="connsiteX191" fmla="*/ 1122787 w 3028183"/>
                <a:gd name="connsiteY191" fmla="*/ 499371 h 1160647"/>
                <a:gd name="connsiteX192" fmla="*/ 1122787 w 3028183"/>
                <a:gd name="connsiteY192" fmla="*/ 500992 h 1160647"/>
                <a:gd name="connsiteX193" fmla="*/ 1122787 w 3028183"/>
                <a:gd name="connsiteY193" fmla="*/ 512342 h 1160647"/>
                <a:gd name="connsiteX194" fmla="*/ 1149134 w 3028183"/>
                <a:gd name="connsiteY194" fmla="*/ 512342 h 1160647"/>
                <a:gd name="connsiteX195" fmla="*/ 1149134 w 3028183"/>
                <a:gd name="connsiteY195" fmla="*/ 542606 h 1160647"/>
                <a:gd name="connsiteX196" fmla="*/ 1149894 w 3028183"/>
                <a:gd name="connsiteY196" fmla="*/ 542606 h 1160647"/>
                <a:gd name="connsiteX197" fmla="*/ 1155214 w 3028183"/>
                <a:gd name="connsiteY197" fmla="*/ 542606 h 1160647"/>
                <a:gd name="connsiteX198" fmla="*/ 1155214 w 3028183"/>
                <a:gd name="connsiteY198" fmla="*/ 543687 h 1160647"/>
                <a:gd name="connsiteX199" fmla="*/ 1155214 w 3028183"/>
                <a:gd name="connsiteY199" fmla="*/ 551254 h 1160647"/>
                <a:gd name="connsiteX200" fmla="*/ 1159268 w 3028183"/>
                <a:gd name="connsiteY200" fmla="*/ 581518 h 1160647"/>
                <a:gd name="connsiteX201" fmla="*/ 1160028 w 3028183"/>
                <a:gd name="connsiteY201" fmla="*/ 581518 h 1160647"/>
                <a:gd name="connsiteX202" fmla="*/ 1165348 w 3028183"/>
                <a:gd name="connsiteY202" fmla="*/ 581518 h 1160647"/>
                <a:gd name="connsiteX203" fmla="*/ 1165348 w 3028183"/>
                <a:gd name="connsiteY203" fmla="*/ 582329 h 1160647"/>
                <a:gd name="connsiteX204" fmla="*/ 1165348 w 3028183"/>
                <a:gd name="connsiteY204" fmla="*/ 588004 h 1160647"/>
                <a:gd name="connsiteX205" fmla="*/ 1166361 w 3028183"/>
                <a:gd name="connsiteY205" fmla="*/ 588004 h 1160647"/>
                <a:gd name="connsiteX206" fmla="*/ 1173454 w 3028183"/>
                <a:gd name="connsiteY206" fmla="*/ 588004 h 1160647"/>
                <a:gd name="connsiteX207" fmla="*/ 1173454 w 3028183"/>
                <a:gd name="connsiteY207" fmla="*/ 618269 h 1160647"/>
                <a:gd name="connsiteX208" fmla="*/ 1175481 w 3028183"/>
                <a:gd name="connsiteY208" fmla="*/ 618269 h 1160647"/>
                <a:gd name="connsiteX209" fmla="*/ 1189668 w 3028183"/>
                <a:gd name="connsiteY209" fmla="*/ 618269 h 1160647"/>
                <a:gd name="connsiteX210" fmla="*/ 1189668 w 3028183"/>
                <a:gd name="connsiteY210" fmla="*/ 642048 h 1160647"/>
                <a:gd name="connsiteX211" fmla="*/ 1191695 w 3028183"/>
                <a:gd name="connsiteY211" fmla="*/ 643669 h 1160647"/>
                <a:gd name="connsiteX212" fmla="*/ 1191695 w 3028183"/>
                <a:gd name="connsiteY212" fmla="*/ 655019 h 1160647"/>
                <a:gd name="connsiteX213" fmla="*/ 1192455 w 3028183"/>
                <a:gd name="connsiteY213" fmla="*/ 655019 h 1160647"/>
                <a:gd name="connsiteX214" fmla="*/ 1197775 w 3028183"/>
                <a:gd name="connsiteY214" fmla="*/ 655019 h 1160647"/>
                <a:gd name="connsiteX215" fmla="*/ 1197775 w 3028183"/>
                <a:gd name="connsiteY215" fmla="*/ 678798 h 1160647"/>
                <a:gd name="connsiteX216" fmla="*/ 1199041 w 3028183"/>
                <a:gd name="connsiteY216" fmla="*/ 678798 h 1160647"/>
                <a:gd name="connsiteX217" fmla="*/ 1207908 w 3028183"/>
                <a:gd name="connsiteY217" fmla="*/ 678798 h 1160647"/>
                <a:gd name="connsiteX218" fmla="*/ 1209935 w 3028183"/>
                <a:gd name="connsiteY218" fmla="*/ 682852 h 1160647"/>
                <a:gd name="connsiteX219" fmla="*/ 1209935 w 3028183"/>
                <a:gd name="connsiteY219" fmla="*/ 696093 h 1160647"/>
                <a:gd name="connsiteX220" fmla="*/ 1211455 w 3028183"/>
                <a:gd name="connsiteY220" fmla="*/ 694201 h 1160647"/>
                <a:gd name="connsiteX221" fmla="*/ 1222095 w 3028183"/>
                <a:gd name="connsiteY221" fmla="*/ 680960 h 1160647"/>
                <a:gd name="connsiteX222" fmla="*/ 1250469 w 3028183"/>
                <a:gd name="connsiteY222" fmla="*/ 680960 h 1160647"/>
                <a:gd name="connsiteX223" fmla="*/ 1250469 w 3028183"/>
                <a:gd name="connsiteY223" fmla="*/ 767431 h 1160647"/>
                <a:gd name="connsiteX224" fmla="*/ 1251229 w 3028183"/>
                <a:gd name="connsiteY224" fmla="*/ 767431 h 1160647"/>
                <a:gd name="connsiteX225" fmla="*/ 1256549 w 3028183"/>
                <a:gd name="connsiteY225" fmla="*/ 767431 h 1160647"/>
                <a:gd name="connsiteX226" fmla="*/ 1257309 w 3028183"/>
                <a:gd name="connsiteY226" fmla="*/ 766080 h 1160647"/>
                <a:gd name="connsiteX227" fmla="*/ 1262629 w 3028183"/>
                <a:gd name="connsiteY227" fmla="*/ 756622 h 1160647"/>
                <a:gd name="connsiteX228" fmla="*/ 1262629 w 3028183"/>
                <a:gd name="connsiteY228" fmla="*/ 758514 h 1160647"/>
                <a:gd name="connsiteX229" fmla="*/ 1262629 w 3028183"/>
                <a:gd name="connsiteY229" fmla="*/ 771755 h 1160647"/>
                <a:gd name="connsiteX230" fmla="*/ 1266682 w 3028183"/>
                <a:gd name="connsiteY230" fmla="*/ 726358 h 1160647"/>
                <a:gd name="connsiteX231" fmla="*/ 1267442 w 3028183"/>
                <a:gd name="connsiteY231" fmla="*/ 726358 h 1160647"/>
                <a:gd name="connsiteX232" fmla="*/ 1272762 w 3028183"/>
                <a:gd name="connsiteY232" fmla="*/ 726358 h 1160647"/>
                <a:gd name="connsiteX233" fmla="*/ 1272762 w 3028183"/>
                <a:gd name="connsiteY233" fmla="*/ 661504 h 1160647"/>
                <a:gd name="connsiteX234" fmla="*/ 1273776 w 3028183"/>
                <a:gd name="connsiteY234" fmla="*/ 661504 h 1160647"/>
                <a:gd name="connsiteX235" fmla="*/ 1280869 w 3028183"/>
                <a:gd name="connsiteY235" fmla="*/ 661504 h 1160647"/>
                <a:gd name="connsiteX236" fmla="*/ 1293029 w 3028183"/>
                <a:gd name="connsiteY236" fmla="*/ 618269 h 1160647"/>
                <a:gd name="connsiteX237" fmla="*/ 1294296 w 3028183"/>
                <a:gd name="connsiteY237" fmla="*/ 618269 h 1160647"/>
                <a:gd name="connsiteX238" fmla="*/ 1303163 w 3028183"/>
                <a:gd name="connsiteY238" fmla="*/ 618269 h 1160647"/>
                <a:gd name="connsiteX239" fmla="*/ 1313296 w 3028183"/>
                <a:gd name="connsiteY239" fmla="*/ 661504 h 1160647"/>
                <a:gd name="connsiteX240" fmla="*/ 1314309 w 3028183"/>
                <a:gd name="connsiteY240" fmla="*/ 661504 h 1160647"/>
                <a:gd name="connsiteX241" fmla="*/ 1321403 w 3028183"/>
                <a:gd name="connsiteY241" fmla="*/ 661504 h 1160647"/>
                <a:gd name="connsiteX242" fmla="*/ 1321403 w 3028183"/>
                <a:gd name="connsiteY242" fmla="*/ 700416 h 1160647"/>
                <a:gd name="connsiteX243" fmla="*/ 1323176 w 3028183"/>
                <a:gd name="connsiteY243" fmla="*/ 700416 h 1160647"/>
                <a:gd name="connsiteX244" fmla="*/ 1335590 w 3028183"/>
                <a:gd name="connsiteY244" fmla="*/ 700416 h 1160647"/>
                <a:gd name="connsiteX245" fmla="*/ 1335590 w 3028183"/>
                <a:gd name="connsiteY245" fmla="*/ 702578 h 1160647"/>
                <a:gd name="connsiteX246" fmla="*/ 1335590 w 3028183"/>
                <a:gd name="connsiteY246" fmla="*/ 717710 h 1160647"/>
                <a:gd name="connsiteX247" fmla="*/ 1339643 w 3028183"/>
                <a:gd name="connsiteY247" fmla="*/ 715549 h 1160647"/>
                <a:gd name="connsiteX248" fmla="*/ 1339643 w 3028183"/>
                <a:gd name="connsiteY248" fmla="*/ 700416 h 1160647"/>
                <a:gd name="connsiteX249" fmla="*/ 1341163 w 3028183"/>
                <a:gd name="connsiteY249" fmla="*/ 700416 h 1160647"/>
                <a:gd name="connsiteX250" fmla="*/ 1351803 w 3028183"/>
                <a:gd name="connsiteY250" fmla="*/ 700416 h 1160647"/>
                <a:gd name="connsiteX251" fmla="*/ 1351803 w 3028183"/>
                <a:gd name="connsiteY251" fmla="*/ 702037 h 1160647"/>
                <a:gd name="connsiteX252" fmla="*/ 1351803 w 3028183"/>
                <a:gd name="connsiteY252" fmla="*/ 713387 h 1160647"/>
                <a:gd name="connsiteX253" fmla="*/ 1382204 w 3028183"/>
                <a:gd name="connsiteY253" fmla="*/ 713387 h 1160647"/>
                <a:gd name="connsiteX254" fmla="*/ 1382204 w 3028183"/>
                <a:gd name="connsiteY254" fmla="*/ 676637 h 1160647"/>
                <a:gd name="connsiteX255" fmla="*/ 1383470 w 3028183"/>
                <a:gd name="connsiteY255" fmla="*/ 676637 h 1160647"/>
                <a:gd name="connsiteX256" fmla="*/ 1392337 w 3028183"/>
                <a:gd name="connsiteY256" fmla="*/ 676637 h 1160647"/>
                <a:gd name="connsiteX257" fmla="*/ 1392337 w 3028183"/>
                <a:gd name="connsiteY257" fmla="*/ 698254 h 1160647"/>
                <a:gd name="connsiteX258" fmla="*/ 1394364 w 3028183"/>
                <a:gd name="connsiteY258" fmla="*/ 665828 h 1160647"/>
                <a:gd name="connsiteX259" fmla="*/ 1416657 w 3028183"/>
                <a:gd name="connsiteY259" fmla="*/ 665828 h 1160647"/>
                <a:gd name="connsiteX260" fmla="*/ 1416657 w 3028183"/>
                <a:gd name="connsiteY260" fmla="*/ 664206 h 1160647"/>
                <a:gd name="connsiteX261" fmla="*/ 1416657 w 3028183"/>
                <a:gd name="connsiteY261" fmla="*/ 652857 h 1160647"/>
                <a:gd name="connsiteX262" fmla="*/ 1417417 w 3028183"/>
                <a:gd name="connsiteY262" fmla="*/ 652857 h 1160647"/>
                <a:gd name="connsiteX263" fmla="*/ 1422737 w 3028183"/>
                <a:gd name="connsiteY263" fmla="*/ 652857 h 1160647"/>
                <a:gd name="connsiteX264" fmla="*/ 1422737 w 3028183"/>
                <a:gd name="connsiteY264" fmla="*/ 650966 h 1160647"/>
                <a:gd name="connsiteX265" fmla="*/ 1422737 w 3028183"/>
                <a:gd name="connsiteY265" fmla="*/ 637725 h 1160647"/>
                <a:gd name="connsiteX266" fmla="*/ 1426791 w 3028183"/>
                <a:gd name="connsiteY266" fmla="*/ 644210 h 1160647"/>
                <a:gd name="connsiteX267" fmla="*/ 1429071 w 3028183"/>
                <a:gd name="connsiteY267" fmla="*/ 644210 h 1160647"/>
                <a:gd name="connsiteX268" fmla="*/ 1445031 w 3028183"/>
                <a:gd name="connsiteY268" fmla="*/ 644210 h 1160647"/>
                <a:gd name="connsiteX269" fmla="*/ 1445031 w 3028183"/>
                <a:gd name="connsiteY269" fmla="*/ 643399 h 1160647"/>
                <a:gd name="connsiteX270" fmla="*/ 1445031 w 3028183"/>
                <a:gd name="connsiteY270" fmla="*/ 637725 h 1160647"/>
                <a:gd name="connsiteX271" fmla="*/ 1445791 w 3028183"/>
                <a:gd name="connsiteY271" fmla="*/ 637725 h 1160647"/>
                <a:gd name="connsiteX272" fmla="*/ 1451111 w 3028183"/>
                <a:gd name="connsiteY272" fmla="*/ 637725 h 1160647"/>
                <a:gd name="connsiteX273" fmla="*/ 1451111 w 3028183"/>
                <a:gd name="connsiteY273" fmla="*/ 639076 h 1160647"/>
                <a:gd name="connsiteX274" fmla="*/ 1451111 w 3028183"/>
                <a:gd name="connsiteY274" fmla="*/ 648534 h 1160647"/>
                <a:gd name="connsiteX275" fmla="*/ 1489618 w 3028183"/>
                <a:gd name="connsiteY275" fmla="*/ 648534 h 1160647"/>
                <a:gd name="connsiteX276" fmla="*/ 1489618 w 3028183"/>
                <a:gd name="connsiteY276" fmla="*/ 786887 h 1160647"/>
                <a:gd name="connsiteX277" fmla="*/ 1491138 w 3028183"/>
                <a:gd name="connsiteY277" fmla="*/ 786887 h 1160647"/>
                <a:gd name="connsiteX278" fmla="*/ 1501778 w 3028183"/>
                <a:gd name="connsiteY278" fmla="*/ 786887 h 1160647"/>
                <a:gd name="connsiteX279" fmla="*/ 1501778 w 3028183"/>
                <a:gd name="connsiteY279" fmla="*/ 773917 h 1160647"/>
                <a:gd name="connsiteX280" fmla="*/ 1505832 w 3028183"/>
                <a:gd name="connsiteY280" fmla="*/ 773917 h 1160647"/>
                <a:gd name="connsiteX281" fmla="*/ 1505832 w 3028183"/>
                <a:gd name="connsiteY281" fmla="*/ 786887 h 1160647"/>
                <a:gd name="connsiteX282" fmla="*/ 1536232 w 3028183"/>
                <a:gd name="connsiteY282" fmla="*/ 786887 h 1160647"/>
                <a:gd name="connsiteX283" fmla="*/ 1536232 w 3028183"/>
                <a:gd name="connsiteY283" fmla="*/ 756622 h 1160647"/>
                <a:gd name="connsiteX284" fmla="*/ 1548392 w 3028183"/>
                <a:gd name="connsiteY284" fmla="*/ 756622 h 1160647"/>
                <a:gd name="connsiteX285" fmla="*/ 1560552 w 3028183"/>
                <a:gd name="connsiteY285" fmla="*/ 754461 h 1160647"/>
                <a:gd name="connsiteX286" fmla="*/ 1564606 w 3028183"/>
                <a:gd name="connsiteY286" fmla="*/ 756622 h 1160647"/>
                <a:gd name="connsiteX287" fmla="*/ 1574739 w 3028183"/>
                <a:gd name="connsiteY287" fmla="*/ 756622 h 1160647"/>
                <a:gd name="connsiteX288" fmla="*/ 1574739 w 3028183"/>
                <a:gd name="connsiteY288" fmla="*/ 786887 h 1160647"/>
                <a:gd name="connsiteX289" fmla="*/ 1582846 w 3028183"/>
                <a:gd name="connsiteY289" fmla="*/ 786887 h 1160647"/>
                <a:gd name="connsiteX290" fmla="*/ 1582846 w 3028183"/>
                <a:gd name="connsiteY290" fmla="*/ 804182 h 1160647"/>
                <a:gd name="connsiteX291" fmla="*/ 1592182 w 3028183"/>
                <a:gd name="connsiteY291" fmla="*/ 805087 h 1160647"/>
                <a:gd name="connsiteX292" fmla="*/ 1605140 w 3028183"/>
                <a:gd name="connsiteY292" fmla="*/ 805087 h 1160647"/>
                <a:gd name="connsiteX293" fmla="*/ 1605140 w 3028183"/>
                <a:gd name="connsiteY293" fmla="*/ 789049 h 1160647"/>
                <a:gd name="connsiteX294" fmla="*/ 1673096 w 3028183"/>
                <a:gd name="connsiteY294" fmla="*/ 789049 h 1160647"/>
                <a:gd name="connsiteX295" fmla="*/ 1673096 w 3028183"/>
                <a:gd name="connsiteY295" fmla="*/ 703796 h 1160647"/>
                <a:gd name="connsiteX296" fmla="*/ 1745104 w 3028183"/>
                <a:gd name="connsiteY296" fmla="*/ 703796 h 1160647"/>
                <a:gd name="connsiteX297" fmla="*/ 1745104 w 3028183"/>
                <a:gd name="connsiteY297" fmla="*/ 782564 h 1160647"/>
                <a:gd name="connsiteX298" fmla="*/ 1747008 w 3028183"/>
                <a:gd name="connsiteY298" fmla="*/ 782564 h 1160647"/>
                <a:gd name="connsiteX299" fmla="*/ 1748250 w 3028183"/>
                <a:gd name="connsiteY299" fmla="*/ 805087 h 1160647"/>
                <a:gd name="connsiteX300" fmla="*/ 1757926 w 3028183"/>
                <a:gd name="connsiteY300" fmla="*/ 805087 h 1160647"/>
                <a:gd name="connsiteX301" fmla="*/ 1759168 w 3028183"/>
                <a:gd name="connsiteY301" fmla="*/ 782564 h 1160647"/>
                <a:gd name="connsiteX302" fmla="*/ 1765248 w 3028183"/>
                <a:gd name="connsiteY302" fmla="*/ 782564 h 1160647"/>
                <a:gd name="connsiteX303" fmla="*/ 1766490 w 3028183"/>
                <a:gd name="connsiteY303" fmla="*/ 805087 h 1160647"/>
                <a:gd name="connsiteX304" fmla="*/ 1817112 w 3028183"/>
                <a:gd name="connsiteY304" fmla="*/ 805087 h 1160647"/>
                <a:gd name="connsiteX305" fmla="*/ 1817112 w 3028183"/>
                <a:gd name="connsiteY305" fmla="*/ 642059 h 1160647"/>
                <a:gd name="connsiteX306" fmla="*/ 2014439 w 3028183"/>
                <a:gd name="connsiteY306" fmla="*/ 642059 h 1160647"/>
                <a:gd name="connsiteX307" fmla="*/ 2014439 w 3028183"/>
                <a:gd name="connsiteY307" fmla="*/ 805087 h 1160647"/>
                <a:gd name="connsiteX308" fmla="*/ 2033136 w 3028183"/>
                <a:gd name="connsiteY308" fmla="*/ 805087 h 1160647"/>
                <a:gd name="connsiteX309" fmla="*/ 2033136 w 3028183"/>
                <a:gd name="connsiteY309" fmla="*/ 722394 h 1160647"/>
                <a:gd name="connsiteX310" fmla="*/ 2128256 w 3028183"/>
                <a:gd name="connsiteY310" fmla="*/ 722394 h 1160647"/>
                <a:gd name="connsiteX311" fmla="*/ 2140186 w 3028183"/>
                <a:gd name="connsiteY311" fmla="*/ 404253 h 1160647"/>
                <a:gd name="connsiteX312" fmla="*/ 2128026 w 3028183"/>
                <a:gd name="connsiteY312" fmla="*/ 382635 h 1160647"/>
                <a:gd name="connsiteX313" fmla="*/ 2121946 w 3028183"/>
                <a:gd name="connsiteY313" fmla="*/ 378311 h 1160647"/>
                <a:gd name="connsiteX314" fmla="*/ 2130053 w 3028183"/>
                <a:gd name="connsiteY314" fmla="*/ 354532 h 1160647"/>
                <a:gd name="connsiteX315" fmla="*/ 2130053 w 3028183"/>
                <a:gd name="connsiteY315" fmla="*/ 337238 h 1160647"/>
                <a:gd name="connsiteX316" fmla="*/ 2144240 w 3028183"/>
                <a:gd name="connsiteY316" fmla="*/ 337238 h 1160647"/>
                <a:gd name="connsiteX317" fmla="*/ 2144240 w 3028183"/>
                <a:gd name="connsiteY317" fmla="*/ 315620 h 1160647"/>
                <a:gd name="connsiteX318" fmla="*/ 2146266 w 3028183"/>
                <a:gd name="connsiteY318" fmla="*/ 311296 h 1160647"/>
                <a:gd name="connsiteX319" fmla="*/ 2146266 w 3028183"/>
                <a:gd name="connsiteY319" fmla="*/ 233472 h 1160647"/>
                <a:gd name="connsiteX320" fmla="*/ 2144240 w 3028183"/>
                <a:gd name="connsiteY320" fmla="*/ 226987 h 1160647"/>
                <a:gd name="connsiteX321" fmla="*/ 2150320 w 3028183"/>
                <a:gd name="connsiteY321" fmla="*/ 220501 h 1160647"/>
                <a:gd name="connsiteX322" fmla="*/ 2150320 w 3028183"/>
                <a:gd name="connsiteY322" fmla="*/ 162133 h 1160647"/>
                <a:gd name="connsiteX323" fmla="*/ 2152346 w 3028183"/>
                <a:gd name="connsiteY323" fmla="*/ 157810 h 1160647"/>
                <a:gd name="connsiteX324" fmla="*/ 2152346 w 3028183"/>
                <a:gd name="connsiteY324" fmla="*/ 101604 h 1160647"/>
                <a:gd name="connsiteX325" fmla="*/ 2154373 w 3028183"/>
                <a:gd name="connsiteY325" fmla="*/ 82148 h 1160647"/>
                <a:gd name="connsiteX326" fmla="*/ 2158427 w 3028183"/>
                <a:gd name="connsiteY326" fmla="*/ 99442 h 1160647"/>
                <a:gd name="connsiteX327" fmla="*/ 2160453 w 3028183"/>
                <a:gd name="connsiteY327" fmla="*/ 157810 h 1160647"/>
                <a:gd name="connsiteX328" fmla="*/ 2162480 w 3028183"/>
                <a:gd name="connsiteY328" fmla="*/ 220501 h 1160647"/>
                <a:gd name="connsiteX329" fmla="*/ 2168560 w 3028183"/>
                <a:gd name="connsiteY329" fmla="*/ 226987 h 1160647"/>
                <a:gd name="connsiteX330" fmla="*/ 2166533 w 3028183"/>
                <a:gd name="connsiteY330" fmla="*/ 233472 h 1160647"/>
                <a:gd name="connsiteX331" fmla="*/ 2166533 w 3028183"/>
                <a:gd name="connsiteY331" fmla="*/ 311296 h 1160647"/>
                <a:gd name="connsiteX332" fmla="*/ 2168560 w 3028183"/>
                <a:gd name="connsiteY332" fmla="*/ 315620 h 1160647"/>
                <a:gd name="connsiteX333" fmla="*/ 2168560 w 3028183"/>
                <a:gd name="connsiteY333" fmla="*/ 337238 h 1160647"/>
                <a:gd name="connsiteX334" fmla="*/ 2182747 w 3028183"/>
                <a:gd name="connsiteY334" fmla="*/ 337238 h 1160647"/>
                <a:gd name="connsiteX335" fmla="*/ 2182747 w 3028183"/>
                <a:gd name="connsiteY335" fmla="*/ 354532 h 1160647"/>
                <a:gd name="connsiteX336" fmla="*/ 2190854 w 3028183"/>
                <a:gd name="connsiteY336" fmla="*/ 378311 h 1160647"/>
                <a:gd name="connsiteX337" fmla="*/ 2184774 w 3028183"/>
                <a:gd name="connsiteY337" fmla="*/ 382635 h 1160647"/>
                <a:gd name="connsiteX338" fmla="*/ 2172613 w 3028183"/>
                <a:gd name="connsiteY338" fmla="*/ 404253 h 1160647"/>
                <a:gd name="connsiteX339" fmla="*/ 2180720 w 3028183"/>
                <a:gd name="connsiteY339" fmla="*/ 657181 h 1160647"/>
                <a:gd name="connsiteX340" fmla="*/ 2245574 w 3028183"/>
                <a:gd name="connsiteY340" fmla="*/ 657181 h 1160647"/>
                <a:gd name="connsiteX341" fmla="*/ 2245574 w 3028183"/>
                <a:gd name="connsiteY341" fmla="*/ 732843 h 1160647"/>
                <a:gd name="connsiteX342" fmla="*/ 2253681 w 3028183"/>
                <a:gd name="connsiteY342" fmla="*/ 732843 h 1160647"/>
                <a:gd name="connsiteX343" fmla="*/ 2255708 w 3028183"/>
                <a:gd name="connsiteY343" fmla="*/ 726358 h 1160647"/>
                <a:gd name="connsiteX344" fmla="*/ 2261788 w 3028183"/>
                <a:gd name="connsiteY344" fmla="*/ 726358 h 1160647"/>
                <a:gd name="connsiteX345" fmla="*/ 2263815 w 3028183"/>
                <a:gd name="connsiteY345" fmla="*/ 735005 h 1160647"/>
                <a:gd name="connsiteX346" fmla="*/ 2275975 w 3028183"/>
                <a:gd name="connsiteY346" fmla="*/ 735005 h 1160647"/>
                <a:gd name="connsiteX347" fmla="*/ 2275975 w 3028183"/>
                <a:gd name="connsiteY347" fmla="*/ 728519 h 1160647"/>
                <a:gd name="connsiteX348" fmla="*/ 2298268 w 3028183"/>
                <a:gd name="connsiteY348" fmla="*/ 728519 h 1160647"/>
                <a:gd name="connsiteX349" fmla="*/ 2298268 w 3028183"/>
                <a:gd name="connsiteY349" fmla="*/ 735005 h 1160647"/>
                <a:gd name="connsiteX350" fmla="*/ 2318535 w 3028183"/>
                <a:gd name="connsiteY350" fmla="*/ 735005 h 1160647"/>
                <a:gd name="connsiteX351" fmla="*/ 2318535 w 3028183"/>
                <a:gd name="connsiteY351" fmla="*/ 780402 h 1160647"/>
                <a:gd name="connsiteX352" fmla="*/ 2332722 w 3028183"/>
                <a:gd name="connsiteY352" fmla="*/ 780402 h 1160647"/>
                <a:gd name="connsiteX353" fmla="*/ 2332722 w 3028183"/>
                <a:gd name="connsiteY353" fmla="*/ 767431 h 1160647"/>
                <a:gd name="connsiteX354" fmla="*/ 2348936 w 3028183"/>
                <a:gd name="connsiteY354" fmla="*/ 767431 h 1160647"/>
                <a:gd name="connsiteX355" fmla="*/ 2348936 w 3028183"/>
                <a:gd name="connsiteY355" fmla="*/ 588004 h 1160647"/>
                <a:gd name="connsiteX356" fmla="*/ 2355016 w 3028183"/>
                <a:gd name="connsiteY356" fmla="*/ 581518 h 1160647"/>
                <a:gd name="connsiteX357" fmla="*/ 2427977 w 3028183"/>
                <a:gd name="connsiteY357" fmla="*/ 581518 h 1160647"/>
                <a:gd name="connsiteX358" fmla="*/ 2427977 w 3028183"/>
                <a:gd name="connsiteY358" fmla="*/ 590166 h 1160647"/>
                <a:gd name="connsiteX359" fmla="*/ 2438110 w 3028183"/>
                <a:gd name="connsiteY359" fmla="*/ 590166 h 1160647"/>
                <a:gd name="connsiteX360" fmla="*/ 2438110 w 3028183"/>
                <a:gd name="connsiteY360" fmla="*/ 704740 h 1160647"/>
                <a:gd name="connsiteX361" fmla="*/ 2460404 w 3028183"/>
                <a:gd name="connsiteY361" fmla="*/ 704740 h 1160647"/>
                <a:gd name="connsiteX362" fmla="*/ 2460404 w 3028183"/>
                <a:gd name="connsiteY362" fmla="*/ 637725 h 1160647"/>
                <a:gd name="connsiteX363" fmla="*/ 2486751 w 3028183"/>
                <a:gd name="connsiteY363" fmla="*/ 637725 h 1160647"/>
                <a:gd name="connsiteX364" fmla="*/ 2490804 w 3028183"/>
                <a:gd name="connsiteY364" fmla="*/ 633401 h 1160647"/>
                <a:gd name="connsiteX365" fmla="*/ 2498911 w 3028183"/>
                <a:gd name="connsiteY365" fmla="*/ 633401 h 1160647"/>
                <a:gd name="connsiteX366" fmla="*/ 2502964 w 3028183"/>
                <a:gd name="connsiteY366" fmla="*/ 637725 h 1160647"/>
                <a:gd name="connsiteX367" fmla="*/ 2525258 w 3028183"/>
                <a:gd name="connsiteY367" fmla="*/ 637725 h 1160647"/>
                <a:gd name="connsiteX368" fmla="*/ 2525258 w 3028183"/>
                <a:gd name="connsiteY368" fmla="*/ 520989 h 1160647"/>
                <a:gd name="connsiteX369" fmla="*/ 2582005 w 3028183"/>
                <a:gd name="connsiteY369" fmla="*/ 510180 h 1160647"/>
                <a:gd name="connsiteX370" fmla="*/ 2582005 w 3028183"/>
                <a:gd name="connsiteY370" fmla="*/ 511261 h 1160647"/>
                <a:gd name="connsiteX371" fmla="*/ 2582005 w 3028183"/>
                <a:gd name="connsiteY371" fmla="*/ 518827 h 1160647"/>
                <a:gd name="connsiteX372" fmla="*/ 2608352 w 3028183"/>
                <a:gd name="connsiteY372" fmla="*/ 518827 h 1160647"/>
                <a:gd name="connsiteX373" fmla="*/ 2608352 w 3028183"/>
                <a:gd name="connsiteY373" fmla="*/ 773917 h 1160647"/>
                <a:gd name="connsiteX374" fmla="*/ 2630646 w 3028183"/>
                <a:gd name="connsiteY374" fmla="*/ 773917 h 1160647"/>
                <a:gd name="connsiteX375" fmla="*/ 2630646 w 3028183"/>
                <a:gd name="connsiteY375" fmla="*/ 769593 h 1160647"/>
                <a:gd name="connsiteX376" fmla="*/ 2642806 w 3028183"/>
                <a:gd name="connsiteY376" fmla="*/ 769593 h 1160647"/>
                <a:gd name="connsiteX377" fmla="*/ 2642806 w 3028183"/>
                <a:gd name="connsiteY377" fmla="*/ 773917 h 1160647"/>
                <a:gd name="connsiteX378" fmla="*/ 2667126 w 3028183"/>
                <a:gd name="connsiteY378" fmla="*/ 773917 h 1160647"/>
                <a:gd name="connsiteX379" fmla="*/ 2667126 w 3028183"/>
                <a:gd name="connsiteY379" fmla="*/ 760946 h 1160647"/>
                <a:gd name="connsiteX380" fmla="*/ 2695500 w 3028183"/>
                <a:gd name="connsiteY380" fmla="*/ 760946 h 1160647"/>
                <a:gd name="connsiteX381" fmla="*/ 2707660 w 3028183"/>
                <a:gd name="connsiteY381" fmla="*/ 756622 h 1160647"/>
                <a:gd name="connsiteX382" fmla="*/ 2727927 w 3028183"/>
                <a:gd name="connsiteY382" fmla="*/ 760946 h 1160647"/>
                <a:gd name="connsiteX383" fmla="*/ 2727927 w 3028183"/>
                <a:gd name="connsiteY383" fmla="*/ 743652 h 1160647"/>
                <a:gd name="connsiteX384" fmla="*/ 2736034 w 3028183"/>
                <a:gd name="connsiteY384" fmla="*/ 743652 h 1160647"/>
                <a:gd name="connsiteX385" fmla="*/ 2736034 w 3028183"/>
                <a:gd name="connsiteY385" fmla="*/ 730681 h 1160647"/>
                <a:gd name="connsiteX386" fmla="*/ 2792781 w 3028183"/>
                <a:gd name="connsiteY386" fmla="*/ 730681 h 1160647"/>
                <a:gd name="connsiteX387" fmla="*/ 2792781 w 3028183"/>
                <a:gd name="connsiteY387" fmla="*/ 700416 h 1160647"/>
                <a:gd name="connsiteX388" fmla="*/ 2811021 w 3028183"/>
                <a:gd name="connsiteY388" fmla="*/ 700416 h 1160647"/>
                <a:gd name="connsiteX389" fmla="*/ 2811021 w 3028183"/>
                <a:gd name="connsiteY389" fmla="*/ 693931 h 1160647"/>
                <a:gd name="connsiteX390" fmla="*/ 2823181 w 3028183"/>
                <a:gd name="connsiteY390" fmla="*/ 693931 h 1160647"/>
                <a:gd name="connsiteX391" fmla="*/ 2823181 w 3028183"/>
                <a:gd name="connsiteY391" fmla="*/ 700416 h 1160647"/>
                <a:gd name="connsiteX392" fmla="*/ 2839395 w 3028183"/>
                <a:gd name="connsiteY392" fmla="*/ 700416 h 1160647"/>
                <a:gd name="connsiteX393" fmla="*/ 2839395 w 3028183"/>
                <a:gd name="connsiteY393" fmla="*/ 750137 h 1160647"/>
                <a:gd name="connsiteX394" fmla="*/ 2871822 w 3028183"/>
                <a:gd name="connsiteY394" fmla="*/ 750137 h 1160647"/>
                <a:gd name="connsiteX395" fmla="*/ 2871822 w 3028183"/>
                <a:gd name="connsiteY395" fmla="*/ 724196 h 1160647"/>
                <a:gd name="connsiteX396" fmla="*/ 2910329 w 3028183"/>
                <a:gd name="connsiteY396" fmla="*/ 724196 h 1160647"/>
                <a:gd name="connsiteX397" fmla="*/ 2910329 w 3028183"/>
                <a:gd name="connsiteY397" fmla="*/ 693931 h 1160647"/>
                <a:gd name="connsiteX398" fmla="*/ 2958970 w 3028183"/>
                <a:gd name="connsiteY398" fmla="*/ 693931 h 1160647"/>
                <a:gd name="connsiteX399" fmla="*/ 2958970 w 3028183"/>
                <a:gd name="connsiteY399" fmla="*/ 805087 h 1160647"/>
                <a:gd name="connsiteX400" fmla="*/ 2958970 w 3028183"/>
                <a:gd name="connsiteY400" fmla="*/ 818866 h 1160647"/>
                <a:gd name="connsiteX401" fmla="*/ 3024845 w 3028183"/>
                <a:gd name="connsiteY401" fmla="*/ 818866 h 1160647"/>
                <a:gd name="connsiteX402" fmla="*/ 3028183 w 3028183"/>
                <a:gd name="connsiteY402" fmla="*/ 1160647 h 1160647"/>
                <a:gd name="connsiteX403" fmla="*/ 2054 w 3028183"/>
                <a:gd name="connsiteY403" fmla="*/ 1158314 h 1160647"/>
                <a:gd name="connsiteX404" fmla="*/ 0 w 3028183"/>
                <a:gd name="connsiteY404" fmla="*/ 724196 h 1160647"/>
                <a:gd name="connsiteX405" fmla="*/ 20267 w 3028183"/>
                <a:gd name="connsiteY405" fmla="*/ 724196 h 1160647"/>
                <a:gd name="connsiteX406" fmla="*/ 20774 w 3028183"/>
                <a:gd name="connsiteY406" fmla="*/ 723115 h 1160647"/>
                <a:gd name="connsiteX407" fmla="*/ 24320 w 3028183"/>
                <a:gd name="connsiteY407" fmla="*/ 715549 h 1160647"/>
                <a:gd name="connsiteX408" fmla="*/ 26094 w 3028183"/>
                <a:gd name="connsiteY408" fmla="*/ 715819 h 1160647"/>
                <a:gd name="connsiteX409" fmla="*/ 38507 w 3028183"/>
                <a:gd name="connsiteY409" fmla="*/ 717710 h 1160647"/>
                <a:gd name="connsiteX410" fmla="*/ 39014 w 3028183"/>
                <a:gd name="connsiteY410" fmla="*/ 719062 h 1160647"/>
                <a:gd name="connsiteX411" fmla="*/ 42560 w 3028183"/>
                <a:gd name="connsiteY411" fmla="*/ 728519 h 1160647"/>
                <a:gd name="connsiteX412" fmla="*/ 68907 w 3028183"/>
                <a:gd name="connsiteY412" fmla="*/ 730681 h 1160647"/>
                <a:gd name="connsiteX413" fmla="*/ 68907 w 3028183"/>
                <a:gd name="connsiteY413" fmla="*/ 607460 h 1160647"/>
                <a:gd name="connsiteX414" fmla="*/ 70934 w 3028183"/>
                <a:gd name="connsiteY414" fmla="*/ 607460 h 1160647"/>
                <a:gd name="connsiteX415" fmla="*/ 85121 w 3028183"/>
                <a:gd name="connsiteY415" fmla="*/ 607460 h 1160647"/>
                <a:gd name="connsiteX416" fmla="*/ 85121 w 3028183"/>
                <a:gd name="connsiteY416" fmla="*/ 471268 h 1160647"/>
                <a:gd name="connsiteX417" fmla="*/ 86894 w 3028183"/>
                <a:gd name="connsiteY417" fmla="*/ 471268 h 1160647"/>
                <a:gd name="connsiteX418" fmla="*/ 99308 w 3028183"/>
                <a:gd name="connsiteY418" fmla="*/ 471268 h 1160647"/>
                <a:gd name="connsiteX419" fmla="*/ 99308 w 3028183"/>
                <a:gd name="connsiteY419" fmla="*/ 356694 h 1160647"/>
                <a:gd name="connsiteX420" fmla="*/ 103361 w 3028183"/>
                <a:gd name="connsiteY420" fmla="*/ 328590 h 1160647"/>
                <a:gd name="connsiteX421" fmla="*/ 105388 w 3028183"/>
                <a:gd name="connsiteY421" fmla="*/ 328590 h 1160647"/>
                <a:gd name="connsiteX422" fmla="*/ 119575 w 3028183"/>
                <a:gd name="connsiteY422" fmla="*/ 328590 h 1160647"/>
                <a:gd name="connsiteX423" fmla="*/ 156055 w 3028183"/>
                <a:gd name="connsiteY423" fmla="*/ 246443 h 1160647"/>
                <a:gd name="connsiteX424" fmla="*/ 160109 w 3028183"/>
                <a:gd name="connsiteY424" fmla="*/ 0 h 1160647"/>
                <a:gd name="connsiteX0" fmla="*/ 160109 w 3028183"/>
                <a:gd name="connsiteY0" fmla="*/ 0 h 1160647"/>
                <a:gd name="connsiteX1" fmla="*/ 162135 w 3028183"/>
                <a:gd name="connsiteY1" fmla="*/ 246443 h 1160647"/>
                <a:gd name="connsiteX2" fmla="*/ 200642 w 3028183"/>
                <a:gd name="connsiteY2" fmla="*/ 326429 h 1160647"/>
                <a:gd name="connsiteX3" fmla="*/ 202669 w 3028183"/>
                <a:gd name="connsiteY3" fmla="*/ 326429 h 1160647"/>
                <a:gd name="connsiteX4" fmla="*/ 216856 w 3028183"/>
                <a:gd name="connsiteY4" fmla="*/ 326429 h 1160647"/>
                <a:gd name="connsiteX5" fmla="*/ 216856 w 3028183"/>
                <a:gd name="connsiteY5" fmla="*/ 350208 h 1160647"/>
                <a:gd name="connsiteX6" fmla="*/ 217363 w 3028183"/>
                <a:gd name="connsiteY6" fmla="*/ 351019 h 1160647"/>
                <a:gd name="connsiteX7" fmla="*/ 220909 w 3028183"/>
                <a:gd name="connsiteY7" fmla="*/ 356694 h 1160647"/>
                <a:gd name="connsiteX8" fmla="*/ 220909 w 3028183"/>
                <a:gd name="connsiteY8" fmla="*/ 471268 h 1160647"/>
                <a:gd name="connsiteX9" fmla="*/ 223189 w 3028183"/>
                <a:gd name="connsiteY9" fmla="*/ 471268 h 1160647"/>
                <a:gd name="connsiteX10" fmla="*/ 239150 w 3028183"/>
                <a:gd name="connsiteY10" fmla="*/ 471268 h 1160647"/>
                <a:gd name="connsiteX11" fmla="*/ 239150 w 3028183"/>
                <a:gd name="connsiteY11" fmla="*/ 611783 h 1160647"/>
                <a:gd name="connsiteX12" fmla="*/ 240670 w 3028183"/>
                <a:gd name="connsiteY12" fmla="*/ 611513 h 1160647"/>
                <a:gd name="connsiteX13" fmla="*/ 251310 w 3028183"/>
                <a:gd name="connsiteY13" fmla="*/ 609622 h 1160647"/>
                <a:gd name="connsiteX14" fmla="*/ 249283 w 3028183"/>
                <a:gd name="connsiteY14" fmla="*/ 698254 h 1160647"/>
                <a:gd name="connsiteX15" fmla="*/ 250803 w 3028183"/>
                <a:gd name="connsiteY15" fmla="*/ 698525 h 1160647"/>
                <a:gd name="connsiteX16" fmla="*/ 261443 w 3028183"/>
                <a:gd name="connsiteY16" fmla="*/ 700416 h 1160647"/>
                <a:gd name="connsiteX17" fmla="*/ 261696 w 3028183"/>
                <a:gd name="connsiteY17" fmla="*/ 701227 h 1160647"/>
                <a:gd name="connsiteX18" fmla="*/ 263470 w 3028183"/>
                <a:gd name="connsiteY18" fmla="*/ 706902 h 1160647"/>
                <a:gd name="connsiteX19" fmla="*/ 264230 w 3028183"/>
                <a:gd name="connsiteY19" fmla="*/ 704470 h 1160647"/>
                <a:gd name="connsiteX20" fmla="*/ 269550 w 3028183"/>
                <a:gd name="connsiteY20" fmla="*/ 687446 h 1160647"/>
                <a:gd name="connsiteX21" fmla="*/ 271323 w 3028183"/>
                <a:gd name="connsiteY21" fmla="*/ 687446 h 1160647"/>
                <a:gd name="connsiteX22" fmla="*/ 283737 w 3028183"/>
                <a:gd name="connsiteY22" fmla="*/ 687446 h 1160647"/>
                <a:gd name="connsiteX23" fmla="*/ 283737 w 3028183"/>
                <a:gd name="connsiteY23" fmla="*/ 719872 h 1160647"/>
                <a:gd name="connsiteX24" fmla="*/ 284750 w 3028183"/>
                <a:gd name="connsiteY24" fmla="*/ 720413 h 1160647"/>
                <a:gd name="connsiteX25" fmla="*/ 291844 w 3028183"/>
                <a:gd name="connsiteY25" fmla="*/ 724196 h 1160647"/>
                <a:gd name="connsiteX26" fmla="*/ 291844 w 3028183"/>
                <a:gd name="connsiteY26" fmla="*/ 725547 h 1160647"/>
                <a:gd name="connsiteX27" fmla="*/ 291844 w 3028183"/>
                <a:gd name="connsiteY27" fmla="*/ 735005 h 1160647"/>
                <a:gd name="connsiteX28" fmla="*/ 336431 w 3028183"/>
                <a:gd name="connsiteY28" fmla="*/ 735005 h 1160647"/>
                <a:gd name="connsiteX29" fmla="*/ 336431 w 3028183"/>
                <a:gd name="connsiteY29" fmla="*/ 736086 h 1160647"/>
                <a:gd name="connsiteX30" fmla="*/ 336431 w 3028183"/>
                <a:gd name="connsiteY30" fmla="*/ 743652 h 1160647"/>
                <a:gd name="connsiteX31" fmla="*/ 338457 w 3028183"/>
                <a:gd name="connsiteY31" fmla="*/ 743652 h 1160647"/>
                <a:gd name="connsiteX32" fmla="*/ 352644 w 3028183"/>
                <a:gd name="connsiteY32" fmla="*/ 743652 h 1160647"/>
                <a:gd name="connsiteX33" fmla="*/ 352644 w 3028183"/>
                <a:gd name="connsiteY33" fmla="*/ 713387 h 1160647"/>
                <a:gd name="connsiteX34" fmla="*/ 397231 w 3028183"/>
                <a:gd name="connsiteY34" fmla="*/ 713387 h 1160647"/>
                <a:gd name="connsiteX35" fmla="*/ 397231 w 3028183"/>
                <a:gd name="connsiteY35" fmla="*/ 712036 h 1160647"/>
                <a:gd name="connsiteX36" fmla="*/ 397231 w 3028183"/>
                <a:gd name="connsiteY36" fmla="*/ 702578 h 1160647"/>
                <a:gd name="connsiteX37" fmla="*/ 398245 w 3028183"/>
                <a:gd name="connsiteY37" fmla="*/ 702578 h 1160647"/>
                <a:gd name="connsiteX38" fmla="*/ 405338 w 3028183"/>
                <a:gd name="connsiteY38" fmla="*/ 702578 h 1160647"/>
                <a:gd name="connsiteX39" fmla="*/ 405338 w 3028183"/>
                <a:gd name="connsiteY39" fmla="*/ 700687 h 1160647"/>
                <a:gd name="connsiteX40" fmla="*/ 405338 w 3028183"/>
                <a:gd name="connsiteY40" fmla="*/ 687446 h 1160647"/>
                <a:gd name="connsiteX41" fmla="*/ 406098 w 3028183"/>
                <a:gd name="connsiteY41" fmla="*/ 687446 h 1160647"/>
                <a:gd name="connsiteX42" fmla="*/ 411418 w 3028183"/>
                <a:gd name="connsiteY42" fmla="*/ 687446 h 1160647"/>
                <a:gd name="connsiteX43" fmla="*/ 411418 w 3028183"/>
                <a:gd name="connsiteY43" fmla="*/ 686365 h 1160647"/>
                <a:gd name="connsiteX44" fmla="*/ 411418 w 3028183"/>
                <a:gd name="connsiteY44" fmla="*/ 678798 h 1160647"/>
                <a:gd name="connsiteX45" fmla="*/ 413445 w 3028183"/>
                <a:gd name="connsiteY45" fmla="*/ 678798 h 1160647"/>
                <a:gd name="connsiteX46" fmla="*/ 427632 w 3028183"/>
                <a:gd name="connsiteY46" fmla="*/ 678798 h 1160647"/>
                <a:gd name="connsiteX47" fmla="*/ 427632 w 3028183"/>
                <a:gd name="connsiteY47" fmla="*/ 679879 h 1160647"/>
                <a:gd name="connsiteX48" fmla="*/ 427632 w 3028183"/>
                <a:gd name="connsiteY48" fmla="*/ 687446 h 1160647"/>
                <a:gd name="connsiteX49" fmla="*/ 449925 w 3028183"/>
                <a:gd name="connsiteY49" fmla="*/ 687446 h 1160647"/>
                <a:gd name="connsiteX50" fmla="*/ 449925 w 3028183"/>
                <a:gd name="connsiteY50" fmla="*/ 685554 h 1160647"/>
                <a:gd name="connsiteX51" fmla="*/ 449925 w 3028183"/>
                <a:gd name="connsiteY51" fmla="*/ 672313 h 1160647"/>
                <a:gd name="connsiteX52" fmla="*/ 451699 w 3028183"/>
                <a:gd name="connsiteY52" fmla="*/ 672313 h 1160647"/>
                <a:gd name="connsiteX53" fmla="*/ 464112 w 3028183"/>
                <a:gd name="connsiteY53" fmla="*/ 672313 h 1160647"/>
                <a:gd name="connsiteX54" fmla="*/ 464112 w 3028183"/>
                <a:gd name="connsiteY54" fmla="*/ 696093 h 1160647"/>
                <a:gd name="connsiteX55" fmla="*/ 465126 w 3028183"/>
                <a:gd name="connsiteY55" fmla="*/ 696093 h 1160647"/>
                <a:gd name="connsiteX56" fmla="*/ 472219 w 3028183"/>
                <a:gd name="connsiteY56" fmla="*/ 696093 h 1160647"/>
                <a:gd name="connsiteX57" fmla="*/ 472219 w 3028183"/>
                <a:gd name="connsiteY57" fmla="*/ 695012 h 1160647"/>
                <a:gd name="connsiteX58" fmla="*/ 472219 w 3028183"/>
                <a:gd name="connsiteY58" fmla="*/ 687446 h 1160647"/>
                <a:gd name="connsiteX59" fmla="*/ 473992 w 3028183"/>
                <a:gd name="connsiteY59" fmla="*/ 687446 h 1160647"/>
                <a:gd name="connsiteX60" fmla="*/ 486406 w 3028183"/>
                <a:gd name="connsiteY60" fmla="*/ 687446 h 1160647"/>
                <a:gd name="connsiteX61" fmla="*/ 486406 w 3028183"/>
                <a:gd name="connsiteY61" fmla="*/ 713387 h 1160647"/>
                <a:gd name="connsiteX62" fmla="*/ 488433 w 3028183"/>
                <a:gd name="connsiteY62" fmla="*/ 713387 h 1160647"/>
                <a:gd name="connsiteX63" fmla="*/ 502619 w 3028183"/>
                <a:gd name="connsiteY63" fmla="*/ 713387 h 1160647"/>
                <a:gd name="connsiteX64" fmla="*/ 502619 w 3028183"/>
                <a:gd name="connsiteY64" fmla="*/ 715008 h 1160647"/>
                <a:gd name="connsiteX65" fmla="*/ 502619 w 3028183"/>
                <a:gd name="connsiteY65" fmla="*/ 726358 h 1160647"/>
                <a:gd name="connsiteX66" fmla="*/ 503379 w 3028183"/>
                <a:gd name="connsiteY66" fmla="*/ 726358 h 1160647"/>
                <a:gd name="connsiteX67" fmla="*/ 508700 w 3028183"/>
                <a:gd name="connsiteY67" fmla="*/ 726358 h 1160647"/>
                <a:gd name="connsiteX68" fmla="*/ 508700 w 3028183"/>
                <a:gd name="connsiteY68" fmla="*/ 725547 h 1160647"/>
                <a:gd name="connsiteX69" fmla="*/ 508700 w 3028183"/>
                <a:gd name="connsiteY69" fmla="*/ 719872 h 1160647"/>
                <a:gd name="connsiteX70" fmla="*/ 539100 w 3028183"/>
                <a:gd name="connsiteY70" fmla="*/ 719872 h 1160647"/>
                <a:gd name="connsiteX71" fmla="*/ 539100 w 3028183"/>
                <a:gd name="connsiteY71" fmla="*/ 743652 h 1160647"/>
                <a:gd name="connsiteX72" fmla="*/ 540113 w 3028183"/>
                <a:gd name="connsiteY72" fmla="*/ 743652 h 1160647"/>
                <a:gd name="connsiteX73" fmla="*/ 547207 w 3028183"/>
                <a:gd name="connsiteY73" fmla="*/ 743652 h 1160647"/>
                <a:gd name="connsiteX74" fmla="*/ 547207 w 3028183"/>
                <a:gd name="connsiteY74" fmla="*/ 744733 h 1160647"/>
                <a:gd name="connsiteX75" fmla="*/ 547207 w 3028183"/>
                <a:gd name="connsiteY75" fmla="*/ 752299 h 1160647"/>
                <a:gd name="connsiteX76" fmla="*/ 547967 w 3028183"/>
                <a:gd name="connsiteY76" fmla="*/ 752299 h 1160647"/>
                <a:gd name="connsiteX77" fmla="*/ 553287 w 3028183"/>
                <a:gd name="connsiteY77" fmla="*/ 752299 h 1160647"/>
                <a:gd name="connsiteX78" fmla="*/ 553287 w 3028183"/>
                <a:gd name="connsiteY78" fmla="*/ 750137 h 1160647"/>
                <a:gd name="connsiteX79" fmla="*/ 553287 w 3028183"/>
                <a:gd name="connsiteY79" fmla="*/ 735005 h 1160647"/>
                <a:gd name="connsiteX80" fmla="*/ 554300 w 3028183"/>
                <a:gd name="connsiteY80" fmla="*/ 735005 h 1160647"/>
                <a:gd name="connsiteX81" fmla="*/ 561394 w 3028183"/>
                <a:gd name="connsiteY81" fmla="*/ 735005 h 1160647"/>
                <a:gd name="connsiteX82" fmla="*/ 561394 w 3028183"/>
                <a:gd name="connsiteY82" fmla="*/ 736086 h 1160647"/>
                <a:gd name="connsiteX83" fmla="*/ 561394 w 3028183"/>
                <a:gd name="connsiteY83" fmla="*/ 743652 h 1160647"/>
                <a:gd name="connsiteX84" fmla="*/ 566714 w 3028183"/>
                <a:gd name="connsiteY84" fmla="*/ 741659 h 1160647"/>
                <a:gd name="connsiteX85" fmla="*/ 567474 w 3028183"/>
                <a:gd name="connsiteY85" fmla="*/ 740679 h 1160647"/>
                <a:gd name="connsiteX86" fmla="*/ 567474 w 3028183"/>
                <a:gd name="connsiteY86" fmla="*/ 735005 h 1160647"/>
                <a:gd name="connsiteX87" fmla="*/ 605981 w 3028183"/>
                <a:gd name="connsiteY87" fmla="*/ 735005 h 1160647"/>
                <a:gd name="connsiteX88" fmla="*/ 605981 w 3028183"/>
                <a:gd name="connsiteY88" fmla="*/ 758784 h 1160647"/>
                <a:gd name="connsiteX89" fmla="*/ 608007 w 3028183"/>
                <a:gd name="connsiteY89" fmla="*/ 758784 h 1160647"/>
                <a:gd name="connsiteX90" fmla="*/ 622194 w 3028183"/>
                <a:gd name="connsiteY90" fmla="*/ 758784 h 1160647"/>
                <a:gd name="connsiteX91" fmla="*/ 622194 w 3028183"/>
                <a:gd name="connsiteY91" fmla="*/ 759865 h 1160647"/>
                <a:gd name="connsiteX92" fmla="*/ 622194 w 3028183"/>
                <a:gd name="connsiteY92" fmla="*/ 767431 h 1160647"/>
                <a:gd name="connsiteX93" fmla="*/ 623968 w 3028183"/>
                <a:gd name="connsiteY93" fmla="*/ 767431 h 1160647"/>
                <a:gd name="connsiteX94" fmla="*/ 636381 w 3028183"/>
                <a:gd name="connsiteY94" fmla="*/ 767431 h 1160647"/>
                <a:gd name="connsiteX95" fmla="*/ 636381 w 3028183"/>
                <a:gd name="connsiteY95" fmla="*/ 743652 h 1160647"/>
                <a:gd name="connsiteX96" fmla="*/ 637394 w 3028183"/>
                <a:gd name="connsiteY96" fmla="*/ 743652 h 1160647"/>
                <a:gd name="connsiteX97" fmla="*/ 644488 w 3028183"/>
                <a:gd name="connsiteY97" fmla="*/ 743652 h 1160647"/>
                <a:gd name="connsiteX98" fmla="*/ 644488 w 3028183"/>
                <a:gd name="connsiteY98" fmla="*/ 711225 h 1160647"/>
                <a:gd name="connsiteX99" fmla="*/ 645501 w 3028183"/>
                <a:gd name="connsiteY99" fmla="*/ 711225 h 1160647"/>
                <a:gd name="connsiteX100" fmla="*/ 652595 w 3028183"/>
                <a:gd name="connsiteY100" fmla="*/ 711225 h 1160647"/>
                <a:gd name="connsiteX101" fmla="*/ 652595 w 3028183"/>
                <a:gd name="connsiteY101" fmla="*/ 709334 h 1160647"/>
                <a:gd name="connsiteX102" fmla="*/ 652595 w 3028183"/>
                <a:gd name="connsiteY102" fmla="*/ 696093 h 1160647"/>
                <a:gd name="connsiteX103" fmla="*/ 651328 w 3028183"/>
                <a:gd name="connsiteY103" fmla="*/ 694471 h 1160647"/>
                <a:gd name="connsiteX104" fmla="*/ 656648 w 3028183"/>
                <a:gd name="connsiteY104" fmla="*/ 683122 h 1160647"/>
                <a:gd name="connsiteX105" fmla="*/ 664755 w 3028183"/>
                <a:gd name="connsiteY105" fmla="*/ 711225 h 1160647"/>
                <a:gd name="connsiteX106" fmla="*/ 665515 w 3028183"/>
                <a:gd name="connsiteY106" fmla="*/ 711225 h 1160647"/>
                <a:gd name="connsiteX107" fmla="*/ 670835 w 3028183"/>
                <a:gd name="connsiteY107" fmla="*/ 711225 h 1160647"/>
                <a:gd name="connsiteX108" fmla="*/ 670835 w 3028183"/>
                <a:gd name="connsiteY108" fmla="*/ 605298 h 1160647"/>
                <a:gd name="connsiteX109" fmla="*/ 672355 w 3028183"/>
                <a:gd name="connsiteY109" fmla="*/ 605298 h 1160647"/>
                <a:gd name="connsiteX110" fmla="*/ 682995 w 3028183"/>
                <a:gd name="connsiteY110" fmla="*/ 605298 h 1160647"/>
                <a:gd name="connsiteX111" fmla="*/ 682995 w 3028183"/>
                <a:gd name="connsiteY111" fmla="*/ 557739 h 1160647"/>
                <a:gd name="connsiteX112" fmla="*/ 709342 w 3028183"/>
                <a:gd name="connsiteY112" fmla="*/ 557739 h 1160647"/>
                <a:gd name="connsiteX113" fmla="*/ 709342 w 3028183"/>
                <a:gd name="connsiteY113" fmla="*/ 536121 h 1160647"/>
                <a:gd name="connsiteX114" fmla="*/ 743796 w 3028183"/>
                <a:gd name="connsiteY114" fmla="*/ 536121 h 1160647"/>
                <a:gd name="connsiteX115" fmla="*/ 743796 w 3028183"/>
                <a:gd name="connsiteY115" fmla="*/ 538553 h 1160647"/>
                <a:gd name="connsiteX116" fmla="*/ 743796 w 3028183"/>
                <a:gd name="connsiteY116" fmla="*/ 555577 h 1160647"/>
                <a:gd name="connsiteX117" fmla="*/ 746076 w 3028183"/>
                <a:gd name="connsiteY117" fmla="*/ 555577 h 1160647"/>
                <a:gd name="connsiteX118" fmla="*/ 762036 w 3028183"/>
                <a:gd name="connsiteY118" fmla="*/ 555577 h 1160647"/>
                <a:gd name="connsiteX119" fmla="*/ 762036 w 3028183"/>
                <a:gd name="connsiteY119" fmla="*/ 603136 h 1160647"/>
                <a:gd name="connsiteX120" fmla="*/ 763049 w 3028183"/>
                <a:gd name="connsiteY120" fmla="*/ 603136 h 1160647"/>
                <a:gd name="connsiteX121" fmla="*/ 770143 w 3028183"/>
                <a:gd name="connsiteY121" fmla="*/ 603136 h 1160647"/>
                <a:gd name="connsiteX122" fmla="*/ 784330 w 3028183"/>
                <a:gd name="connsiteY122" fmla="*/ 607460 h 1160647"/>
                <a:gd name="connsiteX123" fmla="*/ 784330 w 3028183"/>
                <a:gd name="connsiteY123" fmla="*/ 646372 h 1160647"/>
                <a:gd name="connsiteX124" fmla="*/ 785343 w 3028183"/>
                <a:gd name="connsiteY124" fmla="*/ 646372 h 1160647"/>
                <a:gd name="connsiteX125" fmla="*/ 792436 w 3028183"/>
                <a:gd name="connsiteY125" fmla="*/ 646372 h 1160647"/>
                <a:gd name="connsiteX126" fmla="*/ 792436 w 3028183"/>
                <a:gd name="connsiteY126" fmla="*/ 647993 h 1160647"/>
                <a:gd name="connsiteX127" fmla="*/ 792436 w 3028183"/>
                <a:gd name="connsiteY127" fmla="*/ 659342 h 1160647"/>
                <a:gd name="connsiteX128" fmla="*/ 794463 w 3028183"/>
                <a:gd name="connsiteY128" fmla="*/ 659342 h 1160647"/>
                <a:gd name="connsiteX129" fmla="*/ 808650 w 3028183"/>
                <a:gd name="connsiteY129" fmla="*/ 659342 h 1160647"/>
                <a:gd name="connsiteX130" fmla="*/ 814730 w 3028183"/>
                <a:gd name="connsiteY130" fmla="*/ 665828 h 1160647"/>
                <a:gd name="connsiteX131" fmla="*/ 814730 w 3028183"/>
                <a:gd name="connsiteY131" fmla="*/ 687446 h 1160647"/>
                <a:gd name="connsiteX132" fmla="*/ 817010 w 3028183"/>
                <a:gd name="connsiteY132" fmla="*/ 687446 h 1160647"/>
                <a:gd name="connsiteX133" fmla="*/ 832970 w 3028183"/>
                <a:gd name="connsiteY133" fmla="*/ 687446 h 1160647"/>
                <a:gd name="connsiteX134" fmla="*/ 832970 w 3028183"/>
                <a:gd name="connsiteY134" fmla="*/ 688526 h 1160647"/>
                <a:gd name="connsiteX135" fmla="*/ 832970 w 3028183"/>
                <a:gd name="connsiteY135" fmla="*/ 696093 h 1160647"/>
                <a:gd name="connsiteX136" fmla="*/ 834237 w 3028183"/>
                <a:gd name="connsiteY136" fmla="*/ 696093 h 1160647"/>
                <a:gd name="connsiteX137" fmla="*/ 843104 w 3028183"/>
                <a:gd name="connsiteY137" fmla="*/ 696093 h 1160647"/>
                <a:gd name="connsiteX138" fmla="*/ 843104 w 3028183"/>
                <a:gd name="connsiteY138" fmla="*/ 698254 h 1160647"/>
                <a:gd name="connsiteX139" fmla="*/ 843104 w 3028183"/>
                <a:gd name="connsiteY139" fmla="*/ 713387 h 1160647"/>
                <a:gd name="connsiteX140" fmla="*/ 847157 w 3028183"/>
                <a:gd name="connsiteY140" fmla="*/ 711495 h 1160647"/>
                <a:gd name="connsiteX141" fmla="*/ 847157 w 3028183"/>
                <a:gd name="connsiteY141" fmla="*/ 698254 h 1160647"/>
                <a:gd name="connsiteX142" fmla="*/ 848170 w 3028183"/>
                <a:gd name="connsiteY142" fmla="*/ 698254 h 1160647"/>
                <a:gd name="connsiteX143" fmla="*/ 855264 w 3028183"/>
                <a:gd name="connsiteY143" fmla="*/ 698254 h 1160647"/>
                <a:gd name="connsiteX144" fmla="*/ 855264 w 3028183"/>
                <a:gd name="connsiteY144" fmla="*/ 699876 h 1160647"/>
                <a:gd name="connsiteX145" fmla="*/ 855264 w 3028183"/>
                <a:gd name="connsiteY145" fmla="*/ 711225 h 1160647"/>
                <a:gd name="connsiteX146" fmla="*/ 856024 w 3028183"/>
                <a:gd name="connsiteY146" fmla="*/ 711225 h 1160647"/>
                <a:gd name="connsiteX147" fmla="*/ 861344 w 3028183"/>
                <a:gd name="connsiteY147" fmla="*/ 711225 h 1160647"/>
                <a:gd name="connsiteX148" fmla="*/ 909984 w 3028183"/>
                <a:gd name="connsiteY148" fmla="*/ 706902 h 1160647"/>
                <a:gd name="connsiteX149" fmla="*/ 909984 w 3028183"/>
                <a:gd name="connsiteY149" fmla="*/ 708253 h 1160647"/>
                <a:gd name="connsiteX150" fmla="*/ 909984 w 3028183"/>
                <a:gd name="connsiteY150" fmla="*/ 717710 h 1160647"/>
                <a:gd name="connsiteX151" fmla="*/ 910744 w 3028183"/>
                <a:gd name="connsiteY151" fmla="*/ 717710 h 1160647"/>
                <a:gd name="connsiteX152" fmla="*/ 916065 w 3028183"/>
                <a:gd name="connsiteY152" fmla="*/ 717710 h 1160647"/>
                <a:gd name="connsiteX153" fmla="*/ 916065 w 3028183"/>
                <a:gd name="connsiteY153" fmla="*/ 719872 h 1160647"/>
                <a:gd name="connsiteX154" fmla="*/ 916065 w 3028183"/>
                <a:gd name="connsiteY154" fmla="*/ 735005 h 1160647"/>
                <a:gd name="connsiteX155" fmla="*/ 918091 w 3028183"/>
                <a:gd name="connsiteY155" fmla="*/ 733654 h 1160647"/>
                <a:gd name="connsiteX156" fmla="*/ 932278 w 3028183"/>
                <a:gd name="connsiteY156" fmla="*/ 724196 h 1160647"/>
                <a:gd name="connsiteX157" fmla="*/ 938358 w 3028183"/>
                <a:gd name="connsiteY157" fmla="*/ 683122 h 1160647"/>
                <a:gd name="connsiteX158" fmla="*/ 939118 w 3028183"/>
                <a:gd name="connsiteY158" fmla="*/ 682852 h 1160647"/>
                <a:gd name="connsiteX159" fmla="*/ 944438 w 3028183"/>
                <a:gd name="connsiteY159" fmla="*/ 680960 h 1160647"/>
                <a:gd name="connsiteX160" fmla="*/ 946465 w 3028183"/>
                <a:gd name="connsiteY160" fmla="*/ 611783 h 1160647"/>
                <a:gd name="connsiteX161" fmla="*/ 948492 w 3028183"/>
                <a:gd name="connsiteY161" fmla="*/ 680960 h 1160647"/>
                <a:gd name="connsiteX162" fmla="*/ 949252 w 3028183"/>
                <a:gd name="connsiteY162" fmla="*/ 681230 h 1160647"/>
                <a:gd name="connsiteX163" fmla="*/ 954572 w 3028183"/>
                <a:gd name="connsiteY163" fmla="*/ 683122 h 1160647"/>
                <a:gd name="connsiteX164" fmla="*/ 954572 w 3028183"/>
                <a:gd name="connsiteY164" fmla="*/ 596651 h 1160647"/>
                <a:gd name="connsiteX165" fmla="*/ 958625 w 3028183"/>
                <a:gd name="connsiteY165" fmla="*/ 564224 h 1160647"/>
                <a:gd name="connsiteX166" fmla="*/ 997132 w 3028183"/>
                <a:gd name="connsiteY166" fmla="*/ 564224 h 1160647"/>
                <a:gd name="connsiteX167" fmla="*/ 997132 w 3028183"/>
                <a:gd name="connsiteY167" fmla="*/ 596651 h 1160647"/>
                <a:gd name="connsiteX168" fmla="*/ 997892 w 3028183"/>
                <a:gd name="connsiteY168" fmla="*/ 596651 h 1160647"/>
                <a:gd name="connsiteX169" fmla="*/ 1003212 w 3028183"/>
                <a:gd name="connsiteY169" fmla="*/ 596651 h 1160647"/>
                <a:gd name="connsiteX170" fmla="*/ 1003212 w 3028183"/>
                <a:gd name="connsiteY170" fmla="*/ 514503 h 1160647"/>
                <a:gd name="connsiteX171" fmla="*/ 1004986 w 3028183"/>
                <a:gd name="connsiteY171" fmla="*/ 514503 h 1160647"/>
                <a:gd name="connsiteX172" fmla="*/ 1017399 w 3028183"/>
                <a:gd name="connsiteY172" fmla="*/ 514503 h 1160647"/>
                <a:gd name="connsiteX173" fmla="*/ 1017399 w 3028183"/>
                <a:gd name="connsiteY173" fmla="*/ 512612 h 1160647"/>
                <a:gd name="connsiteX174" fmla="*/ 1017399 w 3028183"/>
                <a:gd name="connsiteY174" fmla="*/ 499371 h 1160647"/>
                <a:gd name="connsiteX175" fmla="*/ 1039693 w 3028183"/>
                <a:gd name="connsiteY175" fmla="*/ 499371 h 1160647"/>
                <a:gd name="connsiteX176" fmla="*/ 1039693 w 3028183"/>
                <a:gd name="connsiteY176" fmla="*/ 498290 h 1160647"/>
                <a:gd name="connsiteX177" fmla="*/ 1039693 w 3028183"/>
                <a:gd name="connsiteY177" fmla="*/ 490724 h 1160647"/>
                <a:gd name="connsiteX178" fmla="*/ 1041466 w 3028183"/>
                <a:gd name="connsiteY178" fmla="*/ 490724 h 1160647"/>
                <a:gd name="connsiteX179" fmla="*/ 1053880 w 3028183"/>
                <a:gd name="connsiteY179" fmla="*/ 490724 h 1160647"/>
                <a:gd name="connsiteX180" fmla="*/ 1053880 w 3028183"/>
                <a:gd name="connsiteY180" fmla="*/ 491805 h 1160647"/>
                <a:gd name="connsiteX181" fmla="*/ 1053880 w 3028183"/>
                <a:gd name="connsiteY181" fmla="*/ 499371 h 1160647"/>
                <a:gd name="connsiteX182" fmla="*/ 1054640 w 3028183"/>
                <a:gd name="connsiteY182" fmla="*/ 499371 h 1160647"/>
                <a:gd name="connsiteX183" fmla="*/ 1059960 w 3028183"/>
                <a:gd name="connsiteY183" fmla="*/ 499371 h 1160647"/>
                <a:gd name="connsiteX184" fmla="*/ 1070093 w 3028183"/>
                <a:gd name="connsiteY184" fmla="*/ 495047 h 1160647"/>
                <a:gd name="connsiteX185" fmla="*/ 1074146 w 3028183"/>
                <a:gd name="connsiteY185" fmla="*/ 498290 h 1160647"/>
                <a:gd name="connsiteX186" fmla="*/ 1074146 w 3028183"/>
                <a:gd name="connsiteY186" fmla="*/ 490724 h 1160647"/>
                <a:gd name="connsiteX187" fmla="*/ 1076426 w 3028183"/>
                <a:gd name="connsiteY187" fmla="*/ 490724 h 1160647"/>
                <a:gd name="connsiteX188" fmla="*/ 1092387 w 3028183"/>
                <a:gd name="connsiteY188" fmla="*/ 490724 h 1160647"/>
                <a:gd name="connsiteX189" fmla="*/ 1092387 w 3028183"/>
                <a:gd name="connsiteY189" fmla="*/ 491805 h 1160647"/>
                <a:gd name="connsiteX190" fmla="*/ 1092387 w 3028183"/>
                <a:gd name="connsiteY190" fmla="*/ 499371 h 1160647"/>
                <a:gd name="connsiteX191" fmla="*/ 1122787 w 3028183"/>
                <a:gd name="connsiteY191" fmla="*/ 499371 h 1160647"/>
                <a:gd name="connsiteX192" fmla="*/ 1122787 w 3028183"/>
                <a:gd name="connsiteY192" fmla="*/ 500992 h 1160647"/>
                <a:gd name="connsiteX193" fmla="*/ 1122787 w 3028183"/>
                <a:gd name="connsiteY193" fmla="*/ 512342 h 1160647"/>
                <a:gd name="connsiteX194" fmla="*/ 1149134 w 3028183"/>
                <a:gd name="connsiteY194" fmla="*/ 512342 h 1160647"/>
                <a:gd name="connsiteX195" fmla="*/ 1149134 w 3028183"/>
                <a:gd name="connsiteY195" fmla="*/ 542606 h 1160647"/>
                <a:gd name="connsiteX196" fmla="*/ 1149894 w 3028183"/>
                <a:gd name="connsiteY196" fmla="*/ 542606 h 1160647"/>
                <a:gd name="connsiteX197" fmla="*/ 1155214 w 3028183"/>
                <a:gd name="connsiteY197" fmla="*/ 542606 h 1160647"/>
                <a:gd name="connsiteX198" fmla="*/ 1155214 w 3028183"/>
                <a:gd name="connsiteY198" fmla="*/ 543687 h 1160647"/>
                <a:gd name="connsiteX199" fmla="*/ 1155214 w 3028183"/>
                <a:gd name="connsiteY199" fmla="*/ 551254 h 1160647"/>
                <a:gd name="connsiteX200" fmla="*/ 1159268 w 3028183"/>
                <a:gd name="connsiteY200" fmla="*/ 581518 h 1160647"/>
                <a:gd name="connsiteX201" fmla="*/ 1160028 w 3028183"/>
                <a:gd name="connsiteY201" fmla="*/ 581518 h 1160647"/>
                <a:gd name="connsiteX202" fmla="*/ 1165348 w 3028183"/>
                <a:gd name="connsiteY202" fmla="*/ 581518 h 1160647"/>
                <a:gd name="connsiteX203" fmla="*/ 1165348 w 3028183"/>
                <a:gd name="connsiteY203" fmla="*/ 582329 h 1160647"/>
                <a:gd name="connsiteX204" fmla="*/ 1165348 w 3028183"/>
                <a:gd name="connsiteY204" fmla="*/ 588004 h 1160647"/>
                <a:gd name="connsiteX205" fmla="*/ 1166361 w 3028183"/>
                <a:gd name="connsiteY205" fmla="*/ 588004 h 1160647"/>
                <a:gd name="connsiteX206" fmla="*/ 1173454 w 3028183"/>
                <a:gd name="connsiteY206" fmla="*/ 588004 h 1160647"/>
                <a:gd name="connsiteX207" fmla="*/ 1173454 w 3028183"/>
                <a:gd name="connsiteY207" fmla="*/ 618269 h 1160647"/>
                <a:gd name="connsiteX208" fmla="*/ 1175481 w 3028183"/>
                <a:gd name="connsiteY208" fmla="*/ 618269 h 1160647"/>
                <a:gd name="connsiteX209" fmla="*/ 1189668 w 3028183"/>
                <a:gd name="connsiteY209" fmla="*/ 618269 h 1160647"/>
                <a:gd name="connsiteX210" fmla="*/ 1189668 w 3028183"/>
                <a:gd name="connsiteY210" fmla="*/ 642048 h 1160647"/>
                <a:gd name="connsiteX211" fmla="*/ 1191695 w 3028183"/>
                <a:gd name="connsiteY211" fmla="*/ 643669 h 1160647"/>
                <a:gd name="connsiteX212" fmla="*/ 1191695 w 3028183"/>
                <a:gd name="connsiteY212" fmla="*/ 655019 h 1160647"/>
                <a:gd name="connsiteX213" fmla="*/ 1192455 w 3028183"/>
                <a:gd name="connsiteY213" fmla="*/ 655019 h 1160647"/>
                <a:gd name="connsiteX214" fmla="*/ 1197775 w 3028183"/>
                <a:gd name="connsiteY214" fmla="*/ 655019 h 1160647"/>
                <a:gd name="connsiteX215" fmla="*/ 1197775 w 3028183"/>
                <a:gd name="connsiteY215" fmla="*/ 678798 h 1160647"/>
                <a:gd name="connsiteX216" fmla="*/ 1199041 w 3028183"/>
                <a:gd name="connsiteY216" fmla="*/ 678798 h 1160647"/>
                <a:gd name="connsiteX217" fmla="*/ 1207908 w 3028183"/>
                <a:gd name="connsiteY217" fmla="*/ 678798 h 1160647"/>
                <a:gd name="connsiteX218" fmla="*/ 1209935 w 3028183"/>
                <a:gd name="connsiteY218" fmla="*/ 682852 h 1160647"/>
                <a:gd name="connsiteX219" fmla="*/ 1209935 w 3028183"/>
                <a:gd name="connsiteY219" fmla="*/ 696093 h 1160647"/>
                <a:gd name="connsiteX220" fmla="*/ 1211455 w 3028183"/>
                <a:gd name="connsiteY220" fmla="*/ 694201 h 1160647"/>
                <a:gd name="connsiteX221" fmla="*/ 1222095 w 3028183"/>
                <a:gd name="connsiteY221" fmla="*/ 680960 h 1160647"/>
                <a:gd name="connsiteX222" fmla="*/ 1250469 w 3028183"/>
                <a:gd name="connsiteY222" fmla="*/ 680960 h 1160647"/>
                <a:gd name="connsiteX223" fmla="*/ 1250469 w 3028183"/>
                <a:gd name="connsiteY223" fmla="*/ 767431 h 1160647"/>
                <a:gd name="connsiteX224" fmla="*/ 1251229 w 3028183"/>
                <a:gd name="connsiteY224" fmla="*/ 767431 h 1160647"/>
                <a:gd name="connsiteX225" fmla="*/ 1256549 w 3028183"/>
                <a:gd name="connsiteY225" fmla="*/ 767431 h 1160647"/>
                <a:gd name="connsiteX226" fmla="*/ 1257309 w 3028183"/>
                <a:gd name="connsiteY226" fmla="*/ 766080 h 1160647"/>
                <a:gd name="connsiteX227" fmla="*/ 1262629 w 3028183"/>
                <a:gd name="connsiteY227" fmla="*/ 756622 h 1160647"/>
                <a:gd name="connsiteX228" fmla="*/ 1262629 w 3028183"/>
                <a:gd name="connsiteY228" fmla="*/ 758514 h 1160647"/>
                <a:gd name="connsiteX229" fmla="*/ 1262629 w 3028183"/>
                <a:gd name="connsiteY229" fmla="*/ 771755 h 1160647"/>
                <a:gd name="connsiteX230" fmla="*/ 1266682 w 3028183"/>
                <a:gd name="connsiteY230" fmla="*/ 726358 h 1160647"/>
                <a:gd name="connsiteX231" fmla="*/ 1267442 w 3028183"/>
                <a:gd name="connsiteY231" fmla="*/ 726358 h 1160647"/>
                <a:gd name="connsiteX232" fmla="*/ 1272762 w 3028183"/>
                <a:gd name="connsiteY232" fmla="*/ 726358 h 1160647"/>
                <a:gd name="connsiteX233" fmla="*/ 1272762 w 3028183"/>
                <a:gd name="connsiteY233" fmla="*/ 661504 h 1160647"/>
                <a:gd name="connsiteX234" fmla="*/ 1273776 w 3028183"/>
                <a:gd name="connsiteY234" fmla="*/ 661504 h 1160647"/>
                <a:gd name="connsiteX235" fmla="*/ 1280869 w 3028183"/>
                <a:gd name="connsiteY235" fmla="*/ 661504 h 1160647"/>
                <a:gd name="connsiteX236" fmla="*/ 1293029 w 3028183"/>
                <a:gd name="connsiteY236" fmla="*/ 618269 h 1160647"/>
                <a:gd name="connsiteX237" fmla="*/ 1294296 w 3028183"/>
                <a:gd name="connsiteY237" fmla="*/ 618269 h 1160647"/>
                <a:gd name="connsiteX238" fmla="*/ 1303163 w 3028183"/>
                <a:gd name="connsiteY238" fmla="*/ 618269 h 1160647"/>
                <a:gd name="connsiteX239" fmla="*/ 1313296 w 3028183"/>
                <a:gd name="connsiteY239" fmla="*/ 661504 h 1160647"/>
                <a:gd name="connsiteX240" fmla="*/ 1314309 w 3028183"/>
                <a:gd name="connsiteY240" fmla="*/ 661504 h 1160647"/>
                <a:gd name="connsiteX241" fmla="*/ 1321403 w 3028183"/>
                <a:gd name="connsiteY241" fmla="*/ 661504 h 1160647"/>
                <a:gd name="connsiteX242" fmla="*/ 1321403 w 3028183"/>
                <a:gd name="connsiteY242" fmla="*/ 700416 h 1160647"/>
                <a:gd name="connsiteX243" fmla="*/ 1323176 w 3028183"/>
                <a:gd name="connsiteY243" fmla="*/ 700416 h 1160647"/>
                <a:gd name="connsiteX244" fmla="*/ 1335590 w 3028183"/>
                <a:gd name="connsiteY244" fmla="*/ 700416 h 1160647"/>
                <a:gd name="connsiteX245" fmla="*/ 1335590 w 3028183"/>
                <a:gd name="connsiteY245" fmla="*/ 702578 h 1160647"/>
                <a:gd name="connsiteX246" fmla="*/ 1335590 w 3028183"/>
                <a:gd name="connsiteY246" fmla="*/ 717710 h 1160647"/>
                <a:gd name="connsiteX247" fmla="*/ 1339643 w 3028183"/>
                <a:gd name="connsiteY247" fmla="*/ 715549 h 1160647"/>
                <a:gd name="connsiteX248" fmla="*/ 1339643 w 3028183"/>
                <a:gd name="connsiteY248" fmla="*/ 700416 h 1160647"/>
                <a:gd name="connsiteX249" fmla="*/ 1341163 w 3028183"/>
                <a:gd name="connsiteY249" fmla="*/ 700416 h 1160647"/>
                <a:gd name="connsiteX250" fmla="*/ 1351803 w 3028183"/>
                <a:gd name="connsiteY250" fmla="*/ 700416 h 1160647"/>
                <a:gd name="connsiteX251" fmla="*/ 1351803 w 3028183"/>
                <a:gd name="connsiteY251" fmla="*/ 702037 h 1160647"/>
                <a:gd name="connsiteX252" fmla="*/ 1351803 w 3028183"/>
                <a:gd name="connsiteY252" fmla="*/ 713387 h 1160647"/>
                <a:gd name="connsiteX253" fmla="*/ 1382204 w 3028183"/>
                <a:gd name="connsiteY253" fmla="*/ 713387 h 1160647"/>
                <a:gd name="connsiteX254" fmla="*/ 1382204 w 3028183"/>
                <a:gd name="connsiteY254" fmla="*/ 676637 h 1160647"/>
                <a:gd name="connsiteX255" fmla="*/ 1383470 w 3028183"/>
                <a:gd name="connsiteY255" fmla="*/ 676637 h 1160647"/>
                <a:gd name="connsiteX256" fmla="*/ 1392337 w 3028183"/>
                <a:gd name="connsiteY256" fmla="*/ 676637 h 1160647"/>
                <a:gd name="connsiteX257" fmla="*/ 1392337 w 3028183"/>
                <a:gd name="connsiteY257" fmla="*/ 698254 h 1160647"/>
                <a:gd name="connsiteX258" fmla="*/ 1394364 w 3028183"/>
                <a:gd name="connsiteY258" fmla="*/ 665828 h 1160647"/>
                <a:gd name="connsiteX259" fmla="*/ 1416657 w 3028183"/>
                <a:gd name="connsiteY259" fmla="*/ 665828 h 1160647"/>
                <a:gd name="connsiteX260" fmla="*/ 1416657 w 3028183"/>
                <a:gd name="connsiteY260" fmla="*/ 664206 h 1160647"/>
                <a:gd name="connsiteX261" fmla="*/ 1416657 w 3028183"/>
                <a:gd name="connsiteY261" fmla="*/ 652857 h 1160647"/>
                <a:gd name="connsiteX262" fmla="*/ 1417417 w 3028183"/>
                <a:gd name="connsiteY262" fmla="*/ 652857 h 1160647"/>
                <a:gd name="connsiteX263" fmla="*/ 1422737 w 3028183"/>
                <a:gd name="connsiteY263" fmla="*/ 652857 h 1160647"/>
                <a:gd name="connsiteX264" fmla="*/ 1422737 w 3028183"/>
                <a:gd name="connsiteY264" fmla="*/ 650966 h 1160647"/>
                <a:gd name="connsiteX265" fmla="*/ 1422737 w 3028183"/>
                <a:gd name="connsiteY265" fmla="*/ 637725 h 1160647"/>
                <a:gd name="connsiteX266" fmla="*/ 1426791 w 3028183"/>
                <a:gd name="connsiteY266" fmla="*/ 644210 h 1160647"/>
                <a:gd name="connsiteX267" fmla="*/ 1429071 w 3028183"/>
                <a:gd name="connsiteY267" fmla="*/ 644210 h 1160647"/>
                <a:gd name="connsiteX268" fmla="*/ 1445031 w 3028183"/>
                <a:gd name="connsiteY268" fmla="*/ 644210 h 1160647"/>
                <a:gd name="connsiteX269" fmla="*/ 1445031 w 3028183"/>
                <a:gd name="connsiteY269" fmla="*/ 643399 h 1160647"/>
                <a:gd name="connsiteX270" fmla="*/ 1445031 w 3028183"/>
                <a:gd name="connsiteY270" fmla="*/ 637725 h 1160647"/>
                <a:gd name="connsiteX271" fmla="*/ 1445791 w 3028183"/>
                <a:gd name="connsiteY271" fmla="*/ 637725 h 1160647"/>
                <a:gd name="connsiteX272" fmla="*/ 1451111 w 3028183"/>
                <a:gd name="connsiteY272" fmla="*/ 637725 h 1160647"/>
                <a:gd name="connsiteX273" fmla="*/ 1451111 w 3028183"/>
                <a:gd name="connsiteY273" fmla="*/ 639076 h 1160647"/>
                <a:gd name="connsiteX274" fmla="*/ 1451111 w 3028183"/>
                <a:gd name="connsiteY274" fmla="*/ 648534 h 1160647"/>
                <a:gd name="connsiteX275" fmla="*/ 1489618 w 3028183"/>
                <a:gd name="connsiteY275" fmla="*/ 648534 h 1160647"/>
                <a:gd name="connsiteX276" fmla="*/ 1489618 w 3028183"/>
                <a:gd name="connsiteY276" fmla="*/ 786887 h 1160647"/>
                <a:gd name="connsiteX277" fmla="*/ 1491138 w 3028183"/>
                <a:gd name="connsiteY277" fmla="*/ 786887 h 1160647"/>
                <a:gd name="connsiteX278" fmla="*/ 1501778 w 3028183"/>
                <a:gd name="connsiteY278" fmla="*/ 786887 h 1160647"/>
                <a:gd name="connsiteX279" fmla="*/ 1501778 w 3028183"/>
                <a:gd name="connsiteY279" fmla="*/ 773917 h 1160647"/>
                <a:gd name="connsiteX280" fmla="*/ 1505832 w 3028183"/>
                <a:gd name="connsiteY280" fmla="*/ 773917 h 1160647"/>
                <a:gd name="connsiteX281" fmla="*/ 1505832 w 3028183"/>
                <a:gd name="connsiteY281" fmla="*/ 786887 h 1160647"/>
                <a:gd name="connsiteX282" fmla="*/ 1536232 w 3028183"/>
                <a:gd name="connsiteY282" fmla="*/ 786887 h 1160647"/>
                <a:gd name="connsiteX283" fmla="*/ 1536232 w 3028183"/>
                <a:gd name="connsiteY283" fmla="*/ 756622 h 1160647"/>
                <a:gd name="connsiteX284" fmla="*/ 1548392 w 3028183"/>
                <a:gd name="connsiteY284" fmla="*/ 756622 h 1160647"/>
                <a:gd name="connsiteX285" fmla="*/ 1560552 w 3028183"/>
                <a:gd name="connsiteY285" fmla="*/ 754461 h 1160647"/>
                <a:gd name="connsiteX286" fmla="*/ 1564606 w 3028183"/>
                <a:gd name="connsiteY286" fmla="*/ 756622 h 1160647"/>
                <a:gd name="connsiteX287" fmla="*/ 1574739 w 3028183"/>
                <a:gd name="connsiteY287" fmla="*/ 756622 h 1160647"/>
                <a:gd name="connsiteX288" fmla="*/ 1574739 w 3028183"/>
                <a:gd name="connsiteY288" fmla="*/ 786887 h 1160647"/>
                <a:gd name="connsiteX289" fmla="*/ 1582846 w 3028183"/>
                <a:gd name="connsiteY289" fmla="*/ 786887 h 1160647"/>
                <a:gd name="connsiteX290" fmla="*/ 1582846 w 3028183"/>
                <a:gd name="connsiteY290" fmla="*/ 804182 h 1160647"/>
                <a:gd name="connsiteX291" fmla="*/ 1592182 w 3028183"/>
                <a:gd name="connsiteY291" fmla="*/ 805087 h 1160647"/>
                <a:gd name="connsiteX292" fmla="*/ 1605140 w 3028183"/>
                <a:gd name="connsiteY292" fmla="*/ 805087 h 1160647"/>
                <a:gd name="connsiteX293" fmla="*/ 1605140 w 3028183"/>
                <a:gd name="connsiteY293" fmla="*/ 789049 h 1160647"/>
                <a:gd name="connsiteX294" fmla="*/ 1673096 w 3028183"/>
                <a:gd name="connsiteY294" fmla="*/ 789049 h 1160647"/>
                <a:gd name="connsiteX295" fmla="*/ 1673096 w 3028183"/>
                <a:gd name="connsiteY295" fmla="*/ 703796 h 1160647"/>
                <a:gd name="connsiteX296" fmla="*/ 1745104 w 3028183"/>
                <a:gd name="connsiteY296" fmla="*/ 703796 h 1160647"/>
                <a:gd name="connsiteX297" fmla="*/ 1745104 w 3028183"/>
                <a:gd name="connsiteY297" fmla="*/ 782564 h 1160647"/>
                <a:gd name="connsiteX298" fmla="*/ 1747008 w 3028183"/>
                <a:gd name="connsiteY298" fmla="*/ 782564 h 1160647"/>
                <a:gd name="connsiteX299" fmla="*/ 1748250 w 3028183"/>
                <a:gd name="connsiteY299" fmla="*/ 805087 h 1160647"/>
                <a:gd name="connsiteX300" fmla="*/ 1757926 w 3028183"/>
                <a:gd name="connsiteY300" fmla="*/ 805087 h 1160647"/>
                <a:gd name="connsiteX301" fmla="*/ 1759168 w 3028183"/>
                <a:gd name="connsiteY301" fmla="*/ 782564 h 1160647"/>
                <a:gd name="connsiteX302" fmla="*/ 1765248 w 3028183"/>
                <a:gd name="connsiteY302" fmla="*/ 782564 h 1160647"/>
                <a:gd name="connsiteX303" fmla="*/ 1766490 w 3028183"/>
                <a:gd name="connsiteY303" fmla="*/ 805087 h 1160647"/>
                <a:gd name="connsiteX304" fmla="*/ 1817112 w 3028183"/>
                <a:gd name="connsiteY304" fmla="*/ 805087 h 1160647"/>
                <a:gd name="connsiteX305" fmla="*/ 1817112 w 3028183"/>
                <a:gd name="connsiteY305" fmla="*/ 642059 h 1160647"/>
                <a:gd name="connsiteX306" fmla="*/ 2014439 w 3028183"/>
                <a:gd name="connsiteY306" fmla="*/ 642059 h 1160647"/>
                <a:gd name="connsiteX307" fmla="*/ 2014439 w 3028183"/>
                <a:gd name="connsiteY307" fmla="*/ 805087 h 1160647"/>
                <a:gd name="connsiteX308" fmla="*/ 2033136 w 3028183"/>
                <a:gd name="connsiteY308" fmla="*/ 805087 h 1160647"/>
                <a:gd name="connsiteX309" fmla="*/ 2033136 w 3028183"/>
                <a:gd name="connsiteY309" fmla="*/ 722394 h 1160647"/>
                <a:gd name="connsiteX310" fmla="*/ 2128256 w 3028183"/>
                <a:gd name="connsiteY310" fmla="*/ 722394 h 1160647"/>
                <a:gd name="connsiteX311" fmla="*/ 2140186 w 3028183"/>
                <a:gd name="connsiteY311" fmla="*/ 404253 h 1160647"/>
                <a:gd name="connsiteX312" fmla="*/ 2128026 w 3028183"/>
                <a:gd name="connsiteY312" fmla="*/ 382635 h 1160647"/>
                <a:gd name="connsiteX313" fmla="*/ 2121946 w 3028183"/>
                <a:gd name="connsiteY313" fmla="*/ 378311 h 1160647"/>
                <a:gd name="connsiteX314" fmla="*/ 2130053 w 3028183"/>
                <a:gd name="connsiteY314" fmla="*/ 354532 h 1160647"/>
                <a:gd name="connsiteX315" fmla="*/ 2130053 w 3028183"/>
                <a:gd name="connsiteY315" fmla="*/ 337238 h 1160647"/>
                <a:gd name="connsiteX316" fmla="*/ 2144240 w 3028183"/>
                <a:gd name="connsiteY316" fmla="*/ 337238 h 1160647"/>
                <a:gd name="connsiteX317" fmla="*/ 2144240 w 3028183"/>
                <a:gd name="connsiteY317" fmla="*/ 315620 h 1160647"/>
                <a:gd name="connsiteX318" fmla="*/ 2146266 w 3028183"/>
                <a:gd name="connsiteY318" fmla="*/ 311296 h 1160647"/>
                <a:gd name="connsiteX319" fmla="*/ 2146266 w 3028183"/>
                <a:gd name="connsiteY319" fmla="*/ 233472 h 1160647"/>
                <a:gd name="connsiteX320" fmla="*/ 2144240 w 3028183"/>
                <a:gd name="connsiteY320" fmla="*/ 226987 h 1160647"/>
                <a:gd name="connsiteX321" fmla="*/ 2150320 w 3028183"/>
                <a:gd name="connsiteY321" fmla="*/ 220501 h 1160647"/>
                <a:gd name="connsiteX322" fmla="*/ 2150320 w 3028183"/>
                <a:gd name="connsiteY322" fmla="*/ 162133 h 1160647"/>
                <a:gd name="connsiteX323" fmla="*/ 2152346 w 3028183"/>
                <a:gd name="connsiteY323" fmla="*/ 157810 h 1160647"/>
                <a:gd name="connsiteX324" fmla="*/ 2152346 w 3028183"/>
                <a:gd name="connsiteY324" fmla="*/ 101604 h 1160647"/>
                <a:gd name="connsiteX325" fmla="*/ 2154373 w 3028183"/>
                <a:gd name="connsiteY325" fmla="*/ 82148 h 1160647"/>
                <a:gd name="connsiteX326" fmla="*/ 2158427 w 3028183"/>
                <a:gd name="connsiteY326" fmla="*/ 99442 h 1160647"/>
                <a:gd name="connsiteX327" fmla="*/ 2160453 w 3028183"/>
                <a:gd name="connsiteY327" fmla="*/ 157810 h 1160647"/>
                <a:gd name="connsiteX328" fmla="*/ 2162480 w 3028183"/>
                <a:gd name="connsiteY328" fmla="*/ 220501 h 1160647"/>
                <a:gd name="connsiteX329" fmla="*/ 2168560 w 3028183"/>
                <a:gd name="connsiteY329" fmla="*/ 226987 h 1160647"/>
                <a:gd name="connsiteX330" fmla="*/ 2166533 w 3028183"/>
                <a:gd name="connsiteY330" fmla="*/ 233472 h 1160647"/>
                <a:gd name="connsiteX331" fmla="*/ 2166533 w 3028183"/>
                <a:gd name="connsiteY331" fmla="*/ 311296 h 1160647"/>
                <a:gd name="connsiteX332" fmla="*/ 2168560 w 3028183"/>
                <a:gd name="connsiteY332" fmla="*/ 315620 h 1160647"/>
                <a:gd name="connsiteX333" fmla="*/ 2168560 w 3028183"/>
                <a:gd name="connsiteY333" fmla="*/ 337238 h 1160647"/>
                <a:gd name="connsiteX334" fmla="*/ 2182747 w 3028183"/>
                <a:gd name="connsiteY334" fmla="*/ 337238 h 1160647"/>
                <a:gd name="connsiteX335" fmla="*/ 2182747 w 3028183"/>
                <a:gd name="connsiteY335" fmla="*/ 354532 h 1160647"/>
                <a:gd name="connsiteX336" fmla="*/ 2190854 w 3028183"/>
                <a:gd name="connsiteY336" fmla="*/ 378311 h 1160647"/>
                <a:gd name="connsiteX337" fmla="*/ 2184774 w 3028183"/>
                <a:gd name="connsiteY337" fmla="*/ 382635 h 1160647"/>
                <a:gd name="connsiteX338" fmla="*/ 2172613 w 3028183"/>
                <a:gd name="connsiteY338" fmla="*/ 404253 h 1160647"/>
                <a:gd name="connsiteX339" fmla="*/ 2180720 w 3028183"/>
                <a:gd name="connsiteY339" fmla="*/ 657181 h 1160647"/>
                <a:gd name="connsiteX340" fmla="*/ 2245574 w 3028183"/>
                <a:gd name="connsiteY340" fmla="*/ 657181 h 1160647"/>
                <a:gd name="connsiteX341" fmla="*/ 2245574 w 3028183"/>
                <a:gd name="connsiteY341" fmla="*/ 732843 h 1160647"/>
                <a:gd name="connsiteX342" fmla="*/ 2253681 w 3028183"/>
                <a:gd name="connsiteY342" fmla="*/ 732843 h 1160647"/>
                <a:gd name="connsiteX343" fmla="*/ 2255708 w 3028183"/>
                <a:gd name="connsiteY343" fmla="*/ 726358 h 1160647"/>
                <a:gd name="connsiteX344" fmla="*/ 2261788 w 3028183"/>
                <a:gd name="connsiteY344" fmla="*/ 726358 h 1160647"/>
                <a:gd name="connsiteX345" fmla="*/ 2263815 w 3028183"/>
                <a:gd name="connsiteY345" fmla="*/ 735005 h 1160647"/>
                <a:gd name="connsiteX346" fmla="*/ 2275975 w 3028183"/>
                <a:gd name="connsiteY346" fmla="*/ 735005 h 1160647"/>
                <a:gd name="connsiteX347" fmla="*/ 2275975 w 3028183"/>
                <a:gd name="connsiteY347" fmla="*/ 728519 h 1160647"/>
                <a:gd name="connsiteX348" fmla="*/ 2298268 w 3028183"/>
                <a:gd name="connsiteY348" fmla="*/ 728519 h 1160647"/>
                <a:gd name="connsiteX349" fmla="*/ 2298268 w 3028183"/>
                <a:gd name="connsiteY349" fmla="*/ 735005 h 1160647"/>
                <a:gd name="connsiteX350" fmla="*/ 2318535 w 3028183"/>
                <a:gd name="connsiteY350" fmla="*/ 735005 h 1160647"/>
                <a:gd name="connsiteX351" fmla="*/ 2318535 w 3028183"/>
                <a:gd name="connsiteY351" fmla="*/ 780402 h 1160647"/>
                <a:gd name="connsiteX352" fmla="*/ 2332722 w 3028183"/>
                <a:gd name="connsiteY352" fmla="*/ 780402 h 1160647"/>
                <a:gd name="connsiteX353" fmla="*/ 2332722 w 3028183"/>
                <a:gd name="connsiteY353" fmla="*/ 767431 h 1160647"/>
                <a:gd name="connsiteX354" fmla="*/ 2348936 w 3028183"/>
                <a:gd name="connsiteY354" fmla="*/ 767431 h 1160647"/>
                <a:gd name="connsiteX355" fmla="*/ 2348936 w 3028183"/>
                <a:gd name="connsiteY355" fmla="*/ 588004 h 1160647"/>
                <a:gd name="connsiteX356" fmla="*/ 2355016 w 3028183"/>
                <a:gd name="connsiteY356" fmla="*/ 581518 h 1160647"/>
                <a:gd name="connsiteX357" fmla="*/ 2427977 w 3028183"/>
                <a:gd name="connsiteY357" fmla="*/ 581518 h 1160647"/>
                <a:gd name="connsiteX358" fmla="*/ 2427977 w 3028183"/>
                <a:gd name="connsiteY358" fmla="*/ 590166 h 1160647"/>
                <a:gd name="connsiteX359" fmla="*/ 2438110 w 3028183"/>
                <a:gd name="connsiteY359" fmla="*/ 590166 h 1160647"/>
                <a:gd name="connsiteX360" fmla="*/ 2438110 w 3028183"/>
                <a:gd name="connsiteY360" fmla="*/ 704740 h 1160647"/>
                <a:gd name="connsiteX361" fmla="*/ 2460404 w 3028183"/>
                <a:gd name="connsiteY361" fmla="*/ 704740 h 1160647"/>
                <a:gd name="connsiteX362" fmla="*/ 2460404 w 3028183"/>
                <a:gd name="connsiteY362" fmla="*/ 637725 h 1160647"/>
                <a:gd name="connsiteX363" fmla="*/ 2486751 w 3028183"/>
                <a:gd name="connsiteY363" fmla="*/ 637725 h 1160647"/>
                <a:gd name="connsiteX364" fmla="*/ 2490804 w 3028183"/>
                <a:gd name="connsiteY364" fmla="*/ 633401 h 1160647"/>
                <a:gd name="connsiteX365" fmla="*/ 2498911 w 3028183"/>
                <a:gd name="connsiteY365" fmla="*/ 633401 h 1160647"/>
                <a:gd name="connsiteX366" fmla="*/ 2502964 w 3028183"/>
                <a:gd name="connsiteY366" fmla="*/ 637725 h 1160647"/>
                <a:gd name="connsiteX367" fmla="*/ 2525258 w 3028183"/>
                <a:gd name="connsiteY367" fmla="*/ 637725 h 1160647"/>
                <a:gd name="connsiteX368" fmla="*/ 2525258 w 3028183"/>
                <a:gd name="connsiteY368" fmla="*/ 520989 h 1160647"/>
                <a:gd name="connsiteX369" fmla="*/ 2582005 w 3028183"/>
                <a:gd name="connsiteY369" fmla="*/ 510180 h 1160647"/>
                <a:gd name="connsiteX370" fmla="*/ 2582005 w 3028183"/>
                <a:gd name="connsiteY370" fmla="*/ 511261 h 1160647"/>
                <a:gd name="connsiteX371" fmla="*/ 2582005 w 3028183"/>
                <a:gd name="connsiteY371" fmla="*/ 518827 h 1160647"/>
                <a:gd name="connsiteX372" fmla="*/ 2608352 w 3028183"/>
                <a:gd name="connsiteY372" fmla="*/ 518827 h 1160647"/>
                <a:gd name="connsiteX373" fmla="*/ 2608352 w 3028183"/>
                <a:gd name="connsiteY373" fmla="*/ 773917 h 1160647"/>
                <a:gd name="connsiteX374" fmla="*/ 2630646 w 3028183"/>
                <a:gd name="connsiteY374" fmla="*/ 773917 h 1160647"/>
                <a:gd name="connsiteX375" fmla="*/ 2630646 w 3028183"/>
                <a:gd name="connsiteY375" fmla="*/ 769593 h 1160647"/>
                <a:gd name="connsiteX376" fmla="*/ 2642806 w 3028183"/>
                <a:gd name="connsiteY376" fmla="*/ 769593 h 1160647"/>
                <a:gd name="connsiteX377" fmla="*/ 2642806 w 3028183"/>
                <a:gd name="connsiteY377" fmla="*/ 773917 h 1160647"/>
                <a:gd name="connsiteX378" fmla="*/ 2667126 w 3028183"/>
                <a:gd name="connsiteY378" fmla="*/ 773917 h 1160647"/>
                <a:gd name="connsiteX379" fmla="*/ 2667126 w 3028183"/>
                <a:gd name="connsiteY379" fmla="*/ 760946 h 1160647"/>
                <a:gd name="connsiteX380" fmla="*/ 2695500 w 3028183"/>
                <a:gd name="connsiteY380" fmla="*/ 760946 h 1160647"/>
                <a:gd name="connsiteX381" fmla="*/ 2707660 w 3028183"/>
                <a:gd name="connsiteY381" fmla="*/ 756622 h 1160647"/>
                <a:gd name="connsiteX382" fmla="*/ 2727927 w 3028183"/>
                <a:gd name="connsiteY382" fmla="*/ 760946 h 1160647"/>
                <a:gd name="connsiteX383" fmla="*/ 2727927 w 3028183"/>
                <a:gd name="connsiteY383" fmla="*/ 743652 h 1160647"/>
                <a:gd name="connsiteX384" fmla="*/ 2736034 w 3028183"/>
                <a:gd name="connsiteY384" fmla="*/ 743652 h 1160647"/>
                <a:gd name="connsiteX385" fmla="*/ 2736034 w 3028183"/>
                <a:gd name="connsiteY385" fmla="*/ 730681 h 1160647"/>
                <a:gd name="connsiteX386" fmla="*/ 2792781 w 3028183"/>
                <a:gd name="connsiteY386" fmla="*/ 730681 h 1160647"/>
                <a:gd name="connsiteX387" fmla="*/ 2792781 w 3028183"/>
                <a:gd name="connsiteY387" fmla="*/ 700416 h 1160647"/>
                <a:gd name="connsiteX388" fmla="*/ 2811021 w 3028183"/>
                <a:gd name="connsiteY388" fmla="*/ 700416 h 1160647"/>
                <a:gd name="connsiteX389" fmla="*/ 2811021 w 3028183"/>
                <a:gd name="connsiteY389" fmla="*/ 693931 h 1160647"/>
                <a:gd name="connsiteX390" fmla="*/ 2823181 w 3028183"/>
                <a:gd name="connsiteY390" fmla="*/ 693931 h 1160647"/>
                <a:gd name="connsiteX391" fmla="*/ 2823181 w 3028183"/>
                <a:gd name="connsiteY391" fmla="*/ 700416 h 1160647"/>
                <a:gd name="connsiteX392" fmla="*/ 2839395 w 3028183"/>
                <a:gd name="connsiteY392" fmla="*/ 700416 h 1160647"/>
                <a:gd name="connsiteX393" fmla="*/ 2839395 w 3028183"/>
                <a:gd name="connsiteY393" fmla="*/ 750137 h 1160647"/>
                <a:gd name="connsiteX394" fmla="*/ 2871822 w 3028183"/>
                <a:gd name="connsiteY394" fmla="*/ 750137 h 1160647"/>
                <a:gd name="connsiteX395" fmla="*/ 2871822 w 3028183"/>
                <a:gd name="connsiteY395" fmla="*/ 724196 h 1160647"/>
                <a:gd name="connsiteX396" fmla="*/ 2910329 w 3028183"/>
                <a:gd name="connsiteY396" fmla="*/ 724196 h 1160647"/>
                <a:gd name="connsiteX397" fmla="*/ 2910329 w 3028183"/>
                <a:gd name="connsiteY397" fmla="*/ 693931 h 1160647"/>
                <a:gd name="connsiteX398" fmla="*/ 2958970 w 3028183"/>
                <a:gd name="connsiteY398" fmla="*/ 693931 h 1160647"/>
                <a:gd name="connsiteX399" fmla="*/ 2958970 w 3028183"/>
                <a:gd name="connsiteY399" fmla="*/ 805087 h 1160647"/>
                <a:gd name="connsiteX400" fmla="*/ 2958970 w 3028183"/>
                <a:gd name="connsiteY400" fmla="*/ 818866 h 1160647"/>
                <a:gd name="connsiteX401" fmla="*/ 3024845 w 3028183"/>
                <a:gd name="connsiteY401" fmla="*/ 818866 h 1160647"/>
                <a:gd name="connsiteX402" fmla="*/ 3028183 w 3028183"/>
                <a:gd name="connsiteY402" fmla="*/ 1160647 h 1160647"/>
                <a:gd name="connsiteX403" fmla="*/ 2054 w 3028183"/>
                <a:gd name="connsiteY403" fmla="*/ 1158314 h 1160647"/>
                <a:gd name="connsiteX404" fmla="*/ 0 w 3028183"/>
                <a:gd name="connsiteY404" fmla="*/ 724196 h 1160647"/>
                <a:gd name="connsiteX405" fmla="*/ 20267 w 3028183"/>
                <a:gd name="connsiteY405" fmla="*/ 724196 h 1160647"/>
                <a:gd name="connsiteX406" fmla="*/ 20774 w 3028183"/>
                <a:gd name="connsiteY406" fmla="*/ 723115 h 1160647"/>
                <a:gd name="connsiteX407" fmla="*/ 24320 w 3028183"/>
                <a:gd name="connsiteY407" fmla="*/ 715549 h 1160647"/>
                <a:gd name="connsiteX408" fmla="*/ 26094 w 3028183"/>
                <a:gd name="connsiteY408" fmla="*/ 715819 h 1160647"/>
                <a:gd name="connsiteX409" fmla="*/ 38507 w 3028183"/>
                <a:gd name="connsiteY409" fmla="*/ 717710 h 1160647"/>
                <a:gd name="connsiteX410" fmla="*/ 39014 w 3028183"/>
                <a:gd name="connsiteY410" fmla="*/ 719062 h 1160647"/>
                <a:gd name="connsiteX411" fmla="*/ 42560 w 3028183"/>
                <a:gd name="connsiteY411" fmla="*/ 728519 h 1160647"/>
                <a:gd name="connsiteX412" fmla="*/ 68907 w 3028183"/>
                <a:gd name="connsiteY412" fmla="*/ 730681 h 1160647"/>
                <a:gd name="connsiteX413" fmla="*/ 68907 w 3028183"/>
                <a:gd name="connsiteY413" fmla="*/ 607460 h 1160647"/>
                <a:gd name="connsiteX414" fmla="*/ 70934 w 3028183"/>
                <a:gd name="connsiteY414" fmla="*/ 607460 h 1160647"/>
                <a:gd name="connsiteX415" fmla="*/ 85121 w 3028183"/>
                <a:gd name="connsiteY415" fmla="*/ 607460 h 1160647"/>
                <a:gd name="connsiteX416" fmla="*/ 85121 w 3028183"/>
                <a:gd name="connsiteY416" fmla="*/ 471268 h 1160647"/>
                <a:gd name="connsiteX417" fmla="*/ 86894 w 3028183"/>
                <a:gd name="connsiteY417" fmla="*/ 471268 h 1160647"/>
                <a:gd name="connsiteX418" fmla="*/ 99308 w 3028183"/>
                <a:gd name="connsiteY418" fmla="*/ 471268 h 1160647"/>
                <a:gd name="connsiteX419" fmla="*/ 99308 w 3028183"/>
                <a:gd name="connsiteY419" fmla="*/ 356694 h 1160647"/>
                <a:gd name="connsiteX420" fmla="*/ 103361 w 3028183"/>
                <a:gd name="connsiteY420" fmla="*/ 328590 h 1160647"/>
                <a:gd name="connsiteX421" fmla="*/ 105388 w 3028183"/>
                <a:gd name="connsiteY421" fmla="*/ 328590 h 1160647"/>
                <a:gd name="connsiteX422" fmla="*/ 119575 w 3028183"/>
                <a:gd name="connsiteY422" fmla="*/ 328590 h 1160647"/>
                <a:gd name="connsiteX423" fmla="*/ 156055 w 3028183"/>
                <a:gd name="connsiteY423" fmla="*/ 246443 h 1160647"/>
                <a:gd name="connsiteX424" fmla="*/ 160109 w 3028183"/>
                <a:gd name="connsiteY424" fmla="*/ 0 h 1160647"/>
                <a:gd name="connsiteX0" fmla="*/ 160109 w 3031519"/>
                <a:gd name="connsiteY0" fmla="*/ 0 h 1160647"/>
                <a:gd name="connsiteX1" fmla="*/ 162135 w 3031519"/>
                <a:gd name="connsiteY1" fmla="*/ 246443 h 1160647"/>
                <a:gd name="connsiteX2" fmla="*/ 200642 w 3031519"/>
                <a:gd name="connsiteY2" fmla="*/ 326429 h 1160647"/>
                <a:gd name="connsiteX3" fmla="*/ 202669 w 3031519"/>
                <a:gd name="connsiteY3" fmla="*/ 326429 h 1160647"/>
                <a:gd name="connsiteX4" fmla="*/ 216856 w 3031519"/>
                <a:gd name="connsiteY4" fmla="*/ 326429 h 1160647"/>
                <a:gd name="connsiteX5" fmla="*/ 216856 w 3031519"/>
                <a:gd name="connsiteY5" fmla="*/ 350208 h 1160647"/>
                <a:gd name="connsiteX6" fmla="*/ 217363 w 3031519"/>
                <a:gd name="connsiteY6" fmla="*/ 351019 h 1160647"/>
                <a:gd name="connsiteX7" fmla="*/ 220909 w 3031519"/>
                <a:gd name="connsiteY7" fmla="*/ 356694 h 1160647"/>
                <a:gd name="connsiteX8" fmla="*/ 220909 w 3031519"/>
                <a:gd name="connsiteY8" fmla="*/ 471268 h 1160647"/>
                <a:gd name="connsiteX9" fmla="*/ 223189 w 3031519"/>
                <a:gd name="connsiteY9" fmla="*/ 471268 h 1160647"/>
                <a:gd name="connsiteX10" fmla="*/ 239150 w 3031519"/>
                <a:gd name="connsiteY10" fmla="*/ 471268 h 1160647"/>
                <a:gd name="connsiteX11" fmla="*/ 239150 w 3031519"/>
                <a:gd name="connsiteY11" fmla="*/ 611783 h 1160647"/>
                <a:gd name="connsiteX12" fmla="*/ 240670 w 3031519"/>
                <a:gd name="connsiteY12" fmla="*/ 611513 h 1160647"/>
                <a:gd name="connsiteX13" fmla="*/ 251310 w 3031519"/>
                <a:gd name="connsiteY13" fmla="*/ 609622 h 1160647"/>
                <a:gd name="connsiteX14" fmla="*/ 249283 w 3031519"/>
                <a:gd name="connsiteY14" fmla="*/ 698254 h 1160647"/>
                <a:gd name="connsiteX15" fmla="*/ 250803 w 3031519"/>
                <a:gd name="connsiteY15" fmla="*/ 698525 h 1160647"/>
                <a:gd name="connsiteX16" fmla="*/ 261443 w 3031519"/>
                <a:gd name="connsiteY16" fmla="*/ 700416 h 1160647"/>
                <a:gd name="connsiteX17" fmla="*/ 261696 w 3031519"/>
                <a:gd name="connsiteY17" fmla="*/ 701227 h 1160647"/>
                <a:gd name="connsiteX18" fmla="*/ 263470 w 3031519"/>
                <a:gd name="connsiteY18" fmla="*/ 706902 h 1160647"/>
                <a:gd name="connsiteX19" fmla="*/ 264230 w 3031519"/>
                <a:gd name="connsiteY19" fmla="*/ 704470 h 1160647"/>
                <a:gd name="connsiteX20" fmla="*/ 269550 w 3031519"/>
                <a:gd name="connsiteY20" fmla="*/ 687446 h 1160647"/>
                <a:gd name="connsiteX21" fmla="*/ 271323 w 3031519"/>
                <a:gd name="connsiteY21" fmla="*/ 687446 h 1160647"/>
                <a:gd name="connsiteX22" fmla="*/ 283737 w 3031519"/>
                <a:gd name="connsiteY22" fmla="*/ 687446 h 1160647"/>
                <a:gd name="connsiteX23" fmla="*/ 283737 w 3031519"/>
                <a:gd name="connsiteY23" fmla="*/ 719872 h 1160647"/>
                <a:gd name="connsiteX24" fmla="*/ 284750 w 3031519"/>
                <a:gd name="connsiteY24" fmla="*/ 720413 h 1160647"/>
                <a:gd name="connsiteX25" fmla="*/ 291844 w 3031519"/>
                <a:gd name="connsiteY25" fmla="*/ 724196 h 1160647"/>
                <a:gd name="connsiteX26" fmla="*/ 291844 w 3031519"/>
                <a:gd name="connsiteY26" fmla="*/ 725547 h 1160647"/>
                <a:gd name="connsiteX27" fmla="*/ 291844 w 3031519"/>
                <a:gd name="connsiteY27" fmla="*/ 735005 h 1160647"/>
                <a:gd name="connsiteX28" fmla="*/ 336431 w 3031519"/>
                <a:gd name="connsiteY28" fmla="*/ 735005 h 1160647"/>
                <a:gd name="connsiteX29" fmla="*/ 336431 w 3031519"/>
                <a:gd name="connsiteY29" fmla="*/ 736086 h 1160647"/>
                <a:gd name="connsiteX30" fmla="*/ 336431 w 3031519"/>
                <a:gd name="connsiteY30" fmla="*/ 743652 h 1160647"/>
                <a:gd name="connsiteX31" fmla="*/ 338457 w 3031519"/>
                <a:gd name="connsiteY31" fmla="*/ 743652 h 1160647"/>
                <a:gd name="connsiteX32" fmla="*/ 352644 w 3031519"/>
                <a:gd name="connsiteY32" fmla="*/ 743652 h 1160647"/>
                <a:gd name="connsiteX33" fmla="*/ 352644 w 3031519"/>
                <a:gd name="connsiteY33" fmla="*/ 713387 h 1160647"/>
                <a:gd name="connsiteX34" fmla="*/ 397231 w 3031519"/>
                <a:gd name="connsiteY34" fmla="*/ 713387 h 1160647"/>
                <a:gd name="connsiteX35" fmla="*/ 397231 w 3031519"/>
                <a:gd name="connsiteY35" fmla="*/ 712036 h 1160647"/>
                <a:gd name="connsiteX36" fmla="*/ 397231 w 3031519"/>
                <a:gd name="connsiteY36" fmla="*/ 702578 h 1160647"/>
                <a:gd name="connsiteX37" fmla="*/ 398245 w 3031519"/>
                <a:gd name="connsiteY37" fmla="*/ 702578 h 1160647"/>
                <a:gd name="connsiteX38" fmla="*/ 405338 w 3031519"/>
                <a:gd name="connsiteY38" fmla="*/ 702578 h 1160647"/>
                <a:gd name="connsiteX39" fmla="*/ 405338 w 3031519"/>
                <a:gd name="connsiteY39" fmla="*/ 700687 h 1160647"/>
                <a:gd name="connsiteX40" fmla="*/ 405338 w 3031519"/>
                <a:gd name="connsiteY40" fmla="*/ 687446 h 1160647"/>
                <a:gd name="connsiteX41" fmla="*/ 406098 w 3031519"/>
                <a:gd name="connsiteY41" fmla="*/ 687446 h 1160647"/>
                <a:gd name="connsiteX42" fmla="*/ 411418 w 3031519"/>
                <a:gd name="connsiteY42" fmla="*/ 687446 h 1160647"/>
                <a:gd name="connsiteX43" fmla="*/ 411418 w 3031519"/>
                <a:gd name="connsiteY43" fmla="*/ 686365 h 1160647"/>
                <a:gd name="connsiteX44" fmla="*/ 411418 w 3031519"/>
                <a:gd name="connsiteY44" fmla="*/ 678798 h 1160647"/>
                <a:gd name="connsiteX45" fmla="*/ 413445 w 3031519"/>
                <a:gd name="connsiteY45" fmla="*/ 678798 h 1160647"/>
                <a:gd name="connsiteX46" fmla="*/ 427632 w 3031519"/>
                <a:gd name="connsiteY46" fmla="*/ 678798 h 1160647"/>
                <a:gd name="connsiteX47" fmla="*/ 427632 w 3031519"/>
                <a:gd name="connsiteY47" fmla="*/ 679879 h 1160647"/>
                <a:gd name="connsiteX48" fmla="*/ 427632 w 3031519"/>
                <a:gd name="connsiteY48" fmla="*/ 687446 h 1160647"/>
                <a:gd name="connsiteX49" fmla="*/ 449925 w 3031519"/>
                <a:gd name="connsiteY49" fmla="*/ 687446 h 1160647"/>
                <a:gd name="connsiteX50" fmla="*/ 449925 w 3031519"/>
                <a:gd name="connsiteY50" fmla="*/ 685554 h 1160647"/>
                <a:gd name="connsiteX51" fmla="*/ 449925 w 3031519"/>
                <a:gd name="connsiteY51" fmla="*/ 672313 h 1160647"/>
                <a:gd name="connsiteX52" fmla="*/ 451699 w 3031519"/>
                <a:gd name="connsiteY52" fmla="*/ 672313 h 1160647"/>
                <a:gd name="connsiteX53" fmla="*/ 464112 w 3031519"/>
                <a:gd name="connsiteY53" fmla="*/ 672313 h 1160647"/>
                <a:gd name="connsiteX54" fmla="*/ 464112 w 3031519"/>
                <a:gd name="connsiteY54" fmla="*/ 696093 h 1160647"/>
                <a:gd name="connsiteX55" fmla="*/ 465126 w 3031519"/>
                <a:gd name="connsiteY55" fmla="*/ 696093 h 1160647"/>
                <a:gd name="connsiteX56" fmla="*/ 472219 w 3031519"/>
                <a:gd name="connsiteY56" fmla="*/ 696093 h 1160647"/>
                <a:gd name="connsiteX57" fmla="*/ 472219 w 3031519"/>
                <a:gd name="connsiteY57" fmla="*/ 695012 h 1160647"/>
                <a:gd name="connsiteX58" fmla="*/ 472219 w 3031519"/>
                <a:gd name="connsiteY58" fmla="*/ 687446 h 1160647"/>
                <a:gd name="connsiteX59" fmla="*/ 473992 w 3031519"/>
                <a:gd name="connsiteY59" fmla="*/ 687446 h 1160647"/>
                <a:gd name="connsiteX60" fmla="*/ 486406 w 3031519"/>
                <a:gd name="connsiteY60" fmla="*/ 687446 h 1160647"/>
                <a:gd name="connsiteX61" fmla="*/ 486406 w 3031519"/>
                <a:gd name="connsiteY61" fmla="*/ 713387 h 1160647"/>
                <a:gd name="connsiteX62" fmla="*/ 488433 w 3031519"/>
                <a:gd name="connsiteY62" fmla="*/ 713387 h 1160647"/>
                <a:gd name="connsiteX63" fmla="*/ 502619 w 3031519"/>
                <a:gd name="connsiteY63" fmla="*/ 713387 h 1160647"/>
                <a:gd name="connsiteX64" fmla="*/ 502619 w 3031519"/>
                <a:gd name="connsiteY64" fmla="*/ 715008 h 1160647"/>
                <a:gd name="connsiteX65" fmla="*/ 502619 w 3031519"/>
                <a:gd name="connsiteY65" fmla="*/ 726358 h 1160647"/>
                <a:gd name="connsiteX66" fmla="*/ 503379 w 3031519"/>
                <a:gd name="connsiteY66" fmla="*/ 726358 h 1160647"/>
                <a:gd name="connsiteX67" fmla="*/ 508700 w 3031519"/>
                <a:gd name="connsiteY67" fmla="*/ 726358 h 1160647"/>
                <a:gd name="connsiteX68" fmla="*/ 508700 w 3031519"/>
                <a:gd name="connsiteY68" fmla="*/ 725547 h 1160647"/>
                <a:gd name="connsiteX69" fmla="*/ 508700 w 3031519"/>
                <a:gd name="connsiteY69" fmla="*/ 719872 h 1160647"/>
                <a:gd name="connsiteX70" fmla="*/ 539100 w 3031519"/>
                <a:gd name="connsiteY70" fmla="*/ 719872 h 1160647"/>
                <a:gd name="connsiteX71" fmla="*/ 539100 w 3031519"/>
                <a:gd name="connsiteY71" fmla="*/ 743652 h 1160647"/>
                <a:gd name="connsiteX72" fmla="*/ 540113 w 3031519"/>
                <a:gd name="connsiteY72" fmla="*/ 743652 h 1160647"/>
                <a:gd name="connsiteX73" fmla="*/ 547207 w 3031519"/>
                <a:gd name="connsiteY73" fmla="*/ 743652 h 1160647"/>
                <a:gd name="connsiteX74" fmla="*/ 547207 w 3031519"/>
                <a:gd name="connsiteY74" fmla="*/ 744733 h 1160647"/>
                <a:gd name="connsiteX75" fmla="*/ 547207 w 3031519"/>
                <a:gd name="connsiteY75" fmla="*/ 752299 h 1160647"/>
                <a:gd name="connsiteX76" fmla="*/ 547967 w 3031519"/>
                <a:gd name="connsiteY76" fmla="*/ 752299 h 1160647"/>
                <a:gd name="connsiteX77" fmla="*/ 553287 w 3031519"/>
                <a:gd name="connsiteY77" fmla="*/ 752299 h 1160647"/>
                <a:gd name="connsiteX78" fmla="*/ 553287 w 3031519"/>
                <a:gd name="connsiteY78" fmla="*/ 750137 h 1160647"/>
                <a:gd name="connsiteX79" fmla="*/ 553287 w 3031519"/>
                <a:gd name="connsiteY79" fmla="*/ 735005 h 1160647"/>
                <a:gd name="connsiteX80" fmla="*/ 554300 w 3031519"/>
                <a:gd name="connsiteY80" fmla="*/ 735005 h 1160647"/>
                <a:gd name="connsiteX81" fmla="*/ 561394 w 3031519"/>
                <a:gd name="connsiteY81" fmla="*/ 735005 h 1160647"/>
                <a:gd name="connsiteX82" fmla="*/ 561394 w 3031519"/>
                <a:gd name="connsiteY82" fmla="*/ 736086 h 1160647"/>
                <a:gd name="connsiteX83" fmla="*/ 561394 w 3031519"/>
                <a:gd name="connsiteY83" fmla="*/ 743652 h 1160647"/>
                <a:gd name="connsiteX84" fmla="*/ 566714 w 3031519"/>
                <a:gd name="connsiteY84" fmla="*/ 741659 h 1160647"/>
                <a:gd name="connsiteX85" fmla="*/ 567474 w 3031519"/>
                <a:gd name="connsiteY85" fmla="*/ 740679 h 1160647"/>
                <a:gd name="connsiteX86" fmla="*/ 567474 w 3031519"/>
                <a:gd name="connsiteY86" fmla="*/ 735005 h 1160647"/>
                <a:gd name="connsiteX87" fmla="*/ 605981 w 3031519"/>
                <a:gd name="connsiteY87" fmla="*/ 735005 h 1160647"/>
                <a:gd name="connsiteX88" fmla="*/ 605981 w 3031519"/>
                <a:gd name="connsiteY88" fmla="*/ 758784 h 1160647"/>
                <a:gd name="connsiteX89" fmla="*/ 608007 w 3031519"/>
                <a:gd name="connsiteY89" fmla="*/ 758784 h 1160647"/>
                <a:gd name="connsiteX90" fmla="*/ 622194 w 3031519"/>
                <a:gd name="connsiteY90" fmla="*/ 758784 h 1160647"/>
                <a:gd name="connsiteX91" fmla="*/ 622194 w 3031519"/>
                <a:gd name="connsiteY91" fmla="*/ 759865 h 1160647"/>
                <a:gd name="connsiteX92" fmla="*/ 622194 w 3031519"/>
                <a:gd name="connsiteY92" fmla="*/ 767431 h 1160647"/>
                <a:gd name="connsiteX93" fmla="*/ 623968 w 3031519"/>
                <a:gd name="connsiteY93" fmla="*/ 767431 h 1160647"/>
                <a:gd name="connsiteX94" fmla="*/ 636381 w 3031519"/>
                <a:gd name="connsiteY94" fmla="*/ 767431 h 1160647"/>
                <a:gd name="connsiteX95" fmla="*/ 636381 w 3031519"/>
                <a:gd name="connsiteY95" fmla="*/ 743652 h 1160647"/>
                <a:gd name="connsiteX96" fmla="*/ 637394 w 3031519"/>
                <a:gd name="connsiteY96" fmla="*/ 743652 h 1160647"/>
                <a:gd name="connsiteX97" fmla="*/ 644488 w 3031519"/>
                <a:gd name="connsiteY97" fmla="*/ 743652 h 1160647"/>
                <a:gd name="connsiteX98" fmla="*/ 644488 w 3031519"/>
                <a:gd name="connsiteY98" fmla="*/ 711225 h 1160647"/>
                <a:gd name="connsiteX99" fmla="*/ 645501 w 3031519"/>
                <a:gd name="connsiteY99" fmla="*/ 711225 h 1160647"/>
                <a:gd name="connsiteX100" fmla="*/ 652595 w 3031519"/>
                <a:gd name="connsiteY100" fmla="*/ 711225 h 1160647"/>
                <a:gd name="connsiteX101" fmla="*/ 652595 w 3031519"/>
                <a:gd name="connsiteY101" fmla="*/ 709334 h 1160647"/>
                <a:gd name="connsiteX102" fmla="*/ 652595 w 3031519"/>
                <a:gd name="connsiteY102" fmla="*/ 696093 h 1160647"/>
                <a:gd name="connsiteX103" fmla="*/ 651328 w 3031519"/>
                <a:gd name="connsiteY103" fmla="*/ 694471 h 1160647"/>
                <a:gd name="connsiteX104" fmla="*/ 656648 w 3031519"/>
                <a:gd name="connsiteY104" fmla="*/ 683122 h 1160647"/>
                <a:gd name="connsiteX105" fmla="*/ 664755 w 3031519"/>
                <a:gd name="connsiteY105" fmla="*/ 711225 h 1160647"/>
                <a:gd name="connsiteX106" fmla="*/ 665515 w 3031519"/>
                <a:gd name="connsiteY106" fmla="*/ 711225 h 1160647"/>
                <a:gd name="connsiteX107" fmla="*/ 670835 w 3031519"/>
                <a:gd name="connsiteY107" fmla="*/ 711225 h 1160647"/>
                <a:gd name="connsiteX108" fmla="*/ 670835 w 3031519"/>
                <a:gd name="connsiteY108" fmla="*/ 605298 h 1160647"/>
                <a:gd name="connsiteX109" fmla="*/ 672355 w 3031519"/>
                <a:gd name="connsiteY109" fmla="*/ 605298 h 1160647"/>
                <a:gd name="connsiteX110" fmla="*/ 682995 w 3031519"/>
                <a:gd name="connsiteY110" fmla="*/ 605298 h 1160647"/>
                <a:gd name="connsiteX111" fmla="*/ 682995 w 3031519"/>
                <a:gd name="connsiteY111" fmla="*/ 557739 h 1160647"/>
                <a:gd name="connsiteX112" fmla="*/ 709342 w 3031519"/>
                <a:gd name="connsiteY112" fmla="*/ 557739 h 1160647"/>
                <a:gd name="connsiteX113" fmla="*/ 709342 w 3031519"/>
                <a:gd name="connsiteY113" fmla="*/ 536121 h 1160647"/>
                <a:gd name="connsiteX114" fmla="*/ 743796 w 3031519"/>
                <a:gd name="connsiteY114" fmla="*/ 536121 h 1160647"/>
                <a:gd name="connsiteX115" fmla="*/ 743796 w 3031519"/>
                <a:gd name="connsiteY115" fmla="*/ 538553 h 1160647"/>
                <a:gd name="connsiteX116" fmla="*/ 743796 w 3031519"/>
                <a:gd name="connsiteY116" fmla="*/ 555577 h 1160647"/>
                <a:gd name="connsiteX117" fmla="*/ 746076 w 3031519"/>
                <a:gd name="connsiteY117" fmla="*/ 555577 h 1160647"/>
                <a:gd name="connsiteX118" fmla="*/ 762036 w 3031519"/>
                <a:gd name="connsiteY118" fmla="*/ 555577 h 1160647"/>
                <a:gd name="connsiteX119" fmla="*/ 762036 w 3031519"/>
                <a:gd name="connsiteY119" fmla="*/ 603136 h 1160647"/>
                <a:gd name="connsiteX120" fmla="*/ 763049 w 3031519"/>
                <a:gd name="connsiteY120" fmla="*/ 603136 h 1160647"/>
                <a:gd name="connsiteX121" fmla="*/ 770143 w 3031519"/>
                <a:gd name="connsiteY121" fmla="*/ 603136 h 1160647"/>
                <a:gd name="connsiteX122" fmla="*/ 784330 w 3031519"/>
                <a:gd name="connsiteY122" fmla="*/ 607460 h 1160647"/>
                <a:gd name="connsiteX123" fmla="*/ 784330 w 3031519"/>
                <a:gd name="connsiteY123" fmla="*/ 646372 h 1160647"/>
                <a:gd name="connsiteX124" fmla="*/ 785343 w 3031519"/>
                <a:gd name="connsiteY124" fmla="*/ 646372 h 1160647"/>
                <a:gd name="connsiteX125" fmla="*/ 792436 w 3031519"/>
                <a:gd name="connsiteY125" fmla="*/ 646372 h 1160647"/>
                <a:gd name="connsiteX126" fmla="*/ 792436 w 3031519"/>
                <a:gd name="connsiteY126" fmla="*/ 647993 h 1160647"/>
                <a:gd name="connsiteX127" fmla="*/ 792436 w 3031519"/>
                <a:gd name="connsiteY127" fmla="*/ 659342 h 1160647"/>
                <a:gd name="connsiteX128" fmla="*/ 794463 w 3031519"/>
                <a:gd name="connsiteY128" fmla="*/ 659342 h 1160647"/>
                <a:gd name="connsiteX129" fmla="*/ 808650 w 3031519"/>
                <a:gd name="connsiteY129" fmla="*/ 659342 h 1160647"/>
                <a:gd name="connsiteX130" fmla="*/ 814730 w 3031519"/>
                <a:gd name="connsiteY130" fmla="*/ 665828 h 1160647"/>
                <a:gd name="connsiteX131" fmla="*/ 814730 w 3031519"/>
                <a:gd name="connsiteY131" fmla="*/ 687446 h 1160647"/>
                <a:gd name="connsiteX132" fmla="*/ 817010 w 3031519"/>
                <a:gd name="connsiteY132" fmla="*/ 687446 h 1160647"/>
                <a:gd name="connsiteX133" fmla="*/ 832970 w 3031519"/>
                <a:gd name="connsiteY133" fmla="*/ 687446 h 1160647"/>
                <a:gd name="connsiteX134" fmla="*/ 832970 w 3031519"/>
                <a:gd name="connsiteY134" fmla="*/ 688526 h 1160647"/>
                <a:gd name="connsiteX135" fmla="*/ 832970 w 3031519"/>
                <a:gd name="connsiteY135" fmla="*/ 696093 h 1160647"/>
                <a:gd name="connsiteX136" fmla="*/ 834237 w 3031519"/>
                <a:gd name="connsiteY136" fmla="*/ 696093 h 1160647"/>
                <a:gd name="connsiteX137" fmla="*/ 843104 w 3031519"/>
                <a:gd name="connsiteY137" fmla="*/ 696093 h 1160647"/>
                <a:gd name="connsiteX138" fmla="*/ 843104 w 3031519"/>
                <a:gd name="connsiteY138" fmla="*/ 698254 h 1160647"/>
                <a:gd name="connsiteX139" fmla="*/ 843104 w 3031519"/>
                <a:gd name="connsiteY139" fmla="*/ 713387 h 1160647"/>
                <a:gd name="connsiteX140" fmla="*/ 847157 w 3031519"/>
                <a:gd name="connsiteY140" fmla="*/ 711495 h 1160647"/>
                <a:gd name="connsiteX141" fmla="*/ 847157 w 3031519"/>
                <a:gd name="connsiteY141" fmla="*/ 698254 h 1160647"/>
                <a:gd name="connsiteX142" fmla="*/ 848170 w 3031519"/>
                <a:gd name="connsiteY142" fmla="*/ 698254 h 1160647"/>
                <a:gd name="connsiteX143" fmla="*/ 855264 w 3031519"/>
                <a:gd name="connsiteY143" fmla="*/ 698254 h 1160647"/>
                <a:gd name="connsiteX144" fmla="*/ 855264 w 3031519"/>
                <a:gd name="connsiteY144" fmla="*/ 699876 h 1160647"/>
                <a:gd name="connsiteX145" fmla="*/ 855264 w 3031519"/>
                <a:gd name="connsiteY145" fmla="*/ 711225 h 1160647"/>
                <a:gd name="connsiteX146" fmla="*/ 856024 w 3031519"/>
                <a:gd name="connsiteY146" fmla="*/ 711225 h 1160647"/>
                <a:gd name="connsiteX147" fmla="*/ 861344 w 3031519"/>
                <a:gd name="connsiteY147" fmla="*/ 711225 h 1160647"/>
                <a:gd name="connsiteX148" fmla="*/ 909984 w 3031519"/>
                <a:gd name="connsiteY148" fmla="*/ 706902 h 1160647"/>
                <a:gd name="connsiteX149" fmla="*/ 909984 w 3031519"/>
                <a:gd name="connsiteY149" fmla="*/ 708253 h 1160647"/>
                <a:gd name="connsiteX150" fmla="*/ 909984 w 3031519"/>
                <a:gd name="connsiteY150" fmla="*/ 717710 h 1160647"/>
                <a:gd name="connsiteX151" fmla="*/ 910744 w 3031519"/>
                <a:gd name="connsiteY151" fmla="*/ 717710 h 1160647"/>
                <a:gd name="connsiteX152" fmla="*/ 916065 w 3031519"/>
                <a:gd name="connsiteY152" fmla="*/ 717710 h 1160647"/>
                <a:gd name="connsiteX153" fmla="*/ 916065 w 3031519"/>
                <a:gd name="connsiteY153" fmla="*/ 719872 h 1160647"/>
                <a:gd name="connsiteX154" fmla="*/ 916065 w 3031519"/>
                <a:gd name="connsiteY154" fmla="*/ 735005 h 1160647"/>
                <a:gd name="connsiteX155" fmla="*/ 918091 w 3031519"/>
                <a:gd name="connsiteY155" fmla="*/ 733654 h 1160647"/>
                <a:gd name="connsiteX156" fmla="*/ 932278 w 3031519"/>
                <a:gd name="connsiteY156" fmla="*/ 724196 h 1160647"/>
                <a:gd name="connsiteX157" fmla="*/ 938358 w 3031519"/>
                <a:gd name="connsiteY157" fmla="*/ 683122 h 1160647"/>
                <a:gd name="connsiteX158" fmla="*/ 939118 w 3031519"/>
                <a:gd name="connsiteY158" fmla="*/ 682852 h 1160647"/>
                <a:gd name="connsiteX159" fmla="*/ 944438 w 3031519"/>
                <a:gd name="connsiteY159" fmla="*/ 680960 h 1160647"/>
                <a:gd name="connsiteX160" fmla="*/ 946465 w 3031519"/>
                <a:gd name="connsiteY160" fmla="*/ 611783 h 1160647"/>
                <a:gd name="connsiteX161" fmla="*/ 948492 w 3031519"/>
                <a:gd name="connsiteY161" fmla="*/ 680960 h 1160647"/>
                <a:gd name="connsiteX162" fmla="*/ 949252 w 3031519"/>
                <a:gd name="connsiteY162" fmla="*/ 681230 h 1160647"/>
                <a:gd name="connsiteX163" fmla="*/ 954572 w 3031519"/>
                <a:gd name="connsiteY163" fmla="*/ 683122 h 1160647"/>
                <a:gd name="connsiteX164" fmla="*/ 954572 w 3031519"/>
                <a:gd name="connsiteY164" fmla="*/ 596651 h 1160647"/>
                <a:gd name="connsiteX165" fmla="*/ 958625 w 3031519"/>
                <a:gd name="connsiteY165" fmla="*/ 564224 h 1160647"/>
                <a:gd name="connsiteX166" fmla="*/ 997132 w 3031519"/>
                <a:gd name="connsiteY166" fmla="*/ 564224 h 1160647"/>
                <a:gd name="connsiteX167" fmla="*/ 997132 w 3031519"/>
                <a:gd name="connsiteY167" fmla="*/ 596651 h 1160647"/>
                <a:gd name="connsiteX168" fmla="*/ 997892 w 3031519"/>
                <a:gd name="connsiteY168" fmla="*/ 596651 h 1160647"/>
                <a:gd name="connsiteX169" fmla="*/ 1003212 w 3031519"/>
                <a:gd name="connsiteY169" fmla="*/ 596651 h 1160647"/>
                <a:gd name="connsiteX170" fmla="*/ 1003212 w 3031519"/>
                <a:gd name="connsiteY170" fmla="*/ 514503 h 1160647"/>
                <a:gd name="connsiteX171" fmla="*/ 1004986 w 3031519"/>
                <a:gd name="connsiteY171" fmla="*/ 514503 h 1160647"/>
                <a:gd name="connsiteX172" fmla="*/ 1017399 w 3031519"/>
                <a:gd name="connsiteY172" fmla="*/ 514503 h 1160647"/>
                <a:gd name="connsiteX173" fmla="*/ 1017399 w 3031519"/>
                <a:gd name="connsiteY173" fmla="*/ 512612 h 1160647"/>
                <a:gd name="connsiteX174" fmla="*/ 1017399 w 3031519"/>
                <a:gd name="connsiteY174" fmla="*/ 499371 h 1160647"/>
                <a:gd name="connsiteX175" fmla="*/ 1039693 w 3031519"/>
                <a:gd name="connsiteY175" fmla="*/ 499371 h 1160647"/>
                <a:gd name="connsiteX176" fmla="*/ 1039693 w 3031519"/>
                <a:gd name="connsiteY176" fmla="*/ 498290 h 1160647"/>
                <a:gd name="connsiteX177" fmla="*/ 1039693 w 3031519"/>
                <a:gd name="connsiteY177" fmla="*/ 490724 h 1160647"/>
                <a:gd name="connsiteX178" fmla="*/ 1041466 w 3031519"/>
                <a:gd name="connsiteY178" fmla="*/ 490724 h 1160647"/>
                <a:gd name="connsiteX179" fmla="*/ 1053880 w 3031519"/>
                <a:gd name="connsiteY179" fmla="*/ 490724 h 1160647"/>
                <a:gd name="connsiteX180" fmla="*/ 1053880 w 3031519"/>
                <a:gd name="connsiteY180" fmla="*/ 491805 h 1160647"/>
                <a:gd name="connsiteX181" fmla="*/ 1053880 w 3031519"/>
                <a:gd name="connsiteY181" fmla="*/ 499371 h 1160647"/>
                <a:gd name="connsiteX182" fmla="*/ 1054640 w 3031519"/>
                <a:gd name="connsiteY182" fmla="*/ 499371 h 1160647"/>
                <a:gd name="connsiteX183" fmla="*/ 1059960 w 3031519"/>
                <a:gd name="connsiteY183" fmla="*/ 499371 h 1160647"/>
                <a:gd name="connsiteX184" fmla="*/ 1070093 w 3031519"/>
                <a:gd name="connsiteY184" fmla="*/ 495047 h 1160647"/>
                <a:gd name="connsiteX185" fmla="*/ 1074146 w 3031519"/>
                <a:gd name="connsiteY185" fmla="*/ 498290 h 1160647"/>
                <a:gd name="connsiteX186" fmla="*/ 1074146 w 3031519"/>
                <a:gd name="connsiteY186" fmla="*/ 490724 h 1160647"/>
                <a:gd name="connsiteX187" fmla="*/ 1076426 w 3031519"/>
                <a:gd name="connsiteY187" fmla="*/ 490724 h 1160647"/>
                <a:gd name="connsiteX188" fmla="*/ 1092387 w 3031519"/>
                <a:gd name="connsiteY188" fmla="*/ 490724 h 1160647"/>
                <a:gd name="connsiteX189" fmla="*/ 1092387 w 3031519"/>
                <a:gd name="connsiteY189" fmla="*/ 491805 h 1160647"/>
                <a:gd name="connsiteX190" fmla="*/ 1092387 w 3031519"/>
                <a:gd name="connsiteY190" fmla="*/ 499371 h 1160647"/>
                <a:gd name="connsiteX191" fmla="*/ 1122787 w 3031519"/>
                <a:gd name="connsiteY191" fmla="*/ 499371 h 1160647"/>
                <a:gd name="connsiteX192" fmla="*/ 1122787 w 3031519"/>
                <a:gd name="connsiteY192" fmla="*/ 500992 h 1160647"/>
                <a:gd name="connsiteX193" fmla="*/ 1122787 w 3031519"/>
                <a:gd name="connsiteY193" fmla="*/ 512342 h 1160647"/>
                <a:gd name="connsiteX194" fmla="*/ 1149134 w 3031519"/>
                <a:gd name="connsiteY194" fmla="*/ 512342 h 1160647"/>
                <a:gd name="connsiteX195" fmla="*/ 1149134 w 3031519"/>
                <a:gd name="connsiteY195" fmla="*/ 542606 h 1160647"/>
                <a:gd name="connsiteX196" fmla="*/ 1149894 w 3031519"/>
                <a:gd name="connsiteY196" fmla="*/ 542606 h 1160647"/>
                <a:gd name="connsiteX197" fmla="*/ 1155214 w 3031519"/>
                <a:gd name="connsiteY197" fmla="*/ 542606 h 1160647"/>
                <a:gd name="connsiteX198" fmla="*/ 1155214 w 3031519"/>
                <a:gd name="connsiteY198" fmla="*/ 543687 h 1160647"/>
                <a:gd name="connsiteX199" fmla="*/ 1155214 w 3031519"/>
                <a:gd name="connsiteY199" fmla="*/ 551254 h 1160647"/>
                <a:gd name="connsiteX200" fmla="*/ 1159268 w 3031519"/>
                <a:gd name="connsiteY200" fmla="*/ 581518 h 1160647"/>
                <a:gd name="connsiteX201" fmla="*/ 1160028 w 3031519"/>
                <a:gd name="connsiteY201" fmla="*/ 581518 h 1160647"/>
                <a:gd name="connsiteX202" fmla="*/ 1165348 w 3031519"/>
                <a:gd name="connsiteY202" fmla="*/ 581518 h 1160647"/>
                <a:gd name="connsiteX203" fmla="*/ 1165348 w 3031519"/>
                <a:gd name="connsiteY203" fmla="*/ 582329 h 1160647"/>
                <a:gd name="connsiteX204" fmla="*/ 1165348 w 3031519"/>
                <a:gd name="connsiteY204" fmla="*/ 588004 h 1160647"/>
                <a:gd name="connsiteX205" fmla="*/ 1166361 w 3031519"/>
                <a:gd name="connsiteY205" fmla="*/ 588004 h 1160647"/>
                <a:gd name="connsiteX206" fmla="*/ 1173454 w 3031519"/>
                <a:gd name="connsiteY206" fmla="*/ 588004 h 1160647"/>
                <a:gd name="connsiteX207" fmla="*/ 1173454 w 3031519"/>
                <a:gd name="connsiteY207" fmla="*/ 618269 h 1160647"/>
                <a:gd name="connsiteX208" fmla="*/ 1175481 w 3031519"/>
                <a:gd name="connsiteY208" fmla="*/ 618269 h 1160647"/>
                <a:gd name="connsiteX209" fmla="*/ 1189668 w 3031519"/>
                <a:gd name="connsiteY209" fmla="*/ 618269 h 1160647"/>
                <a:gd name="connsiteX210" fmla="*/ 1189668 w 3031519"/>
                <a:gd name="connsiteY210" fmla="*/ 642048 h 1160647"/>
                <a:gd name="connsiteX211" fmla="*/ 1191695 w 3031519"/>
                <a:gd name="connsiteY211" fmla="*/ 643669 h 1160647"/>
                <a:gd name="connsiteX212" fmla="*/ 1191695 w 3031519"/>
                <a:gd name="connsiteY212" fmla="*/ 655019 h 1160647"/>
                <a:gd name="connsiteX213" fmla="*/ 1192455 w 3031519"/>
                <a:gd name="connsiteY213" fmla="*/ 655019 h 1160647"/>
                <a:gd name="connsiteX214" fmla="*/ 1197775 w 3031519"/>
                <a:gd name="connsiteY214" fmla="*/ 655019 h 1160647"/>
                <a:gd name="connsiteX215" fmla="*/ 1197775 w 3031519"/>
                <a:gd name="connsiteY215" fmla="*/ 678798 h 1160647"/>
                <a:gd name="connsiteX216" fmla="*/ 1199041 w 3031519"/>
                <a:gd name="connsiteY216" fmla="*/ 678798 h 1160647"/>
                <a:gd name="connsiteX217" fmla="*/ 1207908 w 3031519"/>
                <a:gd name="connsiteY217" fmla="*/ 678798 h 1160647"/>
                <a:gd name="connsiteX218" fmla="*/ 1209935 w 3031519"/>
                <a:gd name="connsiteY218" fmla="*/ 682852 h 1160647"/>
                <a:gd name="connsiteX219" fmla="*/ 1209935 w 3031519"/>
                <a:gd name="connsiteY219" fmla="*/ 696093 h 1160647"/>
                <a:gd name="connsiteX220" fmla="*/ 1211455 w 3031519"/>
                <a:gd name="connsiteY220" fmla="*/ 694201 h 1160647"/>
                <a:gd name="connsiteX221" fmla="*/ 1222095 w 3031519"/>
                <a:gd name="connsiteY221" fmla="*/ 680960 h 1160647"/>
                <a:gd name="connsiteX222" fmla="*/ 1250469 w 3031519"/>
                <a:gd name="connsiteY222" fmla="*/ 680960 h 1160647"/>
                <a:gd name="connsiteX223" fmla="*/ 1250469 w 3031519"/>
                <a:gd name="connsiteY223" fmla="*/ 767431 h 1160647"/>
                <a:gd name="connsiteX224" fmla="*/ 1251229 w 3031519"/>
                <a:gd name="connsiteY224" fmla="*/ 767431 h 1160647"/>
                <a:gd name="connsiteX225" fmla="*/ 1256549 w 3031519"/>
                <a:gd name="connsiteY225" fmla="*/ 767431 h 1160647"/>
                <a:gd name="connsiteX226" fmla="*/ 1257309 w 3031519"/>
                <a:gd name="connsiteY226" fmla="*/ 766080 h 1160647"/>
                <a:gd name="connsiteX227" fmla="*/ 1262629 w 3031519"/>
                <a:gd name="connsiteY227" fmla="*/ 756622 h 1160647"/>
                <a:gd name="connsiteX228" fmla="*/ 1262629 w 3031519"/>
                <a:gd name="connsiteY228" fmla="*/ 758514 h 1160647"/>
                <a:gd name="connsiteX229" fmla="*/ 1262629 w 3031519"/>
                <a:gd name="connsiteY229" fmla="*/ 771755 h 1160647"/>
                <a:gd name="connsiteX230" fmla="*/ 1266682 w 3031519"/>
                <a:gd name="connsiteY230" fmla="*/ 726358 h 1160647"/>
                <a:gd name="connsiteX231" fmla="*/ 1267442 w 3031519"/>
                <a:gd name="connsiteY231" fmla="*/ 726358 h 1160647"/>
                <a:gd name="connsiteX232" fmla="*/ 1272762 w 3031519"/>
                <a:gd name="connsiteY232" fmla="*/ 726358 h 1160647"/>
                <a:gd name="connsiteX233" fmla="*/ 1272762 w 3031519"/>
                <a:gd name="connsiteY233" fmla="*/ 661504 h 1160647"/>
                <a:gd name="connsiteX234" fmla="*/ 1273776 w 3031519"/>
                <a:gd name="connsiteY234" fmla="*/ 661504 h 1160647"/>
                <a:gd name="connsiteX235" fmla="*/ 1280869 w 3031519"/>
                <a:gd name="connsiteY235" fmla="*/ 661504 h 1160647"/>
                <a:gd name="connsiteX236" fmla="*/ 1293029 w 3031519"/>
                <a:gd name="connsiteY236" fmla="*/ 618269 h 1160647"/>
                <a:gd name="connsiteX237" fmla="*/ 1294296 w 3031519"/>
                <a:gd name="connsiteY237" fmla="*/ 618269 h 1160647"/>
                <a:gd name="connsiteX238" fmla="*/ 1303163 w 3031519"/>
                <a:gd name="connsiteY238" fmla="*/ 618269 h 1160647"/>
                <a:gd name="connsiteX239" fmla="*/ 1313296 w 3031519"/>
                <a:gd name="connsiteY239" fmla="*/ 661504 h 1160647"/>
                <a:gd name="connsiteX240" fmla="*/ 1314309 w 3031519"/>
                <a:gd name="connsiteY240" fmla="*/ 661504 h 1160647"/>
                <a:gd name="connsiteX241" fmla="*/ 1321403 w 3031519"/>
                <a:gd name="connsiteY241" fmla="*/ 661504 h 1160647"/>
                <a:gd name="connsiteX242" fmla="*/ 1321403 w 3031519"/>
                <a:gd name="connsiteY242" fmla="*/ 700416 h 1160647"/>
                <a:gd name="connsiteX243" fmla="*/ 1323176 w 3031519"/>
                <a:gd name="connsiteY243" fmla="*/ 700416 h 1160647"/>
                <a:gd name="connsiteX244" fmla="*/ 1335590 w 3031519"/>
                <a:gd name="connsiteY244" fmla="*/ 700416 h 1160647"/>
                <a:gd name="connsiteX245" fmla="*/ 1335590 w 3031519"/>
                <a:gd name="connsiteY245" fmla="*/ 702578 h 1160647"/>
                <a:gd name="connsiteX246" fmla="*/ 1335590 w 3031519"/>
                <a:gd name="connsiteY246" fmla="*/ 717710 h 1160647"/>
                <a:gd name="connsiteX247" fmla="*/ 1339643 w 3031519"/>
                <a:gd name="connsiteY247" fmla="*/ 715549 h 1160647"/>
                <a:gd name="connsiteX248" fmla="*/ 1339643 w 3031519"/>
                <a:gd name="connsiteY248" fmla="*/ 700416 h 1160647"/>
                <a:gd name="connsiteX249" fmla="*/ 1341163 w 3031519"/>
                <a:gd name="connsiteY249" fmla="*/ 700416 h 1160647"/>
                <a:gd name="connsiteX250" fmla="*/ 1351803 w 3031519"/>
                <a:gd name="connsiteY250" fmla="*/ 700416 h 1160647"/>
                <a:gd name="connsiteX251" fmla="*/ 1351803 w 3031519"/>
                <a:gd name="connsiteY251" fmla="*/ 702037 h 1160647"/>
                <a:gd name="connsiteX252" fmla="*/ 1351803 w 3031519"/>
                <a:gd name="connsiteY252" fmla="*/ 713387 h 1160647"/>
                <a:gd name="connsiteX253" fmla="*/ 1382204 w 3031519"/>
                <a:gd name="connsiteY253" fmla="*/ 713387 h 1160647"/>
                <a:gd name="connsiteX254" fmla="*/ 1382204 w 3031519"/>
                <a:gd name="connsiteY254" fmla="*/ 676637 h 1160647"/>
                <a:gd name="connsiteX255" fmla="*/ 1383470 w 3031519"/>
                <a:gd name="connsiteY255" fmla="*/ 676637 h 1160647"/>
                <a:gd name="connsiteX256" fmla="*/ 1392337 w 3031519"/>
                <a:gd name="connsiteY256" fmla="*/ 676637 h 1160647"/>
                <a:gd name="connsiteX257" fmla="*/ 1392337 w 3031519"/>
                <a:gd name="connsiteY257" fmla="*/ 698254 h 1160647"/>
                <a:gd name="connsiteX258" fmla="*/ 1394364 w 3031519"/>
                <a:gd name="connsiteY258" fmla="*/ 665828 h 1160647"/>
                <a:gd name="connsiteX259" fmla="*/ 1416657 w 3031519"/>
                <a:gd name="connsiteY259" fmla="*/ 665828 h 1160647"/>
                <a:gd name="connsiteX260" fmla="*/ 1416657 w 3031519"/>
                <a:gd name="connsiteY260" fmla="*/ 664206 h 1160647"/>
                <a:gd name="connsiteX261" fmla="*/ 1416657 w 3031519"/>
                <a:gd name="connsiteY261" fmla="*/ 652857 h 1160647"/>
                <a:gd name="connsiteX262" fmla="*/ 1417417 w 3031519"/>
                <a:gd name="connsiteY262" fmla="*/ 652857 h 1160647"/>
                <a:gd name="connsiteX263" fmla="*/ 1422737 w 3031519"/>
                <a:gd name="connsiteY263" fmla="*/ 652857 h 1160647"/>
                <a:gd name="connsiteX264" fmla="*/ 1422737 w 3031519"/>
                <a:gd name="connsiteY264" fmla="*/ 650966 h 1160647"/>
                <a:gd name="connsiteX265" fmla="*/ 1422737 w 3031519"/>
                <a:gd name="connsiteY265" fmla="*/ 637725 h 1160647"/>
                <a:gd name="connsiteX266" fmla="*/ 1426791 w 3031519"/>
                <a:gd name="connsiteY266" fmla="*/ 644210 h 1160647"/>
                <a:gd name="connsiteX267" fmla="*/ 1429071 w 3031519"/>
                <a:gd name="connsiteY267" fmla="*/ 644210 h 1160647"/>
                <a:gd name="connsiteX268" fmla="*/ 1445031 w 3031519"/>
                <a:gd name="connsiteY268" fmla="*/ 644210 h 1160647"/>
                <a:gd name="connsiteX269" fmla="*/ 1445031 w 3031519"/>
                <a:gd name="connsiteY269" fmla="*/ 643399 h 1160647"/>
                <a:gd name="connsiteX270" fmla="*/ 1445031 w 3031519"/>
                <a:gd name="connsiteY270" fmla="*/ 637725 h 1160647"/>
                <a:gd name="connsiteX271" fmla="*/ 1445791 w 3031519"/>
                <a:gd name="connsiteY271" fmla="*/ 637725 h 1160647"/>
                <a:gd name="connsiteX272" fmla="*/ 1451111 w 3031519"/>
                <a:gd name="connsiteY272" fmla="*/ 637725 h 1160647"/>
                <a:gd name="connsiteX273" fmla="*/ 1451111 w 3031519"/>
                <a:gd name="connsiteY273" fmla="*/ 639076 h 1160647"/>
                <a:gd name="connsiteX274" fmla="*/ 1451111 w 3031519"/>
                <a:gd name="connsiteY274" fmla="*/ 648534 h 1160647"/>
                <a:gd name="connsiteX275" fmla="*/ 1489618 w 3031519"/>
                <a:gd name="connsiteY275" fmla="*/ 648534 h 1160647"/>
                <a:gd name="connsiteX276" fmla="*/ 1489618 w 3031519"/>
                <a:gd name="connsiteY276" fmla="*/ 786887 h 1160647"/>
                <a:gd name="connsiteX277" fmla="*/ 1491138 w 3031519"/>
                <a:gd name="connsiteY277" fmla="*/ 786887 h 1160647"/>
                <a:gd name="connsiteX278" fmla="*/ 1501778 w 3031519"/>
                <a:gd name="connsiteY278" fmla="*/ 786887 h 1160647"/>
                <a:gd name="connsiteX279" fmla="*/ 1501778 w 3031519"/>
                <a:gd name="connsiteY279" fmla="*/ 773917 h 1160647"/>
                <a:gd name="connsiteX280" fmla="*/ 1505832 w 3031519"/>
                <a:gd name="connsiteY280" fmla="*/ 773917 h 1160647"/>
                <a:gd name="connsiteX281" fmla="*/ 1505832 w 3031519"/>
                <a:gd name="connsiteY281" fmla="*/ 786887 h 1160647"/>
                <a:gd name="connsiteX282" fmla="*/ 1536232 w 3031519"/>
                <a:gd name="connsiteY282" fmla="*/ 786887 h 1160647"/>
                <a:gd name="connsiteX283" fmla="*/ 1536232 w 3031519"/>
                <a:gd name="connsiteY283" fmla="*/ 756622 h 1160647"/>
                <a:gd name="connsiteX284" fmla="*/ 1548392 w 3031519"/>
                <a:gd name="connsiteY284" fmla="*/ 756622 h 1160647"/>
                <a:gd name="connsiteX285" fmla="*/ 1560552 w 3031519"/>
                <a:gd name="connsiteY285" fmla="*/ 754461 h 1160647"/>
                <a:gd name="connsiteX286" fmla="*/ 1564606 w 3031519"/>
                <a:gd name="connsiteY286" fmla="*/ 756622 h 1160647"/>
                <a:gd name="connsiteX287" fmla="*/ 1574739 w 3031519"/>
                <a:gd name="connsiteY287" fmla="*/ 756622 h 1160647"/>
                <a:gd name="connsiteX288" fmla="*/ 1574739 w 3031519"/>
                <a:gd name="connsiteY288" fmla="*/ 786887 h 1160647"/>
                <a:gd name="connsiteX289" fmla="*/ 1582846 w 3031519"/>
                <a:gd name="connsiteY289" fmla="*/ 786887 h 1160647"/>
                <a:gd name="connsiteX290" fmla="*/ 1582846 w 3031519"/>
                <a:gd name="connsiteY290" fmla="*/ 804182 h 1160647"/>
                <a:gd name="connsiteX291" fmla="*/ 1592182 w 3031519"/>
                <a:gd name="connsiteY291" fmla="*/ 805087 h 1160647"/>
                <a:gd name="connsiteX292" fmla="*/ 1605140 w 3031519"/>
                <a:gd name="connsiteY292" fmla="*/ 805087 h 1160647"/>
                <a:gd name="connsiteX293" fmla="*/ 1605140 w 3031519"/>
                <a:gd name="connsiteY293" fmla="*/ 789049 h 1160647"/>
                <a:gd name="connsiteX294" fmla="*/ 1673096 w 3031519"/>
                <a:gd name="connsiteY294" fmla="*/ 789049 h 1160647"/>
                <a:gd name="connsiteX295" fmla="*/ 1673096 w 3031519"/>
                <a:gd name="connsiteY295" fmla="*/ 703796 h 1160647"/>
                <a:gd name="connsiteX296" fmla="*/ 1745104 w 3031519"/>
                <a:gd name="connsiteY296" fmla="*/ 703796 h 1160647"/>
                <a:gd name="connsiteX297" fmla="*/ 1745104 w 3031519"/>
                <a:gd name="connsiteY297" fmla="*/ 782564 h 1160647"/>
                <a:gd name="connsiteX298" fmla="*/ 1747008 w 3031519"/>
                <a:gd name="connsiteY298" fmla="*/ 782564 h 1160647"/>
                <a:gd name="connsiteX299" fmla="*/ 1748250 w 3031519"/>
                <a:gd name="connsiteY299" fmla="*/ 805087 h 1160647"/>
                <a:gd name="connsiteX300" fmla="*/ 1757926 w 3031519"/>
                <a:gd name="connsiteY300" fmla="*/ 805087 h 1160647"/>
                <a:gd name="connsiteX301" fmla="*/ 1759168 w 3031519"/>
                <a:gd name="connsiteY301" fmla="*/ 782564 h 1160647"/>
                <a:gd name="connsiteX302" fmla="*/ 1765248 w 3031519"/>
                <a:gd name="connsiteY302" fmla="*/ 782564 h 1160647"/>
                <a:gd name="connsiteX303" fmla="*/ 1766490 w 3031519"/>
                <a:gd name="connsiteY303" fmla="*/ 805087 h 1160647"/>
                <a:gd name="connsiteX304" fmla="*/ 1817112 w 3031519"/>
                <a:gd name="connsiteY304" fmla="*/ 805087 h 1160647"/>
                <a:gd name="connsiteX305" fmla="*/ 1817112 w 3031519"/>
                <a:gd name="connsiteY305" fmla="*/ 642059 h 1160647"/>
                <a:gd name="connsiteX306" fmla="*/ 2014439 w 3031519"/>
                <a:gd name="connsiteY306" fmla="*/ 642059 h 1160647"/>
                <a:gd name="connsiteX307" fmla="*/ 2014439 w 3031519"/>
                <a:gd name="connsiteY307" fmla="*/ 805087 h 1160647"/>
                <a:gd name="connsiteX308" fmla="*/ 2033136 w 3031519"/>
                <a:gd name="connsiteY308" fmla="*/ 805087 h 1160647"/>
                <a:gd name="connsiteX309" fmla="*/ 2033136 w 3031519"/>
                <a:gd name="connsiteY309" fmla="*/ 722394 h 1160647"/>
                <a:gd name="connsiteX310" fmla="*/ 2128256 w 3031519"/>
                <a:gd name="connsiteY310" fmla="*/ 722394 h 1160647"/>
                <a:gd name="connsiteX311" fmla="*/ 2140186 w 3031519"/>
                <a:gd name="connsiteY311" fmla="*/ 404253 h 1160647"/>
                <a:gd name="connsiteX312" fmla="*/ 2128026 w 3031519"/>
                <a:gd name="connsiteY312" fmla="*/ 382635 h 1160647"/>
                <a:gd name="connsiteX313" fmla="*/ 2121946 w 3031519"/>
                <a:gd name="connsiteY313" fmla="*/ 378311 h 1160647"/>
                <a:gd name="connsiteX314" fmla="*/ 2130053 w 3031519"/>
                <a:gd name="connsiteY314" fmla="*/ 354532 h 1160647"/>
                <a:gd name="connsiteX315" fmla="*/ 2130053 w 3031519"/>
                <a:gd name="connsiteY315" fmla="*/ 337238 h 1160647"/>
                <a:gd name="connsiteX316" fmla="*/ 2144240 w 3031519"/>
                <a:gd name="connsiteY316" fmla="*/ 337238 h 1160647"/>
                <a:gd name="connsiteX317" fmla="*/ 2144240 w 3031519"/>
                <a:gd name="connsiteY317" fmla="*/ 315620 h 1160647"/>
                <a:gd name="connsiteX318" fmla="*/ 2146266 w 3031519"/>
                <a:gd name="connsiteY318" fmla="*/ 311296 h 1160647"/>
                <a:gd name="connsiteX319" fmla="*/ 2146266 w 3031519"/>
                <a:gd name="connsiteY319" fmla="*/ 233472 h 1160647"/>
                <a:gd name="connsiteX320" fmla="*/ 2144240 w 3031519"/>
                <a:gd name="connsiteY320" fmla="*/ 226987 h 1160647"/>
                <a:gd name="connsiteX321" fmla="*/ 2150320 w 3031519"/>
                <a:gd name="connsiteY321" fmla="*/ 220501 h 1160647"/>
                <a:gd name="connsiteX322" fmla="*/ 2150320 w 3031519"/>
                <a:gd name="connsiteY322" fmla="*/ 162133 h 1160647"/>
                <a:gd name="connsiteX323" fmla="*/ 2152346 w 3031519"/>
                <a:gd name="connsiteY323" fmla="*/ 157810 h 1160647"/>
                <a:gd name="connsiteX324" fmla="*/ 2152346 w 3031519"/>
                <a:gd name="connsiteY324" fmla="*/ 101604 h 1160647"/>
                <a:gd name="connsiteX325" fmla="*/ 2154373 w 3031519"/>
                <a:gd name="connsiteY325" fmla="*/ 82148 h 1160647"/>
                <a:gd name="connsiteX326" fmla="*/ 2158427 w 3031519"/>
                <a:gd name="connsiteY326" fmla="*/ 99442 h 1160647"/>
                <a:gd name="connsiteX327" fmla="*/ 2160453 w 3031519"/>
                <a:gd name="connsiteY327" fmla="*/ 157810 h 1160647"/>
                <a:gd name="connsiteX328" fmla="*/ 2162480 w 3031519"/>
                <a:gd name="connsiteY328" fmla="*/ 220501 h 1160647"/>
                <a:gd name="connsiteX329" fmla="*/ 2168560 w 3031519"/>
                <a:gd name="connsiteY329" fmla="*/ 226987 h 1160647"/>
                <a:gd name="connsiteX330" fmla="*/ 2166533 w 3031519"/>
                <a:gd name="connsiteY330" fmla="*/ 233472 h 1160647"/>
                <a:gd name="connsiteX331" fmla="*/ 2166533 w 3031519"/>
                <a:gd name="connsiteY331" fmla="*/ 311296 h 1160647"/>
                <a:gd name="connsiteX332" fmla="*/ 2168560 w 3031519"/>
                <a:gd name="connsiteY332" fmla="*/ 315620 h 1160647"/>
                <a:gd name="connsiteX333" fmla="*/ 2168560 w 3031519"/>
                <a:gd name="connsiteY333" fmla="*/ 337238 h 1160647"/>
                <a:gd name="connsiteX334" fmla="*/ 2182747 w 3031519"/>
                <a:gd name="connsiteY334" fmla="*/ 337238 h 1160647"/>
                <a:gd name="connsiteX335" fmla="*/ 2182747 w 3031519"/>
                <a:gd name="connsiteY335" fmla="*/ 354532 h 1160647"/>
                <a:gd name="connsiteX336" fmla="*/ 2190854 w 3031519"/>
                <a:gd name="connsiteY336" fmla="*/ 378311 h 1160647"/>
                <a:gd name="connsiteX337" fmla="*/ 2184774 w 3031519"/>
                <a:gd name="connsiteY337" fmla="*/ 382635 h 1160647"/>
                <a:gd name="connsiteX338" fmla="*/ 2172613 w 3031519"/>
                <a:gd name="connsiteY338" fmla="*/ 404253 h 1160647"/>
                <a:gd name="connsiteX339" fmla="*/ 2180720 w 3031519"/>
                <a:gd name="connsiteY339" fmla="*/ 657181 h 1160647"/>
                <a:gd name="connsiteX340" fmla="*/ 2245574 w 3031519"/>
                <a:gd name="connsiteY340" fmla="*/ 657181 h 1160647"/>
                <a:gd name="connsiteX341" fmla="*/ 2245574 w 3031519"/>
                <a:gd name="connsiteY341" fmla="*/ 732843 h 1160647"/>
                <a:gd name="connsiteX342" fmla="*/ 2253681 w 3031519"/>
                <a:gd name="connsiteY342" fmla="*/ 732843 h 1160647"/>
                <a:gd name="connsiteX343" fmla="*/ 2255708 w 3031519"/>
                <a:gd name="connsiteY343" fmla="*/ 726358 h 1160647"/>
                <a:gd name="connsiteX344" fmla="*/ 2261788 w 3031519"/>
                <a:gd name="connsiteY344" fmla="*/ 726358 h 1160647"/>
                <a:gd name="connsiteX345" fmla="*/ 2263815 w 3031519"/>
                <a:gd name="connsiteY345" fmla="*/ 735005 h 1160647"/>
                <a:gd name="connsiteX346" fmla="*/ 2275975 w 3031519"/>
                <a:gd name="connsiteY346" fmla="*/ 735005 h 1160647"/>
                <a:gd name="connsiteX347" fmla="*/ 2275975 w 3031519"/>
                <a:gd name="connsiteY347" fmla="*/ 728519 h 1160647"/>
                <a:gd name="connsiteX348" fmla="*/ 2298268 w 3031519"/>
                <a:gd name="connsiteY348" fmla="*/ 728519 h 1160647"/>
                <a:gd name="connsiteX349" fmla="*/ 2298268 w 3031519"/>
                <a:gd name="connsiteY349" fmla="*/ 735005 h 1160647"/>
                <a:gd name="connsiteX350" fmla="*/ 2318535 w 3031519"/>
                <a:gd name="connsiteY350" fmla="*/ 735005 h 1160647"/>
                <a:gd name="connsiteX351" fmla="*/ 2318535 w 3031519"/>
                <a:gd name="connsiteY351" fmla="*/ 780402 h 1160647"/>
                <a:gd name="connsiteX352" fmla="*/ 2332722 w 3031519"/>
                <a:gd name="connsiteY352" fmla="*/ 780402 h 1160647"/>
                <a:gd name="connsiteX353" fmla="*/ 2332722 w 3031519"/>
                <a:gd name="connsiteY353" fmla="*/ 767431 h 1160647"/>
                <a:gd name="connsiteX354" fmla="*/ 2348936 w 3031519"/>
                <a:gd name="connsiteY354" fmla="*/ 767431 h 1160647"/>
                <a:gd name="connsiteX355" fmla="*/ 2348936 w 3031519"/>
                <a:gd name="connsiteY355" fmla="*/ 588004 h 1160647"/>
                <a:gd name="connsiteX356" fmla="*/ 2355016 w 3031519"/>
                <a:gd name="connsiteY356" fmla="*/ 581518 h 1160647"/>
                <a:gd name="connsiteX357" fmla="*/ 2427977 w 3031519"/>
                <a:gd name="connsiteY357" fmla="*/ 581518 h 1160647"/>
                <a:gd name="connsiteX358" fmla="*/ 2427977 w 3031519"/>
                <a:gd name="connsiteY358" fmla="*/ 590166 h 1160647"/>
                <a:gd name="connsiteX359" fmla="*/ 2438110 w 3031519"/>
                <a:gd name="connsiteY359" fmla="*/ 590166 h 1160647"/>
                <a:gd name="connsiteX360" fmla="*/ 2438110 w 3031519"/>
                <a:gd name="connsiteY360" fmla="*/ 704740 h 1160647"/>
                <a:gd name="connsiteX361" fmla="*/ 2460404 w 3031519"/>
                <a:gd name="connsiteY361" fmla="*/ 704740 h 1160647"/>
                <a:gd name="connsiteX362" fmla="*/ 2460404 w 3031519"/>
                <a:gd name="connsiteY362" fmla="*/ 637725 h 1160647"/>
                <a:gd name="connsiteX363" fmla="*/ 2486751 w 3031519"/>
                <a:gd name="connsiteY363" fmla="*/ 637725 h 1160647"/>
                <a:gd name="connsiteX364" fmla="*/ 2490804 w 3031519"/>
                <a:gd name="connsiteY364" fmla="*/ 633401 h 1160647"/>
                <a:gd name="connsiteX365" fmla="*/ 2498911 w 3031519"/>
                <a:gd name="connsiteY365" fmla="*/ 633401 h 1160647"/>
                <a:gd name="connsiteX366" fmla="*/ 2502964 w 3031519"/>
                <a:gd name="connsiteY366" fmla="*/ 637725 h 1160647"/>
                <a:gd name="connsiteX367" fmla="*/ 2525258 w 3031519"/>
                <a:gd name="connsiteY367" fmla="*/ 637725 h 1160647"/>
                <a:gd name="connsiteX368" fmla="*/ 2525258 w 3031519"/>
                <a:gd name="connsiteY368" fmla="*/ 520989 h 1160647"/>
                <a:gd name="connsiteX369" fmla="*/ 2582005 w 3031519"/>
                <a:gd name="connsiteY369" fmla="*/ 510180 h 1160647"/>
                <a:gd name="connsiteX370" fmla="*/ 2582005 w 3031519"/>
                <a:gd name="connsiteY370" fmla="*/ 511261 h 1160647"/>
                <a:gd name="connsiteX371" fmla="*/ 2582005 w 3031519"/>
                <a:gd name="connsiteY371" fmla="*/ 518827 h 1160647"/>
                <a:gd name="connsiteX372" fmla="*/ 2608352 w 3031519"/>
                <a:gd name="connsiteY372" fmla="*/ 518827 h 1160647"/>
                <a:gd name="connsiteX373" fmla="*/ 2608352 w 3031519"/>
                <a:gd name="connsiteY373" fmla="*/ 773917 h 1160647"/>
                <a:gd name="connsiteX374" fmla="*/ 2630646 w 3031519"/>
                <a:gd name="connsiteY374" fmla="*/ 773917 h 1160647"/>
                <a:gd name="connsiteX375" fmla="*/ 2630646 w 3031519"/>
                <a:gd name="connsiteY375" fmla="*/ 769593 h 1160647"/>
                <a:gd name="connsiteX376" fmla="*/ 2642806 w 3031519"/>
                <a:gd name="connsiteY376" fmla="*/ 769593 h 1160647"/>
                <a:gd name="connsiteX377" fmla="*/ 2642806 w 3031519"/>
                <a:gd name="connsiteY377" fmla="*/ 773917 h 1160647"/>
                <a:gd name="connsiteX378" fmla="*/ 2667126 w 3031519"/>
                <a:gd name="connsiteY378" fmla="*/ 773917 h 1160647"/>
                <a:gd name="connsiteX379" fmla="*/ 2667126 w 3031519"/>
                <a:gd name="connsiteY379" fmla="*/ 760946 h 1160647"/>
                <a:gd name="connsiteX380" fmla="*/ 2695500 w 3031519"/>
                <a:gd name="connsiteY380" fmla="*/ 760946 h 1160647"/>
                <a:gd name="connsiteX381" fmla="*/ 2707660 w 3031519"/>
                <a:gd name="connsiteY381" fmla="*/ 756622 h 1160647"/>
                <a:gd name="connsiteX382" fmla="*/ 2727927 w 3031519"/>
                <a:gd name="connsiteY382" fmla="*/ 760946 h 1160647"/>
                <a:gd name="connsiteX383" fmla="*/ 2727927 w 3031519"/>
                <a:gd name="connsiteY383" fmla="*/ 743652 h 1160647"/>
                <a:gd name="connsiteX384" fmla="*/ 2736034 w 3031519"/>
                <a:gd name="connsiteY384" fmla="*/ 743652 h 1160647"/>
                <a:gd name="connsiteX385" fmla="*/ 2736034 w 3031519"/>
                <a:gd name="connsiteY385" fmla="*/ 730681 h 1160647"/>
                <a:gd name="connsiteX386" fmla="*/ 2792781 w 3031519"/>
                <a:gd name="connsiteY386" fmla="*/ 730681 h 1160647"/>
                <a:gd name="connsiteX387" fmla="*/ 2792781 w 3031519"/>
                <a:gd name="connsiteY387" fmla="*/ 700416 h 1160647"/>
                <a:gd name="connsiteX388" fmla="*/ 2811021 w 3031519"/>
                <a:gd name="connsiteY388" fmla="*/ 700416 h 1160647"/>
                <a:gd name="connsiteX389" fmla="*/ 2811021 w 3031519"/>
                <a:gd name="connsiteY389" fmla="*/ 693931 h 1160647"/>
                <a:gd name="connsiteX390" fmla="*/ 2823181 w 3031519"/>
                <a:gd name="connsiteY390" fmla="*/ 693931 h 1160647"/>
                <a:gd name="connsiteX391" fmla="*/ 2823181 w 3031519"/>
                <a:gd name="connsiteY391" fmla="*/ 700416 h 1160647"/>
                <a:gd name="connsiteX392" fmla="*/ 2839395 w 3031519"/>
                <a:gd name="connsiteY392" fmla="*/ 700416 h 1160647"/>
                <a:gd name="connsiteX393" fmla="*/ 2839395 w 3031519"/>
                <a:gd name="connsiteY393" fmla="*/ 750137 h 1160647"/>
                <a:gd name="connsiteX394" fmla="*/ 2871822 w 3031519"/>
                <a:gd name="connsiteY394" fmla="*/ 750137 h 1160647"/>
                <a:gd name="connsiteX395" fmla="*/ 2871822 w 3031519"/>
                <a:gd name="connsiteY395" fmla="*/ 724196 h 1160647"/>
                <a:gd name="connsiteX396" fmla="*/ 2910329 w 3031519"/>
                <a:gd name="connsiteY396" fmla="*/ 724196 h 1160647"/>
                <a:gd name="connsiteX397" fmla="*/ 2910329 w 3031519"/>
                <a:gd name="connsiteY397" fmla="*/ 693931 h 1160647"/>
                <a:gd name="connsiteX398" fmla="*/ 2958970 w 3031519"/>
                <a:gd name="connsiteY398" fmla="*/ 693931 h 1160647"/>
                <a:gd name="connsiteX399" fmla="*/ 2958970 w 3031519"/>
                <a:gd name="connsiteY399" fmla="*/ 805087 h 1160647"/>
                <a:gd name="connsiteX400" fmla="*/ 2958970 w 3031519"/>
                <a:gd name="connsiteY400" fmla="*/ 818866 h 1160647"/>
                <a:gd name="connsiteX401" fmla="*/ 3031519 w 3031519"/>
                <a:gd name="connsiteY401" fmla="*/ 818866 h 1160647"/>
                <a:gd name="connsiteX402" fmla="*/ 3028183 w 3031519"/>
                <a:gd name="connsiteY402" fmla="*/ 1160647 h 1160647"/>
                <a:gd name="connsiteX403" fmla="*/ 2054 w 3031519"/>
                <a:gd name="connsiteY403" fmla="*/ 1158314 h 1160647"/>
                <a:gd name="connsiteX404" fmla="*/ 0 w 3031519"/>
                <a:gd name="connsiteY404" fmla="*/ 724196 h 1160647"/>
                <a:gd name="connsiteX405" fmla="*/ 20267 w 3031519"/>
                <a:gd name="connsiteY405" fmla="*/ 724196 h 1160647"/>
                <a:gd name="connsiteX406" fmla="*/ 20774 w 3031519"/>
                <a:gd name="connsiteY406" fmla="*/ 723115 h 1160647"/>
                <a:gd name="connsiteX407" fmla="*/ 24320 w 3031519"/>
                <a:gd name="connsiteY407" fmla="*/ 715549 h 1160647"/>
                <a:gd name="connsiteX408" fmla="*/ 26094 w 3031519"/>
                <a:gd name="connsiteY408" fmla="*/ 715819 h 1160647"/>
                <a:gd name="connsiteX409" fmla="*/ 38507 w 3031519"/>
                <a:gd name="connsiteY409" fmla="*/ 717710 h 1160647"/>
                <a:gd name="connsiteX410" fmla="*/ 39014 w 3031519"/>
                <a:gd name="connsiteY410" fmla="*/ 719062 h 1160647"/>
                <a:gd name="connsiteX411" fmla="*/ 42560 w 3031519"/>
                <a:gd name="connsiteY411" fmla="*/ 728519 h 1160647"/>
                <a:gd name="connsiteX412" fmla="*/ 68907 w 3031519"/>
                <a:gd name="connsiteY412" fmla="*/ 730681 h 1160647"/>
                <a:gd name="connsiteX413" fmla="*/ 68907 w 3031519"/>
                <a:gd name="connsiteY413" fmla="*/ 607460 h 1160647"/>
                <a:gd name="connsiteX414" fmla="*/ 70934 w 3031519"/>
                <a:gd name="connsiteY414" fmla="*/ 607460 h 1160647"/>
                <a:gd name="connsiteX415" fmla="*/ 85121 w 3031519"/>
                <a:gd name="connsiteY415" fmla="*/ 607460 h 1160647"/>
                <a:gd name="connsiteX416" fmla="*/ 85121 w 3031519"/>
                <a:gd name="connsiteY416" fmla="*/ 471268 h 1160647"/>
                <a:gd name="connsiteX417" fmla="*/ 86894 w 3031519"/>
                <a:gd name="connsiteY417" fmla="*/ 471268 h 1160647"/>
                <a:gd name="connsiteX418" fmla="*/ 99308 w 3031519"/>
                <a:gd name="connsiteY418" fmla="*/ 471268 h 1160647"/>
                <a:gd name="connsiteX419" fmla="*/ 99308 w 3031519"/>
                <a:gd name="connsiteY419" fmla="*/ 356694 h 1160647"/>
                <a:gd name="connsiteX420" fmla="*/ 103361 w 3031519"/>
                <a:gd name="connsiteY420" fmla="*/ 328590 h 1160647"/>
                <a:gd name="connsiteX421" fmla="*/ 105388 w 3031519"/>
                <a:gd name="connsiteY421" fmla="*/ 328590 h 1160647"/>
                <a:gd name="connsiteX422" fmla="*/ 119575 w 3031519"/>
                <a:gd name="connsiteY422" fmla="*/ 328590 h 1160647"/>
                <a:gd name="connsiteX423" fmla="*/ 156055 w 3031519"/>
                <a:gd name="connsiteY423" fmla="*/ 246443 h 1160647"/>
                <a:gd name="connsiteX424" fmla="*/ 160109 w 3031519"/>
                <a:gd name="connsiteY424" fmla="*/ 0 h 1160647"/>
                <a:gd name="connsiteX0" fmla="*/ 160109 w 3031520"/>
                <a:gd name="connsiteY0" fmla="*/ 0 h 1160647"/>
                <a:gd name="connsiteX1" fmla="*/ 162135 w 3031520"/>
                <a:gd name="connsiteY1" fmla="*/ 246443 h 1160647"/>
                <a:gd name="connsiteX2" fmla="*/ 200642 w 3031520"/>
                <a:gd name="connsiteY2" fmla="*/ 326429 h 1160647"/>
                <a:gd name="connsiteX3" fmla="*/ 202669 w 3031520"/>
                <a:gd name="connsiteY3" fmla="*/ 326429 h 1160647"/>
                <a:gd name="connsiteX4" fmla="*/ 216856 w 3031520"/>
                <a:gd name="connsiteY4" fmla="*/ 326429 h 1160647"/>
                <a:gd name="connsiteX5" fmla="*/ 216856 w 3031520"/>
                <a:gd name="connsiteY5" fmla="*/ 350208 h 1160647"/>
                <a:gd name="connsiteX6" fmla="*/ 217363 w 3031520"/>
                <a:gd name="connsiteY6" fmla="*/ 351019 h 1160647"/>
                <a:gd name="connsiteX7" fmla="*/ 220909 w 3031520"/>
                <a:gd name="connsiteY7" fmla="*/ 356694 h 1160647"/>
                <a:gd name="connsiteX8" fmla="*/ 220909 w 3031520"/>
                <a:gd name="connsiteY8" fmla="*/ 471268 h 1160647"/>
                <a:gd name="connsiteX9" fmla="*/ 223189 w 3031520"/>
                <a:gd name="connsiteY9" fmla="*/ 471268 h 1160647"/>
                <a:gd name="connsiteX10" fmla="*/ 239150 w 3031520"/>
                <a:gd name="connsiteY10" fmla="*/ 471268 h 1160647"/>
                <a:gd name="connsiteX11" fmla="*/ 239150 w 3031520"/>
                <a:gd name="connsiteY11" fmla="*/ 611783 h 1160647"/>
                <a:gd name="connsiteX12" fmla="*/ 240670 w 3031520"/>
                <a:gd name="connsiteY12" fmla="*/ 611513 h 1160647"/>
                <a:gd name="connsiteX13" fmla="*/ 251310 w 3031520"/>
                <a:gd name="connsiteY13" fmla="*/ 609622 h 1160647"/>
                <a:gd name="connsiteX14" fmla="*/ 249283 w 3031520"/>
                <a:gd name="connsiteY14" fmla="*/ 698254 h 1160647"/>
                <a:gd name="connsiteX15" fmla="*/ 250803 w 3031520"/>
                <a:gd name="connsiteY15" fmla="*/ 698525 h 1160647"/>
                <a:gd name="connsiteX16" fmla="*/ 261443 w 3031520"/>
                <a:gd name="connsiteY16" fmla="*/ 700416 h 1160647"/>
                <a:gd name="connsiteX17" fmla="*/ 261696 w 3031520"/>
                <a:gd name="connsiteY17" fmla="*/ 701227 h 1160647"/>
                <a:gd name="connsiteX18" fmla="*/ 263470 w 3031520"/>
                <a:gd name="connsiteY18" fmla="*/ 706902 h 1160647"/>
                <a:gd name="connsiteX19" fmla="*/ 264230 w 3031520"/>
                <a:gd name="connsiteY19" fmla="*/ 704470 h 1160647"/>
                <a:gd name="connsiteX20" fmla="*/ 269550 w 3031520"/>
                <a:gd name="connsiteY20" fmla="*/ 687446 h 1160647"/>
                <a:gd name="connsiteX21" fmla="*/ 271323 w 3031520"/>
                <a:gd name="connsiteY21" fmla="*/ 687446 h 1160647"/>
                <a:gd name="connsiteX22" fmla="*/ 283737 w 3031520"/>
                <a:gd name="connsiteY22" fmla="*/ 687446 h 1160647"/>
                <a:gd name="connsiteX23" fmla="*/ 283737 w 3031520"/>
                <a:gd name="connsiteY23" fmla="*/ 719872 h 1160647"/>
                <a:gd name="connsiteX24" fmla="*/ 284750 w 3031520"/>
                <a:gd name="connsiteY24" fmla="*/ 720413 h 1160647"/>
                <a:gd name="connsiteX25" fmla="*/ 291844 w 3031520"/>
                <a:gd name="connsiteY25" fmla="*/ 724196 h 1160647"/>
                <a:gd name="connsiteX26" fmla="*/ 291844 w 3031520"/>
                <a:gd name="connsiteY26" fmla="*/ 725547 h 1160647"/>
                <a:gd name="connsiteX27" fmla="*/ 291844 w 3031520"/>
                <a:gd name="connsiteY27" fmla="*/ 735005 h 1160647"/>
                <a:gd name="connsiteX28" fmla="*/ 336431 w 3031520"/>
                <a:gd name="connsiteY28" fmla="*/ 735005 h 1160647"/>
                <a:gd name="connsiteX29" fmla="*/ 336431 w 3031520"/>
                <a:gd name="connsiteY29" fmla="*/ 736086 h 1160647"/>
                <a:gd name="connsiteX30" fmla="*/ 336431 w 3031520"/>
                <a:gd name="connsiteY30" fmla="*/ 743652 h 1160647"/>
                <a:gd name="connsiteX31" fmla="*/ 338457 w 3031520"/>
                <a:gd name="connsiteY31" fmla="*/ 743652 h 1160647"/>
                <a:gd name="connsiteX32" fmla="*/ 352644 w 3031520"/>
                <a:gd name="connsiteY32" fmla="*/ 743652 h 1160647"/>
                <a:gd name="connsiteX33" fmla="*/ 352644 w 3031520"/>
                <a:gd name="connsiteY33" fmla="*/ 713387 h 1160647"/>
                <a:gd name="connsiteX34" fmla="*/ 397231 w 3031520"/>
                <a:gd name="connsiteY34" fmla="*/ 713387 h 1160647"/>
                <a:gd name="connsiteX35" fmla="*/ 397231 w 3031520"/>
                <a:gd name="connsiteY35" fmla="*/ 712036 h 1160647"/>
                <a:gd name="connsiteX36" fmla="*/ 397231 w 3031520"/>
                <a:gd name="connsiteY36" fmla="*/ 702578 h 1160647"/>
                <a:gd name="connsiteX37" fmla="*/ 398245 w 3031520"/>
                <a:gd name="connsiteY37" fmla="*/ 702578 h 1160647"/>
                <a:gd name="connsiteX38" fmla="*/ 405338 w 3031520"/>
                <a:gd name="connsiteY38" fmla="*/ 702578 h 1160647"/>
                <a:gd name="connsiteX39" fmla="*/ 405338 w 3031520"/>
                <a:gd name="connsiteY39" fmla="*/ 700687 h 1160647"/>
                <a:gd name="connsiteX40" fmla="*/ 405338 w 3031520"/>
                <a:gd name="connsiteY40" fmla="*/ 687446 h 1160647"/>
                <a:gd name="connsiteX41" fmla="*/ 406098 w 3031520"/>
                <a:gd name="connsiteY41" fmla="*/ 687446 h 1160647"/>
                <a:gd name="connsiteX42" fmla="*/ 411418 w 3031520"/>
                <a:gd name="connsiteY42" fmla="*/ 687446 h 1160647"/>
                <a:gd name="connsiteX43" fmla="*/ 411418 w 3031520"/>
                <a:gd name="connsiteY43" fmla="*/ 686365 h 1160647"/>
                <a:gd name="connsiteX44" fmla="*/ 411418 w 3031520"/>
                <a:gd name="connsiteY44" fmla="*/ 678798 h 1160647"/>
                <a:gd name="connsiteX45" fmla="*/ 413445 w 3031520"/>
                <a:gd name="connsiteY45" fmla="*/ 678798 h 1160647"/>
                <a:gd name="connsiteX46" fmla="*/ 427632 w 3031520"/>
                <a:gd name="connsiteY46" fmla="*/ 678798 h 1160647"/>
                <a:gd name="connsiteX47" fmla="*/ 427632 w 3031520"/>
                <a:gd name="connsiteY47" fmla="*/ 679879 h 1160647"/>
                <a:gd name="connsiteX48" fmla="*/ 427632 w 3031520"/>
                <a:gd name="connsiteY48" fmla="*/ 687446 h 1160647"/>
                <a:gd name="connsiteX49" fmla="*/ 449925 w 3031520"/>
                <a:gd name="connsiteY49" fmla="*/ 687446 h 1160647"/>
                <a:gd name="connsiteX50" fmla="*/ 449925 w 3031520"/>
                <a:gd name="connsiteY50" fmla="*/ 685554 h 1160647"/>
                <a:gd name="connsiteX51" fmla="*/ 449925 w 3031520"/>
                <a:gd name="connsiteY51" fmla="*/ 672313 h 1160647"/>
                <a:gd name="connsiteX52" fmla="*/ 451699 w 3031520"/>
                <a:gd name="connsiteY52" fmla="*/ 672313 h 1160647"/>
                <a:gd name="connsiteX53" fmla="*/ 464112 w 3031520"/>
                <a:gd name="connsiteY53" fmla="*/ 672313 h 1160647"/>
                <a:gd name="connsiteX54" fmla="*/ 464112 w 3031520"/>
                <a:gd name="connsiteY54" fmla="*/ 696093 h 1160647"/>
                <a:gd name="connsiteX55" fmla="*/ 465126 w 3031520"/>
                <a:gd name="connsiteY55" fmla="*/ 696093 h 1160647"/>
                <a:gd name="connsiteX56" fmla="*/ 472219 w 3031520"/>
                <a:gd name="connsiteY56" fmla="*/ 696093 h 1160647"/>
                <a:gd name="connsiteX57" fmla="*/ 472219 w 3031520"/>
                <a:gd name="connsiteY57" fmla="*/ 695012 h 1160647"/>
                <a:gd name="connsiteX58" fmla="*/ 472219 w 3031520"/>
                <a:gd name="connsiteY58" fmla="*/ 687446 h 1160647"/>
                <a:gd name="connsiteX59" fmla="*/ 473992 w 3031520"/>
                <a:gd name="connsiteY59" fmla="*/ 687446 h 1160647"/>
                <a:gd name="connsiteX60" fmla="*/ 486406 w 3031520"/>
                <a:gd name="connsiteY60" fmla="*/ 687446 h 1160647"/>
                <a:gd name="connsiteX61" fmla="*/ 486406 w 3031520"/>
                <a:gd name="connsiteY61" fmla="*/ 713387 h 1160647"/>
                <a:gd name="connsiteX62" fmla="*/ 488433 w 3031520"/>
                <a:gd name="connsiteY62" fmla="*/ 713387 h 1160647"/>
                <a:gd name="connsiteX63" fmla="*/ 502619 w 3031520"/>
                <a:gd name="connsiteY63" fmla="*/ 713387 h 1160647"/>
                <a:gd name="connsiteX64" fmla="*/ 502619 w 3031520"/>
                <a:gd name="connsiteY64" fmla="*/ 715008 h 1160647"/>
                <a:gd name="connsiteX65" fmla="*/ 502619 w 3031520"/>
                <a:gd name="connsiteY65" fmla="*/ 726358 h 1160647"/>
                <a:gd name="connsiteX66" fmla="*/ 503379 w 3031520"/>
                <a:gd name="connsiteY66" fmla="*/ 726358 h 1160647"/>
                <a:gd name="connsiteX67" fmla="*/ 508700 w 3031520"/>
                <a:gd name="connsiteY67" fmla="*/ 726358 h 1160647"/>
                <a:gd name="connsiteX68" fmla="*/ 508700 w 3031520"/>
                <a:gd name="connsiteY68" fmla="*/ 725547 h 1160647"/>
                <a:gd name="connsiteX69" fmla="*/ 508700 w 3031520"/>
                <a:gd name="connsiteY69" fmla="*/ 719872 h 1160647"/>
                <a:gd name="connsiteX70" fmla="*/ 539100 w 3031520"/>
                <a:gd name="connsiteY70" fmla="*/ 719872 h 1160647"/>
                <a:gd name="connsiteX71" fmla="*/ 539100 w 3031520"/>
                <a:gd name="connsiteY71" fmla="*/ 743652 h 1160647"/>
                <a:gd name="connsiteX72" fmla="*/ 540113 w 3031520"/>
                <a:gd name="connsiteY72" fmla="*/ 743652 h 1160647"/>
                <a:gd name="connsiteX73" fmla="*/ 547207 w 3031520"/>
                <a:gd name="connsiteY73" fmla="*/ 743652 h 1160647"/>
                <a:gd name="connsiteX74" fmla="*/ 547207 w 3031520"/>
                <a:gd name="connsiteY74" fmla="*/ 744733 h 1160647"/>
                <a:gd name="connsiteX75" fmla="*/ 547207 w 3031520"/>
                <a:gd name="connsiteY75" fmla="*/ 752299 h 1160647"/>
                <a:gd name="connsiteX76" fmla="*/ 547967 w 3031520"/>
                <a:gd name="connsiteY76" fmla="*/ 752299 h 1160647"/>
                <a:gd name="connsiteX77" fmla="*/ 553287 w 3031520"/>
                <a:gd name="connsiteY77" fmla="*/ 752299 h 1160647"/>
                <a:gd name="connsiteX78" fmla="*/ 553287 w 3031520"/>
                <a:gd name="connsiteY78" fmla="*/ 750137 h 1160647"/>
                <a:gd name="connsiteX79" fmla="*/ 553287 w 3031520"/>
                <a:gd name="connsiteY79" fmla="*/ 735005 h 1160647"/>
                <a:gd name="connsiteX80" fmla="*/ 554300 w 3031520"/>
                <a:gd name="connsiteY80" fmla="*/ 735005 h 1160647"/>
                <a:gd name="connsiteX81" fmla="*/ 561394 w 3031520"/>
                <a:gd name="connsiteY81" fmla="*/ 735005 h 1160647"/>
                <a:gd name="connsiteX82" fmla="*/ 561394 w 3031520"/>
                <a:gd name="connsiteY82" fmla="*/ 736086 h 1160647"/>
                <a:gd name="connsiteX83" fmla="*/ 561394 w 3031520"/>
                <a:gd name="connsiteY83" fmla="*/ 743652 h 1160647"/>
                <a:gd name="connsiteX84" fmla="*/ 566714 w 3031520"/>
                <a:gd name="connsiteY84" fmla="*/ 741659 h 1160647"/>
                <a:gd name="connsiteX85" fmla="*/ 567474 w 3031520"/>
                <a:gd name="connsiteY85" fmla="*/ 740679 h 1160647"/>
                <a:gd name="connsiteX86" fmla="*/ 567474 w 3031520"/>
                <a:gd name="connsiteY86" fmla="*/ 735005 h 1160647"/>
                <a:gd name="connsiteX87" fmla="*/ 605981 w 3031520"/>
                <a:gd name="connsiteY87" fmla="*/ 735005 h 1160647"/>
                <a:gd name="connsiteX88" fmla="*/ 605981 w 3031520"/>
                <a:gd name="connsiteY88" fmla="*/ 758784 h 1160647"/>
                <a:gd name="connsiteX89" fmla="*/ 608007 w 3031520"/>
                <a:gd name="connsiteY89" fmla="*/ 758784 h 1160647"/>
                <a:gd name="connsiteX90" fmla="*/ 622194 w 3031520"/>
                <a:gd name="connsiteY90" fmla="*/ 758784 h 1160647"/>
                <a:gd name="connsiteX91" fmla="*/ 622194 w 3031520"/>
                <a:gd name="connsiteY91" fmla="*/ 759865 h 1160647"/>
                <a:gd name="connsiteX92" fmla="*/ 622194 w 3031520"/>
                <a:gd name="connsiteY92" fmla="*/ 767431 h 1160647"/>
                <a:gd name="connsiteX93" fmla="*/ 623968 w 3031520"/>
                <a:gd name="connsiteY93" fmla="*/ 767431 h 1160647"/>
                <a:gd name="connsiteX94" fmla="*/ 636381 w 3031520"/>
                <a:gd name="connsiteY94" fmla="*/ 767431 h 1160647"/>
                <a:gd name="connsiteX95" fmla="*/ 636381 w 3031520"/>
                <a:gd name="connsiteY95" fmla="*/ 743652 h 1160647"/>
                <a:gd name="connsiteX96" fmla="*/ 637394 w 3031520"/>
                <a:gd name="connsiteY96" fmla="*/ 743652 h 1160647"/>
                <a:gd name="connsiteX97" fmla="*/ 644488 w 3031520"/>
                <a:gd name="connsiteY97" fmla="*/ 743652 h 1160647"/>
                <a:gd name="connsiteX98" fmla="*/ 644488 w 3031520"/>
                <a:gd name="connsiteY98" fmla="*/ 711225 h 1160647"/>
                <a:gd name="connsiteX99" fmla="*/ 645501 w 3031520"/>
                <a:gd name="connsiteY99" fmla="*/ 711225 h 1160647"/>
                <a:gd name="connsiteX100" fmla="*/ 652595 w 3031520"/>
                <a:gd name="connsiteY100" fmla="*/ 711225 h 1160647"/>
                <a:gd name="connsiteX101" fmla="*/ 652595 w 3031520"/>
                <a:gd name="connsiteY101" fmla="*/ 709334 h 1160647"/>
                <a:gd name="connsiteX102" fmla="*/ 652595 w 3031520"/>
                <a:gd name="connsiteY102" fmla="*/ 696093 h 1160647"/>
                <a:gd name="connsiteX103" fmla="*/ 651328 w 3031520"/>
                <a:gd name="connsiteY103" fmla="*/ 694471 h 1160647"/>
                <a:gd name="connsiteX104" fmla="*/ 656648 w 3031520"/>
                <a:gd name="connsiteY104" fmla="*/ 683122 h 1160647"/>
                <a:gd name="connsiteX105" fmla="*/ 664755 w 3031520"/>
                <a:gd name="connsiteY105" fmla="*/ 711225 h 1160647"/>
                <a:gd name="connsiteX106" fmla="*/ 665515 w 3031520"/>
                <a:gd name="connsiteY106" fmla="*/ 711225 h 1160647"/>
                <a:gd name="connsiteX107" fmla="*/ 670835 w 3031520"/>
                <a:gd name="connsiteY107" fmla="*/ 711225 h 1160647"/>
                <a:gd name="connsiteX108" fmla="*/ 670835 w 3031520"/>
                <a:gd name="connsiteY108" fmla="*/ 605298 h 1160647"/>
                <a:gd name="connsiteX109" fmla="*/ 672355 w 3031520"/>
                <a:gd name="connsiteY109" fmla="*/ 605298 h 1160647"/>
                <a:gd name="connsiteX110" fmla="*/ 682995 w 3031520"/>
                <a:gd name="connsiteY110" fmla="*/ 605298 h 1160647"/>
                <a:gd name="connsiteX111" fmla="*/ 682995 w 3031520"/>
                <a:gd name="connsiteY111" fmla="*/ 557739 h 1160647"/>
                <a:gd name="connsiteX112" fmla="*/ 709342 w 3031520"/>
                <a:gd name="connsiteY112" fmla="*/ 557739 h 1160647"/>
                <a:gd name="connsiteX113" fmla="*/ 709342 w 3031520"/>
                <a:gd name="connsiteY113" fmla="*/ 536121 h 1160647"/>
                <a:gd name="connsiteX114" fmla="*/ 743796 w 3031520"/>
                <a:gd name="connsiteY114" fmla="*/ 536121 h 1160647"/>
                <a:gd name="connsiteX115" fmla="*/ 743796 w 3031520"/>
                <a:gd name="connsiteY115" fmla="*/ 538553 h 1160647"/>
                <a:gd name="connsiteX116" fmla="*/ 743796 w 3031520"/>
                <a:gd name="connsiteY116" fmla="*/ 555577 h 1160647"/>
                <a:gd name="connsiteX117" fmla="*/ 746076 w 3031520"/>
                <a:gd name="connsiteY117" fmla="*/ 555577 h 1160647"/>
                <a:gd name="connsiteX118" fmla="*/ 762036 w 3031520"/>
                <a:gd name="connsiteY118" fmla="*/ 555577 h 1160647"/>
                <a:gd name="connsiteX119" fmla="*/ 762036 w 3031520"/>
                <a:gd name="connsiteY119" fmla="*/ 603136 h 1160647"/>
                <a:gd name="connsiteX120" fmla="*/ 763049 w 3031520"/>
                <a:gd name="connsiteY120" fmla="*/ 603136 h 1160647"/>
                <a:gd name="connsiteX121" fmla="*/ 770143 w 3031520"/>
                <a:gd name="connsiteY121" fmla="*/ 603136 h 1160647"/>
                <a:gd name="connsiteX122" fmla="*/ 784330 w 3031520"/>
                <a:gd name="connsiteY122" fmla="*/ 607460 h 1160647"/>
                <a:gd name="connsiteX123" fmla="*/ 784330 w 3031520"/>
                <a:gd name="connsiteY123" fmla="*/ 646372 h 1160647"/>
                <a:gd name="connsiteX124" fmla="*/ 785343 w 3031520"/>
                <a:gd name="connsiteY124" fmla="*/ 646372 h 1160647"/>
                <a:gd name="connsiteX125" fmla="*/ 792436 w 3031520"/>
                <a:gd name="connsiteY125" fmla="*/ 646372 h 1160647"/>
                <a:gd name="connsiteX126" fmla="*/ 792436 w 3031520"/>
                <a:gd name="connsiteY126" fmla="*/ 647993 h 1160647"/>
                <a:gd name="connsiteX127" fmla="*/ 792436 w 3031520"/>
                <a:gd name="connsiteY127" fmla="*/ 659342 h 1160647"/>
                <a:gd name="connsiteX128" fmla="*/ 794463 w 3031520"/>
                <a:gd name="connsiteY128" fmla="*/ 659342 h 1160647"/>
                <a:gd name="connsiteX129" fmla="*/ 808650 w 3031520"/>
                <a:gd name="connsiteY129" fmla="*/ 659342 h 1160647"/>
                <a:gd name="connsiteX130" fmla="*/ 814730 w 3031520"/>
                <a:gd name="connsiteY130" fmla="*/ 665828 h 1160647"/>
                <a:gd name="connsiteX131" fmla="*/ 814730 w 3031520"/>
                <a:gd name="connsiteY131" fmla="*/ 687446 h 1160647"/>
                <a:gd name="connsiteX132" fmla="*/ 817010 w 3031520"/>
                <a:gd name="connsiteY132" fmla="*/ 687446 h 1160647"/>
                <a:gd name="connsiteX133" fmla="*/ 832970 w 3031520"/>
                <a:gd name="connsiteY133" fmla="*/ 687446 h 1160647"/>
                <a:gd name="connsiteX134" fmla="*/ 832970 w 3031520"/>
                <a:gd name="connsiteY134" fmla="*/ 688526 h 1160647"/>
                <a:gd name="connsiteX135" fmla="*/ 832970 w 3031520"/>
                <a:gd name="connsiteY135" fmla="*/ 696093 h 1160647"/>
                <a:gd name="connsiteX136" fmla="*/ 834237 w 3031520"/>
                <a:gd name="connsiteY136" fmla="*/ 696093 h 1160647"/>
                <a:gd name="connsiteX137" fmla="*/ 843104 w 3031520"/>
                <a:gd name="connsiteY137" fmla="*/ 696093 h 1160647"/>
                <a:gd name="connsiteX138" fmla="*/ 843104 w 3031520"/>
                <a:gd name="connsiteY138" fmla="*/ 698254 h 1160647"/>
                <a:gd name="connsiteX139" fmla="*/ 843104 w 3031520"/>
                <a:gd name="connsiteY139" fmla="*/ 713387 h 1160647"/>
                <a:gd name="connsiteX140" fmla="*/ 847157 w 3031520"/>
                <a:gd name="connsiteY140" fmla="*/ 711495 h 1160647"/>
                <a:gd name="connsiteX141" fmla="*/ 847157 w 3031520"/>
                <a:gd name="connsiteY141" fmla="*/ 698254 h 1160647"/>
                <a:gd name="connsiteX142" fmla="*/ 848170 w 3031520"/>
                <a:gd name="connsiteY142" fmla="*/ 698254 h 1160647"/>
                <a:gd name="connsiteX143" fmla="*/ 855264 w 3031520"/>
                <a:gd name="connsiteY143" fmla="*/ 698254 h 1160647"/>
                <a:gd name="connsiteX144" fmla="*/ 855264 w 3031520"/>
                <a:gd name="connsiteY144" fmla="*/ 699876 h 1160647"/>
                <a:gd name="connsiteX145" fmla="*/ 855264 w 3031520"/>
                <a:gd name="connsiteY145" fmla="*/ 711225 h 1160647"/>
                <a:gd name="connsiteX146" fmla="*/ 856024 w 3031520"/>
                <a:gd name="connsiteY146" fmla="*/ 711225 h 1160647"/>
                <a:gd name="connsiteX147" fmla="*/ 861344 w 3031520"/>
                <a:gd name="connsiteY147" fmla="*/ 711225 h 1160647"/>
                <a:gd name="connsiteX148" fmla="*/ 909984 w 3031520"/>
                <a:gd name="connsiteY148" fmla="*/ 706902 h 1160647"/>
                <a:gd name="connsiteX149" fmla="*/ 909984 w 3031520"/>
                <a:gd name="connsiteY149" fmla="*/ 708253 h 1160647"/>
                <a:gd name="connsiteX150" fmla="*/ 909984 w 3031520"/>
                <a:gd name="connsiteY150" fmla="*/ 717710 h 1160647"/>
                <a:gd name="connsiteX151" fmla="*/ 910744 w 3031520"/>
                <a:gd name="connsiteY151" fmla="*/ 717710 h 1160647"/>
                <a:gd name="connsiteX152" fmla="*/ 916065 w 3031520"/>
                <a:gd name="connsiteY152" fmla="*/ 717710 h 1160647"/>
                <a:gd name="connsiteX153" fmla="*/ 916065 w 3031520"/>
                <a:gd name="connsiteY153" fmla="*/ 719872 h 1160647"/>
                <a:gd name="connsiteX154" fmla="*/ 916065 w 3031520"/>
                <a:gd name="connsiteY154" fmla="*/ 735005 h 1160647"/>
                <a:gd name="connsiteX155" fmla="*/ 918091 w 3031520"/>
                <a:gd name="connsiteY155" fmla="*/ 733654 h 1160647"/>
                <a:gd name="connsiteX156" fmla="*/ 932278 w 3031520"/>
                <a:gd name="connsiteY156" fmla="*/ 724196 h 1160647"/>
                <a:gd name="connsiteX157" fmla="*/ 938358 w 3031520"/>
                <a:gd name="connsiteY157" fmla="*/ 683122 h 1160647"/>
                <a:gd name="connsiteX158" fmla="*/ 939118 w 3031520"/>
                <a:gd name="connsiteY158" fmla="*/ 682852 h 1160647"/>
                <a:gd name="connsiteX159" fmla="*/ 944438 w 3031520"/>
                <a:gd name="connsiteY159" fmla="*/ 680960 h 1160647"/>
                <a:gd name="connsiteX160" fmla="*/ 946465 w 3031520"/>
                <a:gd name="connsiteY160" fmla="*/ 611783 h 1160647"/>
                <a:gd name="connsiteX161" fmla="*/ 948492 w 3031520"/>
                <a:gd name="connsiteY161" fmla="*/ 680960 h 1160647"/>
                <a:gd name="connsiteX162" fmla="*/ 949252 w 3031520"/>
                <a:gd name="connsiteY162" fmla="*/ 681230 h 1160647"/>
                <a:gd name="connsiteX163" fmla="*/ 954572 w 3031520"/>
                <a:gd name="connsiteY163" fmla="*/ 683122 h 1160647"/>
                <a:gd name="connsiteX164" fmla="*/ 954572 w 3031520"/>
                <a:gd name="connsiteY164" fmla="*/ 596651 h 1160647"/>
                <a:gd name="connsiteX165" fmla="*/ 958625 w 3031520"/>
                <a:gd name="connsiteY165" fmla="*/ 564224 h 1160647"/>
                <a:gd name="connsiteX166" fmla="*/ 997132 w 3031520"/>
                <a:gd name="connsiteY166" fmla="*/ 564224 h 1160647"/>
                <a:gd name="connsiteX167" fmla="*/ 997132 w 3031520"/>
                <a:gd name="connsiteY167" fmla="*/ 596651 h 1160647"/>
                <a:gd name="connsiteX168" fmla="*/ 997892 w 3031520"/>
                <a:gd name="connsiteY168" fmla="*/ 596651 h 1160647"/>
                <a:gd name="connsiteX169" fmla="*/ 1003212 w 3031520"/>
                <a:gd name="connsiteY169" fmla="*/ 596651 h 1160647"/>
                <a:gd name="connsiteX170" fmla="*/ 1003212 w 3031520"/>
                <a:gd name="connsiteY170" fmla="*/ 514503 h 1160647"/>
                <a:gd name="connsiteX171" fmla="*/ 1004986 w 3031520"/>
                <a:gd name="connsiteY171" fmla="*/ 514503 h 1160647"/>
                <a:gd name="connsiteX172" fmla="*/ 1017399 w 3031520"/>
                <a:gd name="connsiteY172" fmla="*/ 514503 h 1160647"/>
                <a:gd name="connsiteX173" fmla="*/ 1017399 w 3031520"/>
                <a:gd name="connsiteY173" fmla="*/ 512612 h 1160647"/>
                <a:gd name="connsiteX174" fmla="*/ 1017399 w 3031520"/>
                <a:gd name="connsiteY174" fmla="*/ 499371 h 1160647"/>
                <a:gd name="connsiteX175" fmla="*/ 1039693 w 3031520"/>
                <a:gd name="connsiteY175" fmla="*/ 499371 h 1160647"/>
                <a:gd name="connsiteX176" fmla="*/ 1039693 w 3031520"/>
                <a:gd name="connsiteY176" fmla="*/ 498290 h 1160647"/>
                <a:gd name="connsiteX177" fmla="*/ 1039693 w 3031520"/>
                <a:gd name="connsiteY177" fmla="*/ 490724 h 1160647"/>
                <a:gd name="connsiteX178" fmla="*/ 1041466 w 3031520"/>
                <a:gd name="connsiteY178" fmla="*/ 490724 h 1160647"/>
                <a:gd name="connsiteX179" fmla="*/ 1053880 w 3031520"/>
                <a:gd name="connsiteY179" fmla="*/ 490724 h 1160647"/>
                <a:gd name="connsiteX180" fmla="*/ 1053880 w 3031520"/>
                <a:gd name="connsiteY180" fmla="*/ 491805 h 1160647"/>
                <a:gd name="connsiteX181" fmla="*/ 1053880 w 3031520"/>
                <a:gd name="connsiteY181" fmla="*/ 499371 h 1160647"/>
                <a:gd name="connsiteX182" fmla="*/ 1054640 w 3031520"/>
                <a:gd name="connsiteY182" fmla="*/ 499371 h 1160647"/>
                <a:gd name="connsiteX183" fmla="*/ 1059960 w 3031520"/>
                <a:gd name="connsiteY183" fmla="*/ 499371 h 1160647"/>
                <a:gd name="connsiteX184" fmla="*/ 1070093 w 3031520"/>
                <a:gd name="connsiteY184" fmla="*/ 495047 h 1160647"/>
                <a:gd name="connsiteX185" fmla="*/ 1074146 w 3031520"/>
                <a:gd name="connsiteY185" fmla="*/ 498290 h 1160647"/>
                <a:gd name="connsiteX186" fmla="*/ 1074146 w 3031520"/>
                <a:gd name="connsiteY186" fmla="*/ 490724 h 1160647"/>
                <a:gd name="connsiteX187" fmla="*/ 1076426 w 3031520"/>
                <a:gd name="connsiteY187" fmla="*/ 490724 h 1160647"/>
                <a:gd name="connsiteX188" fmla="*/ 1092387 w 3031520"/>
                <a:gd name="connsiteY188" fmla="*/ 490724 h 1160647"/>
                <a:gd name="connsiteX189" fmla="*/ 1092387 w 3031520"/>
                <a:gd name="connsiteY189" fmla="*/ 491805 h 1160647"/>
                <a:gd name="connsiteX190" fmla="*/ 1092387 w 3031520"/>
                <a:gd name="connsiteY190" fmla="*/ 499371 h 1160647"/>
                <a:gd name="connsiteX191" fmla="*/ 1122787 w 3031520"/>
                <a:gd name="connsiteY191" fmla="*/ 499371 h 1160647"/>
                <a:gd name="connsiteX192" fmla="*/ 1122787 w 3031520"/>
                <a:gd name="connsiteY192" fmla="*/ 500992 h 1160647"/>
                <a:gd name="connsiteX193" fmla="*/ 1122787 w 3031520"/>
                <a:gd name="connsiteY193" fmla="*/ 512342 h 1160647"/>
                <a:gd name="connsiteX194" fmla="*/ 1149134 w 3031520"/>
                <a:gd name="connsiteY194" fmla="*/ 512342 h 1160647"/>
                <a:gd name="connsiteX195" fmla="*/ 1149134 w 3031520"/>
                <a:gd name="connsiteY195" fmla="*/ 542606 h 1160647"/>
                <a:gd name="connsiteX196" fmla="*/ 1149894 w 3031520"/>
                <a:gd name="connsiteY196" fmla="*/ 542606 h 1160647"/>
                <a:gd name="connsiteX197" fmla="*/ 1155214 w 3031520"/>
                <a:gd name="connsiteY197" fmla="*/ 542606 h 1160647"/>
                <a:gd name="connsiteX198" fmla="*/ 1155214 w 3031520"/>
                <a:gd name="connsiteY198" fmla="*/ 543687 h 1160647"/>
                <a:gd name="connsiteX199" fmla="*/ 1155214 w 3031520"/>
                <a:gd name="connsiteY199" fmla="*/ 551254 h 1160647"/>
                <a:gd name="connsiteX200" fmla="*/ 1159268 w 3031520"/>
                <a:gd name="connsiteY200" fmla="*/ 581518 h 1160647"/>
                <a:gd name="connsiteX201" fmla="*/ 1160028 w 3031520"/>
                <a:gd name="connsiteY201" fmla="*/ 581518 h 1160647"/>
                <a:gd name="connsiteX202" fmla="*/ 1165348 w 3031520"/>
                <a:gd name="connsiteY202" fmla="*/ 581518 h 1160647"/>
                <a:gd name="connsiteX203" fmla="*/ 1165348 w 3031520"/>
                <a:gd name="connsiteY203" fmla="*/ 582329 h 1160647"/>
                <a:gd name="connsiteX204" fmla="*/ 1165348 w 3031520"/>
                <a:gd name="connsiteY204" fmla="*/ 588004 h 1160647"/>
                <a:gd name="connsiteX205" fmla="*/ 1166361 w 3031520"/>
                <a:gd name="connsiteY205" fmla="*/ 588004 h 1160647"/>
                <a:gd name="connsiteX206" fmla="*/ 1173454 w 3031520"/>
                <a:gd name="connsiteY206" fmla="*/ 588004 h 1160647"/>
                <a:gd name="connsiteX207" fmla="*/ 1173454 w 3031520"/>
                <a:gd name="connsiteY207" fmla="*/ 618269 h 1160647"/>
                <a:gd name="connsiteX208" fmla="*/ 1175481 w 3031520"/>
                <a:gd name="connsiteY208" fmla="*/ 618269 h 1160647"/>
                <a:gd name="connsiteX209" fmla="*/ 1189668 w 3031520"/>
                <a:gd name="connsiteY209" fmla="*/ 618269 h 1160647"/>
                <a:gd name="connsiteX210" fmla="*/ 1189668 w 3031520"/>
                <a:gd name="connsiteY210" fmla="*/ 642048 h 1160647"/>
                <a:gd name="connsiteX211" fmla="*/ 1191695 w 3031520"/>
                <a:gd name="connsiteY211" fmla="*/ 643669 h 1160647"/>
                <a:gd name="connsiteX212" fmla="*/ 1191695 w 3031520"/>
                <a:gd name="connsiteY212" fmla="*/ 655019 h 1160647"/>
                <a:gd name="connsiteX213" fmla="*/ 1192455 w 3031520"/>
                <a:gd name="connsiteY213" fmla="*/ 655019 h 1160647"/>
                <a:gd name="connsiteX214" fmla="*/ 1197775 w 3031520"/>
                <a:gd name="connsiteY214" fmla="*/ 655019 h 1160647"/>
                <a:gd name="connsiteX215" fmla="*/ 1197775 w 3031520"/>
                <a:gd name="connsiteY215" fmla="*/ 678798 h 1160647"/>
                <a:gd name="connsiteX216" fmla="*/ 1199041 w 3031520"/>
                <a:gd name="connsiteY216" fmla="*/ 678798 h 1160647"/>
                <a:gd name="connsiteX217" fmla="*/ 1207908 w 3031520"/>
                <a:gd name="connsiteY217" fmla="*/ 678798 h 1160647"/>
                <a:gd name="connsiteX218" fmla="*/ 1209935 w 3031520"/>
                <a:gd name="connsiteY218" fmla="*/ 682852 h 1160647"/>
                <a:gd name="connsiteX219" fmla="*/ 1209935 w 3031520"/>
                <a:gd name="connsiteY219" fmla="*/ 696093 h 1160647"/>
                <a:gd name="connsiteX220" fmla="*/ 1211455 w 3031520"/>
                <a:gd name="connsiteY220" fmla="*/ 694201 h 1160647"/>
                <a:gd name="connsiteX221" fmla="*/ 1222095 w 3031520"/>
                <a:gd name="connsiteY221" fmla="*/ 680960 h 1160647"/>
                <a:gd name="connsiteX222" fmla="*/ 1250469 w 3031520"/>
                <a:gd name="connsiteY222" fmla="*/ 680960 h 1160647"/>
                <a:gd name="connsiteX223" fmla="*/ 1250469 w 3031520"/>
                <a:gd name="connsiteY223" fmla="*/ 767431 h 1160647"/>
                <a:gd name="connsiteX224" fmla="*/ 1251229 w 3031520"/>
                <a:gd name="connsiteY224" fmla="*/ 767431 h 1160647"/>
                <a:gd name="connsiteX225" fmla="*/ 1256549 w 3031520"/>
                <a:gd name="connsiteY225" fmla="*/ 767431 h 1160647"/>
                <a:gd name="connsiteX226" fmla="*/ 1257309 w 3031520"/>
                <a:gd name="connsiteY226" fmla="*/ 766080 h 1160647"/>
                <a:gd name="connsiteX227" fmla="*/ 1262629 w 3031520"/>
                <a:gd name="connsiteY227" fmla="*/ 756622 h 1160647"/>
                <a:gd name="connsiteX228" fmla="*/ 1262629 w 3031520"/>
                <a:gd name="connsiteY228" fmla="*/ 758514 h 1160647"/>
                <a:gd name="connsiteX229" fmla="*/ 1262629 w 3031520"/>
                <a:gd name="connsiteY229" fmla="*/ 771755 h 1160647"/>
                <a:gd name="connsiteX230" fmla="*/ 1266682 w 3031520"/>
                <a:gd name="connsiteY230" fmla="*/ 726358 h 1160647"/>
                <a:gd name="connsiteX231" fmla="*/ 1267442 w 3031520"/>
                <a:gd name="connsiteY231" fmla="*/ 726358 h 1160647"/>
                <a:gd name="connsiteX232" fmla="*/ 1272762 w 3031520"/>
                <a:gd name="connsiteY232" fmla="*/ 726358 h 1160647"/>
                <a:gd name="connsiteX233" fmla="*/ 1272762 w 3031520"/>
                <a:gd name="connsiteY233" fmla="*/ 661504 h 1160647"/>
                <a:gd name="connsiteX234" fmla="*/ 1273776 w 3031520"/>
                <a:gd name="connsiteY234" fmla="*/ 661504 h 1160647"/>
                <a:gd name="connsiteX235" fmla="*/ 1280869 w 3031520"/>
                <a:gd name="connsiteY235" fmla="*/ 661504 h 1160647"/>
                <a:gd name="connsiteX236" fmla="*/ 1293029 w 3031520"/>
                <a:gd name="connsiteY236" fmla="*/ 618269 h 1160647"/>
                <a:gd name="connsiteX237" fmla="*/ 1294296 w 3031520"/>
                <a:gd name="connsiteY237" fmla="*/ 618269 h 1160647"/>
                <a:gd name="connsiteX238" fmla="*/ 1303163 w 3031520"/>
                <a:gd name="connsiteY238" fmla="*/ 618269 h 1160647"/>
                <a:gd name="connsiteX239" fmla="*/ 1313296 w 3031520"/>
                <a:gd name="connsiteY239" fmla="*/ 661504 h 1160647"/>
                <a:gd name="connsiteX240" fmla="*/ 1314309 w 3031520"/>
                <a:gd name="connsiteY240" fmla="*/ 661504 h 1160647"/>
                <a:gd name="connsiteX241" fmla="*/ 1321403 w 3031520"/>
                <a:gd name="connsiteY241" fmla="*/ 661504 h 1160647"/>
                <a:gd name="connsiteX242" fmla="*/ 1321403 w 3031520"/>
                <a:gd name="connsiteY242" fmla="*/ 700416 h 1160647"/>
                <a:gd name="connsiteX243" fmla="*/ 1323176 w 3031520"/>
                <a:gd name="connsiteY243" fmla="*/ 700416 h 1160647"/>
                <a:gd name="connsiteX244" fmla="*/ 1335590 w 3031520"/>
                <a:gd name="connsiteY244" fmla="*/ 700416 h 1160647"/>
                <a:gd name="connsiteX245" fmla="*/ 1335590 w 3031520"/>
                <a:gd name="connsiteY245" fmla="*/ 702578 h 1160647"/>
                <a:gd name="connsiteX246" fmla="*/ 1335590 w 3031520"/>
                <a:gd name="connsiteY246" fmla="*/ 717710 h 1160647"/>
                <a:gd name="connsiteX247" fmla="*/ 1339643 w 3031520"/>
                <a:gd name="connsiteY247" fmla="*/ 715549 h 1160647"/>
                <a:gd name="connsiteX248" fmla="*/ 1339643 w 3031520"/>
                <a:gd name="connsiteY248" fmla="*/ 700416 h 1160647"/>
                <a:gd name="connsiteX249" fmla="*/ 1341163 w 3031520"/>
                <a:gd name="connsiteY249" fmla="*/ 700416 h 1160647"/>
                <a:gd name="connsiteX250" fmla="*/ 1351803 w 3031520"/>
                <a:gd name="connsiteY250" fmla="*/ 700416 h 1160647"/>
                <a:gd name="connsiteX251" fmla="*/ 1351803 w 3031520"/>
                <a:gd name="connsiteY251" fmla="*/ 702037 h 1160647"/>
                <a:gd name="connsiteX252" fmla="*/ 1351803 w 3031520"/>
                <a:gd name="connsiteY252" fmla="*/ 713387 h 1160647"/>
                <a:gd name="connsiteX253" fmla="*/ 1382204 w 3031520"/>
                <a:gd name="connsiteY253" fmla="*/ 713387 h 1160647"/>
                <a:gd name="connsiteX254" fmla="*/ 1382204 w 3031520"/>
                <a:gd name="connsiteY254" fmla="*/ 676637 h 1160647"/>
                <a:gd name="connsiteX255" fmla="*/ 1383470 w 3031520"/>
                <a:gd name="connsiteY255" fmla="*/ 676637 h 1160647"/>
                <a:gd name="connsiteX256" fmla="*/ 1392337 w 3031520"/>
                <a:gd name="connsiteY256" fmla="*/ 676637 h 1160647"/>
                <a:gd name="connsiteX257" fmla="*/ 1392337 w 3031520"/>
                <a:gd name="connsiteY257" fmla="*/ 698254 h 1160647"/>
                <a:gd name="connsiteX258" fmla="*/ 1394364 w 3031520"/>
                <a:gd name="connsiteY258" fmla="*/ 665828 h 1160647"/>
                <a:gd name="connsiteX259" fmla="*/ 1416657 w 3031520"/>
                <a:gd name="connsiteY259" fmla="*/ 665828 h 1160647"/>
                <a:gd name="connsiteX260" fmla="*/ 1416657 w 3031520"/>
                <a:gd name="connsiteY260" fmla="*/ 664206 h 1160647"/>
                <a:gd name="connsiteX261" fmla="*/ 1416657 w 3031520"/>
                <a:gd name="connsiteY261" fmla="*/ 652857 h 1160647"/>
                <a:gd name="connsiteX262" fmla="*/ 1417417 w 3031520"/>
                <a:gd name="connsiteY262" fmla="*/ 652857 h 1160647"/>
                <a:gd name="connsiteX263" fmla="*/ 1422737 w 3031520"/>
                <a:gd name="connsiteY263" fmla="*/ 652857 h 1160647"/>
                <a:gd name="connsiteX264" fmla="*/ 1422737 w 3031520"/>
                <a:gd name="connsiteY264" fmla="*/ 650966 h 1160647"/>
                <a:gd name="connsiteX265" fmla="*/ 1422737 w 3031520"/>
                <a:gd name="connsiteY265" fmla="*/ 637725 h 1160647"/>
                <a:gd name="connsiteX266" fmla="*/ 1426791 w 3031520"/>
                <a:gd name="connsiteY266" fmla="*/ 644210 h 1160647"/>
                <a:gd name="connsiteX267" fmla="*/ 1429071 w 3031520"/>
                <a:gd name="connsiteY267" fmla="*/ 644210 h 1160647"/>
                <a:gd name="connsiteX268" fmla="*/ 1445031 w 3031520"/>
                <a:gd name="connsiteY268" fmla="*/ 644210 h 1160647"/>
                <a:gd name="connsiteX269" fmla="*/ 1445031 w 3031520"/>
                <a:gd name="connsiteY269" fmla="*/ 643399 h 1160647"/>
                <a:gd name="connsiteX270" fmla="*/ 1445031 w 3031520"/>
                <a:gd name="connsiteY270" fmla="*/ 637725 h 1160647"/>
                <a:gd name="connsiteX271" fmla="*/ 1445791 w 3031520"/>
                <a:gd name="connsiteY271" fmla="*/ 637725 h 1160647"/>
                <a:gd name="connsiteX272" fmla="*/ 1451111 w 3031520"/>
                <a:gd name="connsiteY272" fmla="*/ 637725 h 1160647"/>
                <a:gd name="connsiteX273" fmla="*/ 1451111 w 3031520"/>
                <a:gd name="connsiteY273" fmla="*/ 639076 h 1160647"/>
                <a:gd name="connsiteX274" fmla="*/ 1451111 w 3031520"/>
                <a:gd name="connsiteY274" fmla="*/ 648534 h 1160647"/>
                <a:gd name="connsiteX275" fmla="*/ 1489618 w 3031520"/>
                <a:gd name="connsiteY275" fmla="*/ 648534 h 1160647"/>
                <a:gd name="connsiteX276" fmla="*/ 1489618 w 3031520"/>
                <a:gd name="connsiteY276" fmla="*/ 786887 h 1160647"/>
                <a:gd name="connsiteX277" fmla="*/ 1491138 w 3031520"/>
                <a:gd name="connsiteY277" fmla="*/ 786887 h 1160647"/>
                <a:gd name="connsiteX278" fmla="*/ 1501778 w 3031520"/>
                <a:gd name="connsiteY278" fmla="*/ 786887 h 1160647"/>
                <a:gd name="connsiteX279" fmla="*/ 1501778 w 3031520"/>
                <a:gd name="connsiteY279" fmla="*/ 773917 h 1160647"/>
                <a:gd name="connsiteX280" fmla="*/ 1505832 w 3031520"/>
                <a:gd name="connsiteY280" fmla="*/ 773917 h 1160647"/>
                <a:gd name="connsiteX281" fmla="*/ 1505832 w 3031520"/>
                <a:gd name="connsiteY281" fmla="*/ 786887 h 1160647"/>
                <a:gd name="connsiteX282" fmla="*/ 1536232 w 3031520"/>
                <a:gd name="connsiteY282" fmla="*/ 786887 h 1160647"/>
                <a:gd name="connsiteX283" fmla="*/ 1536232 w 3031520"/>
                <a:gd name="connsiteY283" fmla="*/ 756622 h 1160647"/>
                <a:gd name="connsiteX284" fmla="*/ 1548392 w 3031520"/>
                <a:gd name="connsiteY284" fmla="*/ 756622 h 1160647"/>
                <a:gd name="connsiteX285" fmla="*/ 1560552 w 3031520"/>
                <a:gd name="connsiteY285" fmla="*/ 754461 h 1160647"/>
                <a:gd name="connsiteX286" fmla="*/ 1564606 w 3031520"/>
                <a:gd name="connsiteY286" fmla="*/ 756622 h 1160647"/>
                <a:gd name="connsiteX287" fmla="*/ 1574739 w 3031520"/>
                <a:gd name="connsiteY287" fmla="*/ 756622 h 1160647"/>
                <a:gd name="connsiteX288" fmla="*/ 1574739 w 3031520"/>
                <a:gd name="connsiteY288" fmla="*/ 786887 h 1160647"/>
                <a:gd name="connsiteX289" fmla="*/ 1582846 w 3031520"/>
                <a:gd name="connsiteY289" fmla="*/ 786887 h 1160647"/>
                <a:gd name="connsiteX290" fmla="*/ 1582846 w 3031520"/>
                <a:gd name="connsiteY290" fmla="*/ 804182 h 1160647"/>
                <a:gd name="connsiteX291" fmla="*/ 1592182 w 3031520"/>
                <a:gd name="connsiteY291" fmla="*/ 805087 h 1160647"/>
                <a:gd name="connsiteX292" fmla="*/ 1605140 w 3031520"/>
                <a:gd name="connsiteY292" fmla="*/ 805087 h 1160647"/>
                <a:gd name="connsiteX293" fmla="*/ 1605140 w 3031520"/>
                <a:gd name="connsiteY293" fmla="*/ 789049 h 1160647"/>
                <a:gd name="connsiteX294" fmla="*/ 1673096 w 3031520"/>
                <a:gd name="connsiteY294" fmla="*/ 789049 h 1160647"/>
                <a:gd name="connsiteX295" fmla="*/ 1673096 w 3031520"/>
                <a:gd name="connsiteY295" fmla="*/ 703796 h 1160647"/>
                <a:gd name="connsiteX296" fmla="*/ 1745104 w 3031520"/>
                <a:gd name="connsiteY296" fmla="*/ 703796 h 1160647"/>
                <a:gd name="connsiteX297" fmla="*/ 1745104 w 3031520"/>
                <a:gd name="connsiteY297" fmla="*/ 782564 h 1160647"/>
                <a:gd name="connsiteX298" fmla="*/ 1747008 w 3031520"/>
                <a:gd name="connsiteY298" fmla="*/ 782564 h 1160647"/>
                <a:gd name="connsiteX299" fmla="*/ 1748250 w 3031520"/>
                <a:gd name="connsiteY299" fmla="*/ 805087 h 1160647"/>
                <a:gd name="connsiteX300" fmla="*/ 1757926 w 3031520"/>
                <a:gd name="connsiteY300" fmla="*/ 805087 h 1160647"/>
                <a:gd name="connsiteX301" fmla="*/ 1759168 w 3031520"/>
                <a:gd name="connsiteY301" fmla="*/ 782564 h 1160647"/>
                <a:gd name="connsiteX302" fmla="*/ 1765248 w 3031520"/>
                <a:gd name="connsiteY302" fmla="*/ 782564 h 1160647"/>
                <a:gd name="connsiteX303" fmla="*/ 1766490 w 3031520"/>
                <a:gd name="connsiteY303" fmla="*/ 805087 h 1160647"/>
                <a:gd name="connsiteX304" fmla="*/ 1817112 w 3031520"/>
                <a:gd name="connsiteY304" fmla="*/ 805087 h 1160647"/>
                <a:gd name="connsiteX305" fmla="*/ 1817112 w 3031520"/>
                <a:gd name="connsiteY305" fmla="*/ 642059 h 1160647"/>
                <a:gd name="connsiteX306" fmla="*/ 2014439 w 3031520"/>
                <a:gd name="connsiteY306" fmla="*/ 642059 h 1160647"/>
                <a:gd name="connsiteX307" fmla="*/ 2014439 w 3031520"/>
                <a:gd name="connsiteY307" fmla="*/ 805087 h 1160647"/>
                <a:gd name="connsiteX308" fmla="*/ 2033136 w 3031520"/>
                <a:gd name="connsiteY308" fmla="*/ 805087 h 1160647"/>
                <a:gd name="connsiteX309" fmla="*/ 2033136 w 3031520"/>
                <a:gd name="connsiteY309" fmla="*/ 722394 h 1160647"/>
                <a:gd name="connsiteX310" fmla="*/ 2128256 w 3031520"/>
                <a:gd name="connsiteY310" fmla="*/ 722394 h 1160647"/>
                <a:gd name="connsiteX311" fmla="*/ 2140186 w 3031520"/>
                <a:gd name="connsiteY311" fmla="*/ 404253 h 1160647"/>
                <a:gd name="connsiteX312" fmla="*/ 2128026 w 3031520"/>
                <a:gd name="connsiteY312" fmla="*/ 382635 h 1160647"/>
                <a:gd name="connsiteX313" fmla="*/ 2121946 w 3031520"/>
                <a:gd name="connsiteY313" fmla="*/ 378311 h 1160647"/>
                <a:gd name="connsiteX314" fmla="*/ 2130053 w 3031520"/>
                <a:gd name="connsiteY314" fmla="*/ 354532 h 1160647"/>
                <a:gd name="connsiteX315" fmla="*/ 2130053 w 3031520"/>
                <a:gd name="connsiteY315" fmla="*/ 337238 h 1160647"/>
                <a:gd name="connsiteX316" fmla="*/ 2144240 w 3031520"/>
                <a:gd name="connsiteY316" fmla="*/ 337238 h 1160647"/>
                <a:gd name="connsiteX317" fmla="*/ 2144240 w 3031520"/>
                <a:gd name="connsiteY317" fmla="*/ 315620 h 1160647"/>
                <a:gd name="connsiteX318" fmla="*/ 2146266 w 3031520"/>
                <a:gd name="connsiteY318" fmla="*/ 311296 h 1160647"/>
                <a:gd name="connsiteX319" fmla="*/ 2146266 w 3031520"/>
                <a:gd name="connsiteY319" fmla="*/ 233472 h 1160647"/>
                <a:gd name="connsiteX320" fmla="*/ 2144240 w 3031520"/>
                <a:gd name="connsiteY320" fmla="*/ 226987 h 1160647"/>
                <a:gd name="connsiteX321" fmla="*/ 2150320 w 3031520"/>
                <a:gd name="connsiteY321" fmla="*/ 220501 h 1160647"/>
                <a:gd name="connsiteX322" fmla="*/ 2150320 w 3031520"/>
                <a:gd name="connsiteY322" fmla="*/ 162133 h 1160647"/>
                <a:gd name="connsiteX323" fmla="*/ 2152346 w 3031520"/>
                <a:gd name="connsiteY323" fmla="*/ 157810 h 1160647"/>
                <a:gd name="connsiteX324" fmla="*/ 2152346 w 3031520"/>
                <a:gd name="connsiteY324" fmla="*/ 101604 h 1160647"/>
                <a:gd name="connsiteX325" fmla="*/ 2154373 w 3031520"/>
                <a:gd name="connsiteY325" fmla="*/ 82148 h 1160647"/>
                <a:gd name="connsiteX326" fmla="*/ 2158427 w 3031520"/>
                <a:gd name="connsiteY326" fmla="*/ 99442 h 1160647"/>
                <a:gd name="connsiteX327" fmla="*/ 2160453 w 3031520"/>
                <a:gd name="connsiteY327" fmla="*/ 157810 h 1160647"/>
                <a:gd name="connsiteX328" fmla="*/ 2162480 w 3031520"/>
                <a:gd name="connsiteY328" fmla="*/ 220501 h 1160647"/>
                <a:gd name="connsiteX329" fmla="*/ 2168560 w 3031520"/>
                <a:gd name="connsiteY329" fmla="*/ 226987 h 1160647"/>
                <a:gd name="connsiteX330" fmla="*/ 2166533 w 3031520"/>
                <a:gd name="connsiteY330" fmla="*/ 233472 h 1160647"/>
                <a:gd name="connsiteX331" fmla="*/ 2166533 w 3031520"/>
                <a:gd name="connsiteY331" fmla="*/ 311296 h 1160647"/>
                <a:gd name="connsiteX332" fmla="*/ 2168560 w 3031520"/>
                <a:gd name="connsiteY332" fmla="*/ 315620 h 1160647"/>
                <a:gd name="connsiteX333" fmla="*/ 2168560 w 3031520"/>
                <a:gd name="connsiteY333" fmla="*/ 337238 h 1160647"/>
                <a:gd name="connsiteX334" fmla="*/ 2182747 w 3031520"/>
                <a:gd name="connsiteY334" fmla="*/ 337238 h 1160647"/>
                <a:gd name="connsiteX335" fmla="*/ 2182747 w 3031520"/>
                <a:gd name="connsiteY335" fmla="*/ 354532 h 1160647"/>
                <a:gd name="connsiteX336" fmla="*/ 2190854 w 3031520"/>
                <a:gd name="connsiteY336" fmla="*/ 378311 h 1160647"/>
                <a:gd name="connsiteX337" fmla="*/ 2184774 w 3031520"/>
                <a:gd name="connsiteY337" fmla="*/ 382635 h 1160647"/>
                <a:gd name="connsiteX338" fmla="*/ 2172613 w 3031520"/>
                <a:gd name="connsiteY338" fmla="*/ 404253 h 1160647"/>
                <a:gd name="connsiteX339" fmla="*/ 2180720 w 3031520"/>
                <a:gd name="connsiteY339" fmla="*/ 657181 h 1160647"/>
                <a:gd name="connsiteX340" fmla="*/ 2245574 w 3031520"/>
                <a:gd name="connsiteY340" fmla="*/ 657181 h 1160647"/>
                <a:gd name="connsiteX341" fmla="*/ 2245574 w 3031520"/>
                <a:gd name="connsiteY341" fmla="*/ 732843 h 1160647"/>
                <a:gd name="connsiteX342" fmla="*/ 2253681 w 3031520"/>
                <a:gd name="connsiteY342" fmla="*/ 732843 h 1160647"/>
                <a:gd name="connsiteX343" fmla="*/ 2255708 w 3031520"/>
                <a:gd name="connsiteY343" fmla="*/ 726358 h 1160647"/>
                <a:gd name="connsiteX344" fmla="*/ 2261788 w 3031520"/>
                <a:gd name="connsiteY344" fmla="*/ 726358 h 1160647"/>
                <a:gd name="connsiteX345" fmla="*/ 2263815 w 3031520"/>
                <a:gd name="connsiteY345" fmla="*/ 735005 h 1160647"/>
                <a:gd name="connsiteX346" fmla="*/ 2275975 w 3031520"/>
                <a:gd name="connsiteY346" fmla="*/ 735005 h 1160647"/>
                <a:gd name="connsiteX347" fmla="*/ 2275975 w 3031520"/>
                <a:gd name="connsiteY347" fmla="*/ 728519 h 1160647"/>
                <a:gd name="connsiteX348" fmla="*/ 2298268 w 3031520"/>
                <a:gd name="connsiteY348" fmla="*/ 728519 h 1160647"/>
                <a:gd name="connsiteX349" fmla="*/ 2298268 w 3031520"/>
                <a:gd name="connsiteY349" fmla="*/ 735005 h 1160647"/>
                <a:gd name="connsiteX350" fmla="*/ 2318535 w 3031520"/>
                <a:gd name="connsiteY350" fmla="*/ 735005 h 1160647"/>
                <a:gd name="connsiteX351" fmla="*/ 2318535 w 3031520"/>
                <a:gd name="connsiteY351" fmla="*/ 780402 h 1160647"/>
                <a:gd name="connsiteX352" fmla="*/ 2332722 w 3031520"/>
                <a:gd name="connsiteY352" fmla="*/ 780402 h 1160647"/>
                <a:gd name="connsiteX353" fmla="*/ 2332722 w 3031520"/>
                <a:gd name="connsiteY353" fmla="*/ 767431 h 1160647"/>
                <a:gd name="connsiteX354" fmla="*/ 2348936 w 3031520"/>
                <a:gd name="connsiteY354" fmla="*/ 767431 h 1160647"/>
                <a:gd name="connsiteX355" fmla="*/ 2348936 w 3031520"/>
                <a:gd name="connsiteY355" fmla="*/ 588004 h 1160647"/>
                <a:gd name="connsiteX356" fmla="*/ 2355016 w 3031520"/>
                <a:gd name="connsiteY356" fmla="*/ 581518 h 1160647"/>
                <a:gd name="connsiteX357" fmla="*/ 2427977 w 3031520"/>
                <a:gd name="connsiteY357" fmla="*/ 581518 h 1160647"/>
                <a:gd name="connsiteX358" fmla="*/ 2427977 w 3031520"/>
                <a:gd name="connsiteY358" fmla="*/ 590166 h 1160647"/>
                <a:gd name="connsiteX359" fmla="*/ 2438110 w 3031520"/>
                <a:gd name="connsiteY359" fmla="*/ 590166 h 1160647"/>
                <a:gd name="connsiteX360" fmla="*/ 2438110 w 3031520"/>
                <a:gd name="connsiteY360" fmla="*/ 704740 h 1160647"/>
                <a:gd name="connsiteX361" fmla="*/ 2460404 w 3031520"/>
                <a:gd name="connsiteY361" fmla="*/ 704740 h 1160647"/>
                <a:gd name="connsiteX362" fmla="*/ 2460404 w 3031520"/>
                <a:gd name="connsiteY362" fmla="*/ 637725 h 1160647"/>
                <a:gd name="connsiteX363" fmla="*/ 2486751 w 3031520"/>
                <a:gd name="connsiteY363" fmla="*/ 637725 h 1160647"/>
                <a:gd name="connsiteX364" fmla="*/ 2490804 w 3031520"/>
                <a:gd name="connsiteY364" fmla="*/ 633401 h 1160647"/>
                <a:gd name="connsiteX365" fmla="*/ 2498911 w 3031520"/>
                <a:gd name="connsiteY365" fmla="*/ 633401 h 1160647"/>
                <a:gd name="connsiteX366" fmla="*/ 2502964 w 3031520"/>
                <a:gd name="connsiteY366" fmla="*/ 637725 h 1160647"/>
                <a:gd name="connsiteX367" fmla="*/ 2525258 w 3031520"/>
                <a:gd name="connsiteY367" fmla="*/ 637725 h 1160647"/>
                <a:gd name="connsiteX368" fmla="*/ 2525258 w 3031520"/>
                <a:gd name="connsiteY368" fmla="*/ 520989 h 1160647"/>
                <a:gd name="connsiteX369" fmla="*/ 2582005 w 3031520"/>
                <a:gd name="connsiteY369" fmla="*/ 510180 h 1160647"/>
                <a:gd name="connsiteX370" fmla="*/ 2582005 w 3031520"/>
                <a:gd name="connsiteY370" fmla="*/ 511261 h 1160647"/>
                <a:gd name="connsiteX371" fmla="*/ 2582005 w 3031520"/>
                <a:gd name="connsiteY371" fmla="*/ 518827 h 1160647"/>
                <a:gd name="connsiteX372" fmla="*/ 2608352 w 3031520"/>
                <a:gd name="connsiteY372" fmla="*/ 518827 h 1160647"/>
                <a:gd name="connsiteX373" fmla="*/ 2608352 w 3031520"/>
                <a:gd name="connsiteY373" fmla="*/ 773917 h 1160647"/>
                <a:gd name="connsiteX374" fmla="*/ 2630646 w 3031520"/>
                <a:gd name="connsiteY374" fmla="*/ 773917 h 1160647"/>
                <a:gd name="connsiteX375" fmla="*/ 2630646 w 3031520"/>
                <a:gd name="connsiteY375" fmla="*/ 769593 h 1160647"/>
                <a:gd name="connsiteX376" fmla="*/ 2642806 w 3031520"/>
                <a:gd name="connsiteY376" fmla="*/ 769593 h 1160647"/>
                <a:gd name="connsiteX377" fmla="*/ 2642806 w 3031520"/>
                <a:gd name="connsiteY377" fmla="*/ 773917 h 1160647"/>
                <a:gd name="connsiteX378" fmla="*/ 2667126 w 3031520"/>
                <a:gd name="connsiteY378" fmla="*/ 773917 h 1160647"/>
                <a:gd name="connsiteX379" fmla="*/ 2667126 w 3031520"/>
                <a:gd name="connsiteY379" fmla="*/ 760946 h 1160647"/>
                <a:gd name="connsiteX380" fmla="*/ 2695500 w 3031520"/>
                <a:gd name="connsiteY380" fmla="*/ 760946 h 1160647"/>
                <a:gd name="connsiteX381" fmla="*/ 2707660 w 3031520"/>
                <a:gd name="connsiteY381" fmla="*/ 756622 h 1160647"/>
                <a:gd name="connsiteX382" fmla="*/ 2727927 w 3031520"/>
                <a:gd name="connsiteY382" fmla="*/ 760946 h 1160647"/>
                <a:gd name="connsiteX383" fmla="*/ 2727927 w 3031520"/>
                <a:gd name="connsiteY383" fmla="*/ 743652 h 1160647"/>
                <a:gd name="connsiteX384" fmla="*/ 2736034 w 3031520"/>
                <a:gd name="connsiteY384" fmla="*/ 743652 h 1160647"/>
                <a:gd name="connsiteX385" fmla="*/ 2736034 w 3031520"/>
                <a:gd name="connsiteY385" fmla="*/ 730681 h 1160647"/>
                <a:gd name="connsiteX386" fmla="*/ 2792781 w 3031520"/>
                <a:gd name="connsiteY386" fmla="*/ 730681 h 1160647"/>
                <a:gd name="connsiteX387" fmla="*/ 2792781 w 3031520"/>
                <a:gd name="connsiteY387" fmla="*/ 700416 h 1160647"/>
                <a:gd name="connsiteX388" fmla="*/ 2811021 w 3031520"/>
                <a:gd name="connsiteY388" fmla="*/ 700416 h 1160647"/>
                <a:gd name="connsiteX389" fmla="*/ 2811021 w 3031520"/>
                <a:gd name="connsiteY389" fmla="*/ 693931 h 1160647"/>
                <a:gd name="connsiteX390" fmla="*/ 2823181 w 3031520"/>
                <a:gd name="connsiteY390" fmla="*/ 693931 h 1160647"/>
                <a:gd name="connsiteX391" fmla="*/ 2823181 w 3031520"/>
                <a:gd name="connsiteY391" fmla="*/ 700416 h 1160647"/>
                <a:gd name="connsiteX392" fmla="*/ 2839395 w 3031520"/>
                <a:gd name="connsiteY392" fmla="*/ 700416 h 1160647"/>
                <a:gd name="connsiteX393" fmla="*/ 2839395 w 3031520"/>
                <a:gd name="connsiteY393" fmla="*/ 750137 h 1160647"/>
                <a:gd name="connsiteX394" fmla="*/ 2871822 w 3031520"/>
                <a:gd name="connsiteY394" fmla="*/ 750137 h 1160647"/>
                <a:gd name="connsiteX395" fmla="*/ 2871822 w 3031520"/>
                <a:gd name="connsiteY395" fmla="*/ 724196 h 1160647"/>
                <a:gd name="connsiteX396" fmla="*/ 2910329 w 3031520"/>
                <a:gd name="connsiteY396" fmla="*/ 724196 h 1160647"/>
                <a:gd name="connsiteX397" fmla="*/ 2910329 w 3031520"/>
                <a:gd name="connsiteY397" fmla="*/ 693931 h 1160647"/>
                <a:gd name="connsiteX398" fmla="*/ 2958970 w 3031520"/>
                <a:gd name="connsiteY398" fmla="*/ 693931 h 1160647"/>
                <a:gd name="connsiteX399" fmla="*/ 2958970 w 3031520"/>
                <a:gd name="connsiteY399" fmla="*/ 805087 h 1160647"/>
                <a:gd name="connsiteX400" fmla="*/ 2958970 w 3031520"/>
                <a:gd name="connsiteY400" fmla="*/ 818866 h 1160647"/>
                <a:gd name="connsiteX401" fmla="*/ 3031519 w 3031520"/>
                <a:gd name="connsiteY401" fmla="*/ 818866 h 1160647"/>
                <a:gd name="connsiteX402" fmla="*/ 3031520 w 3031520"/>
                <a:gd name="connsiteY402" fmla="*/ 1160647 h 1160647"/>
                <a:gd name="connsiteX403" fmla="*/ 2054 w 3031520"/>
                <a:gd name="connsiteY403" fmla="*/ 1158314 h 1160647"/>
                <a:gd name="connsiteX404" fmla="*/ 0 w 3031520"/>
                <a:gd name="connsiteY404" fmla="*/ 724196 h 1160647"/>
                <a:gd name="connsiteX405" fmla="*/ 20267 w 3031520"/>
                <a:gd name="connsiteY405" fmla="*/ 724196 h 1160647"/>
                <a:gd name="connsiteX406" fmla="*/ 20774 w 3031520"/>
                <a:gd name="connsiteY406" fmla="*/ 723115 h 1160647"/>
                <a:gd name="connsiteX407" fmla="*/ 24320 w 3031520"/>
                <a:gd name="connsiteY407" fmla="*/ 715549 h 1160647"/>
                <a:gd name="connsiteX408" fmla="*/ 26094 w 3031520"/>
                <a:gd name="connsiteY408" fmla="*/ 715819 h 1160647"/>
                <a:gd name="connsiteX409" fmla="*/ 38507 w 3031520"/>
                <a:gd name="connsiteY409" fmla="*/ 717710 h 1160647"/>
                <a:gd name="connsiteX410" fmla="*/ 39014 w 3031520"/>
                <a:gd name="connsiteY410" fmla="*/ 719062 h 1160647"/>
                <a:gd name="connsiteX411" fmla="*/ 42560 w 3031520"/>
                <a:gd name="connsiteY411" fmla="*/ 728519 h 1160647"/>
                <a:gd name="connsiteX412" fmla="*/ 68907 w 3031520"/>
                <a:gd name="connsiteY412" fmla="*/ 730681 h 1160647"/>
                <a:gd name="connsiteX413" fmla="*/ 68907 w 3031520"/>
                <a:gd name="connsiteY413" fmla="*/ 607460 h 1160647"/>
                <a:gd name="connsiteX414" fmla="*/ 70934 w 3031520"/>
                <a:gd name="connsiteY414" fmla="*/ 607460 h 1160647"/>
                <a:gd name="connsiteX415" fmla="*/ 85121 w 3031520"/>
                <a:gd name="connsiteY415" fmla="*/ 607460 h 1160647"/>
                <a:gd name="connsiteX416" fmla="*/ 85121 w 3031520"/>
                <a:gd name="connsiteY416" fmla="*/ 471268 h 1160647"/>
                <a:gd name="connsiteX417" fmla="*/ 86894 w 3031520"/>
                <a:gd name="connsiteY417" fmla="*/ 471268 h 1160647"/>
                <a:gd name="connsiteX418" fmla="*/ 99308 w 3031520"/>
                <a:gd name="connsiteY418" fmla="*/ 471268 h 1160647"/>
                <a:gd name="connsiteX419" fmla="*/ 99308 w 3031520"/>
                <a:gd name="connsiteY419" fmla="*/ 356694 h 1160647"/>
                <a:gd name="connsiteX420" fmla="*/ 103361 w 3031520"/>
                <a:gd name="connsiteY420" fmla="*/ 328590 h 1160647"/>
                <a:gd name="connsiteX421" fmla="*/ 105388 w 3031520"/>
                <a:gd name="connsiteY421" fmla="*/ 328590 h 1160647"/>
                <a:gd name="connsiteX422" fmla="*/ 119575 w 3031520"/>
                <a:gd name="connsiteY422" fmla="*/ 328590 h 1160647"/>
                <a:gd name="connsiteX423" fmla="*/ 156055 w 3031520"/>
                <a:gd name="connsiteY423" fmla="*/ 246443 h 1160647"/>
                <a:gd name="connsiteX424" fmla="*/ 160109 w 3031520"/>
                <a:gd name="connsiteY424" fmla="*/ 0 h 1160647"/>
                <a:gd name="connsiteX0" fmla="*/ 160109 w 3032161"/>
                <a:gd name="connsiteY0" fmla="*/ 0 h 1160647"/>
                <a:gd name="connsiteX1" fmla="*/ 162135 w 3032161"/>
                <a:gd name="connsiteY1" fmla="*/ 246443 h 1160647"/>
                <a:gd name="connsiteX2" fmla="*/ 200642 w 3032161"/>
                <a:gd name="connsiteY2" fmla="*/ 326429 h 1160647"/>
                <a:gd name="connsiteX3" fmla="*/ 202669 w 3032161"/>
                <a:gd name="connsiteY3" fmla="*/ 326429 h 1160647"/>
                <a:gd name="connsiteX4" fmla="*/ 216856 w 3032161"/>
                <a:gd name="connsiteY4" fmla="*/ 326429 h 1160647"/>
                <a:gd name="connsiteX5" fmla="*/ 216856 w 3032161"/>
                <a:gd name="connsiteY5" fmla="*/ 350208 h 1160647"/>
                <a:gd name="connsiteX6" fmla="*/ 217363 w 3032161"/>
                <a:gd name="connsiteY6" fmla="*/ 351019 h 1160647"/>
                <a:gd name="connsiteX7" fmla="*/ 220909 w 3032161"/>
                <a:gd name="connsiteY7" fmla="*/ 356694 h 1160647"/>
                <a:gd name="connsiteX8" fmla="*/ 220909 w 3032161"/>
                <a:gd name="connsiteY8" fmla="*/ 471268 h 1160647"/>
                <a:gd name="connsiteX9" fmla="*/ 223189 w 3032161"/>
                <a:gd name="connsiteY9" fmla="*/ 471268 h 1160647"/>
                <a:gd name="connsiteX10" fmla="*/ 239150 w 3032161"/>
                <a:gd name="connsiteY10" fmla="*/ 471268 h 1160647"/>
                <a:gd name="connsiteX11" fmla="*/ 239150 w 3032161"/>
                <a:gd name="connsiteY11" fmla="*/ 611783 h 1160647"/>
                <a:gd name="connsiteX12" fmla="*/ 240670 w 3032161"/>
                <a:gd name="connsiteY12" fmla="*/ 611513 h 1160647"/>
                <a:gd name="connsiteX13" fmla="*/ 251310 w 3032161"/>
                <a:gd name="connsiteY13" fmla="*/ 609622 h 1160647"/>
                <a:gd name="connsiteX14" fmla="*/ 249283 w 3032161"/>
                <a:gd name="connsiteY14" fmla="*/ 698254 h 1160647"/>
                <a:gd name="connsiteX15" fmla="*/ 250803 w 3032161"/>
                <a:gd name="connsiteY15" fmla="*/ 698525 h 1160647"/>
                <a:gd name="connsiteX16" fmla="*/ 261443 w 3032161"/>
                <a:gd name="connsiteY16" fmla="*/ 700416 h 1160647"/>
                <a:gd name="connsiteX17" fmla="*/ 261696 w 3032161"/>
                <a:gd name="connsiteY17" fmla="*/ 701227 h 1160647"/>
                <a:gd name="connsiteX18" fmla="*/ 263470 w 3032161"/>
                <a:gd name="connsiteY18" fmla="*/ 706902 h 1160647"/>
                <a:gd name="connsiteX19" fmla="*/ 264230 w 3032161"/>
                <a:gd name="connsiteY19" fmla="*/ 704470 h 1160647"/>
                <a:gd name="connsiteX20" fmla="*/ 269550 w 3032161"/>
                <a:gd name="connsiteY20" fmla="*/ 687446 h 1160647"/>
                <a:gd name="connsiteX21" fmla="*/ 271323 w 3032161"/>
                <a:gd name="connsiteY21" fmla="*/ 687446 h 1160647"/>
                <a:gd name="connsiteX22" fmla="*/ 283737 w 3032161"/>
                <a:gd name="connsiteY22" fmla="*/ 687446 h 1160647"/>
                <a:gd name="connsiteX23" fmla="*/ 283737 w 3032161"/>
                <a:gd name="connsiteY23" fmla="*/ 719872 h 1160647"/>
                <a:gd name="connsiteX24" fmla="*/ 284750 w 3032161"/>
                <a:gd name="connsiteY24" fmla="*/ 720413 h 1160647"/>
                <a:gd name="connsiteX25" fmla="*/ 291844 w 3032161"/>
                <a:gd name="connsiteY25" fmla="*/ 724196 h 1160647"/>
                <a:gd name="connsiteX26" fmla="*/ 291844 w 3032161"/>
                <a:gd name="connsiteY26" fmla="*/ 725547 h 1160647"/>
                <a:gd name="connsiteX27" fmla="*/ 291844 w 3032161"/>
                <a:gd name="connsiteY27" fmla="*/ 735005 h 1160647"/>
                <a:gd name="connsiteX28" fmla="*/ 336431 w 3032161"/>
                <a:gd name="connsiteY28" fmla="*/ 735005 h 1160647"/>
                <a:gd name="connsiteX29" fmla="*/ 336431 w 3032161"/>
                <a:gd name="connsiteY29" fmla="*/ 736086 h 1160647"/>
                <a:gd name="connsiteX30" fmla="*/ 336431 w 3032161"/>
                <a:gd name="connsiteY30" fmla="*/ 743652 h 1160647"/>
                <a:gd name="connsiteX31" fmla="*/ 338457 w 3032161"/>
                <a:gd name="connsiteY31" fmla="*/ 743652 h 1160647"/>
                <a:gd name="connsiteX32" fmla="*/ 352644 w 3032161"/>
                <a:gd name="connsiteY32" fmla="*/ 743652 h 1160647"/>
                <a:gd name="connsiteX33" fmla="*/ 352644 w 3032161"/>
                <a:gd name="connsiteY33" fmla="*/ 713387 h 1160647"/>
                <a:gd name="connsiteX34" fmla="*/ 397231 w 3032161"/>
                <a:gd name="connsiteY34" fmla="*/ 713387 h 1160647"/>
                <a:gd name="connsiteX35" fmla="*/ 397231 w 3032161"/>
                <a:gd name="connsiteY35" fmla="*/ 712036 h 1160647"/>
                <a:gd name="connsiteX36" fmla="*/ 397231 w 3032161"/>
                <a:gd name="connsiteY36" fmla="*/ 702578 h 1160647"/>
                <a:gd name="connsiteX37" fmla="*/ 398245 w 3032161"/>
                <a:gd name="connsiteY37" fmla="*/ 702578 h 1160647"/>
                <a:gd name="connsiteX38" fmla="*/ 405338 w 3032161"/>
                <a:gd name="connsiteY38" fmla="*/ 702578 h 1160647"/>
                <a:gd name="connsiteX39" fmla="*/ 405338 w 3032161"/>
                <a:gd name="connsiteY39" fmla="*/ 700687 h 1160647"/>
                <a:gd name="connsiteX40" fmla="*/ 405338 w 3032161"/>
                <a:gd name="connsiteY40" fmla="*/ 687446 h 1160647"/>
                <a:gd name="connsiteX41" fmla="*/ 406098 w 3032161"/>
                <a:gd name="connsiteY41" fmla="*/ 687446 h 1160647"/>
                <a:gd name="connsiteX42" fmla="*/ 411418 w 3032161"/>
                <a:gd name="connsiteY42" fmla="*/ 687446 h 1160647"/>
                <a:gd name="connsiteX43" fmla="*/ 411418 w 3032161"/>
                <a:gd name="connsiteY43" fmla="*/ 686365 h 1160647"/>
                <a:gd name="connsiteX44" fmla="*/ 411418 w 3032161"/>
                <a:gd name="connsiteY44" fmla="*/ 678798 h 1160647"/>
                <a:gd name="connsiteX45" fmla="*/ 413445 w 3032161"/>
                <a:gd name="connsiteY45" fmla="*/ 678798 h 1160647"/>
                <a:gd name="connsiteX46" fmla="*/ 427632 w 3032161"/>
                <a:gd name="connsiteY46" fmla="*/ 678798 h 1160647"/>
                <a:gd name="connsiteX47" fmla="*/ 427632 w 3032161"/>
                <a:gd name="connsiteY47" fmla="*/ 679879 h 1160647"/>
                <a:gd name="connsiteX48" fmla="*/ 427632 w 3032161"/>
                <a:gd name="connsiteY48" fmla="*/ 687446 h 1160647"/>
                <a:gd name="connsiteX49" fmla="*/ 449925 w 3032161"/>
                <a:gd name="connsiteY49" fmla="*/ 687446 h 1160647"/>
                <a:gd name="connsiteX50" fmla="*/ 449925 w 3032161"/>
                <a:gd name="connsiteY50" fmla="*/ 685554 h 1160647"/>
                <a:gd name="connsiteX51" fmla="*/ 449925 w 3032161"/>
                <a:gd name="connsiteY51" fmla="*/ 672313 h 1160647"/>
                <a:gd name="connsiteX52" fmla="*/ 451699 w 3032161"/>
                <a:gd name="connsiteY52" fmla="*/ 672313 h 1160647"/>
                <a:gd name="connsiteX53" fmla="*/ 464112 w 3032161"/>
                <a:gd name="connsiteY53" fmla="*/ 672313 h 1160647"/>
                <a:gd name="connsiteX54" fmla="*/ 464112 w 3032161"/>
                <a:gd name="connsiteY54" fmla="*/ 696093 h 1160647"/>
                <a:gd name="connsiteX55" fmla="*/ 465126 w 3032161"/>
                <a:gd name="connsiteY55" fmla="*/ 696093 h 1160647"/>
                <a:gd name="connsiteX56" fmla="*/ 472219 w 3032161"/>
                <a:gd name="connsiteY56" fmla="*/ 696093 h 1160647"/>
                <a:gd name="connsiteX57" fmla="*/ 472219 w 3032161"/>
                <a:gd name="connsiteY57" fmla="*/ 695012 h 1160647"/>
                <a:gd name="connsiteX58" fmla="*/ 472219 w 3032161"/>
                <a:gd name="connsiteY58" fmla="*/ 687446 h 1160647"/>
                <a:gd name="connsiteX59" fmla="*/ 473992 w 3032161"/>
                <a:gd name="connsiteY59" fmla="*/ 687446 h 1160647"/>
                <a:gd name="connsiteX60" fmla="*/ 486406 w 3032161"/>
                <a:gd name="connsiteY60" fmla="*/ 687446 h 1160647"/>
                <a:gd name="connsiteX61" fmla="*/ 486406 w 3032161"/>
                <a:gd name="connsiteY61" fmla="*/ 713387 h 1160647"/>
                <a:gd name="connsiteX62" fmla="*/ 488433 w 3032161"/>
                <a:gd name="connsiteY62" fmla="*/ 713387 h 1160647"/>
                <a:gd name="connsiteX63" fmla="*/ 502619 w 3032161"/>
                <a:gd name="connsiteY63" fmla="*/ 713387 h 1160647"/>
                <a:gd name="connsiteX64" fmla="*/ 502619 w 3032161"/>
                <a:gd name="connsiteY64" fmla="*/ 715008 h 1160647"/>
                <a:gd name="connsiteX65" fmla="*/ 502619 w 3032161"/>
                <a:gd name="connsiteY65" fmla="*/ 726358 h 1160647"/>
                <a:gd name="connsiteX66" fmla="*/ 503379 w 3032161"/>
                <a:gd name="connsiteY66" fmla="*/ 726358 h 1160647"/>
                <a:gd name="connsiteX67" fmla="*/ 508700 w 3032161"/>
                <a:gd name="connsiteY67" fmla="*/ 726358 h 1160647"/>
                <a:gd name="connsiteX68" fmla="*/ 508700 w 3032161"/>
                <a:gd name="connsiteY68" fmla="*/ 725547 h 1160647"/>
                <a:gd name="connsiteX69" fmla="*/ 508700 w 3032161"/>
                <a:gd name="connsiteY69" fmla="*/ 719872 h 1160647"/>
                <a:gd name="connsiteX70" fmla="*/ 539100 w 3032161"/>
                <a:gd name="connsiteY70" fmla="*/ 719872 h 1160647"/>
                <a:gd name="connsiteX71" fmla="*/ 539100 w 3032161"/>
                <a:gd name="connsiteY71" fmla="*/ 743652 h 1160647"/>
                <a:gd name="connsiteX72" fmla="*/ 540113 w 3032161"/>
                <a:gd name="connsiteY72" fmla="*/ 743652 h 1160647"/>
                <a:gd name="connsiteX73" fmla="*/ 547207 w 3032161"/>
                <a:gd name="connsiteY73" fmla="*/ 743652 h 1160647"/>
                <a:gd name="connsiteX74" fmla="*/ 547207 w 3032161"/>
                <a:gd name="connsiteY74" fmla="*/ 744733 h 1160647"/>
                <a:gd name="connsiteX75" fmla="*/ 547207 w 3032161"/>
                <a:gd name="connsiteY75" fmla="*/ 752299 h 1160647"/>
                <a:gd name="connsiteX76" fmla="*/ 547967 w 3032161"/>
                <a:gd name="connsiteY76" fmla="*/ 752299 h 1160647"/>
                <a:gd name="connsiteX77" fmla="*/ 553287 w 3032161"/>
                <a:gd name="connsiteY77" fmla="*/ 752299 h 1160647"/>
                <a:gd name="connsiteX78" fmla="*/ 553287 w 3032161"/>
                <a:gd name="connsiteY78" fmla="*/ 750137 h 1160647"/>
                <a:gd name="connsiteX79" fmla="*/ 553287 w 3032161"/>
                <a:gd name="connsiteY79" fmla="*/ 735005 h 1160647"/>
                <a:gd name="connsiteX80" fmla="*/ 554300 w 3032161"/>
                <a:gd name="connsiteY80" fmla="*/ 735005 h 1160647"/>
                <a:gd name="connsiteX81" fmla="*/ 561394 w 3032161"/>
                <a:gd name="connsiteY81" fmla="*/ 735005 h 1160647"/>
                <a:gd name="connsiteX82" fmla="*/ 561394 w 3032161"/>
                <a:gd name="connsiteY82" fmla="*/ 736086 h 1160647"/>
                <a:gd name="connsiteX83" fmla="*/ 561394 w 3032161"/>
                <a:gd name="connsiteY83" fmla="*/ 743652 h 1160647"/>
                <a:gd name="connsiteX84" fmla="*/ 566714 w 3032161"/>
                <a:gd name="connsiteY84" fmla="*/ 741659 h 1160647"/>
                <a:gd name="connsiteX85" fmla="*/ 567474 w 3032161"/>
                <a:gd name="connsiteY85" fmla="*/ 740679 h 1160647"/>
                <a:gd name="connsiteX86" fmla="*/ 567474 w 3032161"/>
                <a:gd name="connsiteY86" fmla="*/ 735005 h 1160647"/>
                <a:gd name="connsiteX87" fmla="*/ 605981 w 3032161"/>
                <a:gd name="connsiteY87" fmla="*/ 735005 h 1160647"/>
                <a:gd name="connsiteX88" fmla="*/ 605981 w 3032161"/>
                <a:gd name="connsiteY88" fmla="*/ 758784 h 1160647"/>
                <a:gd name="connsiteX89" fmla="*/ 608007 w 3032161"/>
                <a:gd name="connsiteY89" fmla="*/ 758784 h 1160647"/>
                <a:gd name="connsiteX90" fmla="*/ 622194 w 3032161"/>
                <a:gd name="connsiteY90" fmla="*/ 758784 h 1160647"/>
                <a:gd name="connsiteX91" fmla="*/ 622194 w 3032161"/>
                <a:gd name="connsiteY91" fmla="*/ 759865 h 1160647"/>
                <a:gd name="connsiteX92" fmla="*/ 622194 w 3032161"/>
                <a:gd name="connsiteY92" fmla="*/ 767431 h 1160647"/>
                <a:gd name="connsiteX93" fmla="*/ 623968 w 3032161"/>
                <a:gd name="connsiteY93" fmla="*/ 767431 h 1160647"/>
                <a:gd name="connsiteX94" fmla="*/ 636381 w 3032161"/>
                <a:gd name="connsiteY94" fmla="*/ 767431 h 1160647"/>
                <a:gd name="connsiteX95" fmla="*/ 636381 w 3032161"/>
                <a:gd name="connsiteY95" fmla="*/ 743652 h 1160647"/>
                <a:gd name="connsiteX96" fmla="*/ 637394 w 3032161"/>
                <a:gd name="connsiteY96" fmla="*/ 743652 h 1160647"/>
                <a:gd name="connsiteX97" fmla="*/ 644488 w 3032161"/>
                <a:gd name="connsiteY97" fmla="*/ 743652 h 1160647"/>
                <a:gd name="connsiteX98" fmla="*/ 644488 w 3032161"/>
                <a:gd name="connsiteY98" fmla="*/ 711225 h 1160647"/>
                <a:gd name="connsiteX99" fmla="*/ 645501 w 3032161"/>
                <a:gd name="connsiteY99" fmla="*/ 711225 h 1160647"/>
                <a:gd name="connsiteX100" fmla="*/ 652595 w 3032161"/>
                <a:gd name="connsiteY100" fmla="*/ 711225 h 1160647"/>
                <a:gd name="connsiteX101" fmla="*/ 652595 w 3032161"/>
                <a:gd name="connsiteY101" fmla="*/ 709334 h 1160647"/>
                <a:gd name="connsiteX102" fmla="*/ 652595 w 3032161"/>
                <a:gd name="connsiteY102" fmla="*/ 696093 h 1160647"/>
                <a:gd name="connsiteX103" fmla="*/ 651328 w 3032161"/>
                <a:gd name="connsiteY103" fmla="*/ 694471 h 1160647"/>
                <a:gd name="connsiteX104" fmla="*/ 656648 w 3032161"/>
                <a:gd name="connsiteY104" fmla="*/ 683122 h 1160647"/>
                <a:gd name="connsiteX105" fmla="*/ 664755 w 3032161"/>
                <a:gd name="connsiteY105" fmla="*/ 711225 h 1160647"/>
                <a:gd name="connsiteX106" fmla="*/ 665515 w 3032161"/>
                <a:gd name="connsiteY106" fmla="*/ 711225 h 1160647"/>
                <a:gd name="connsiteX107" fmla="*/ 670835 w 3032161"/>
                <a:gd name="connsiteY107" fmla="*/ 711225 h 1160647"/>
                <a:gd name="connsiteX108" fmla="*/ 670835 w 3032161"/>
                <a:gd name="connsiteY108" fmla="*/ 605298 h 1160647"/>
                <a:gd name="connsiteX109" fmla="*/ 672355 w 3032161"/>
                <a:gd name="connsiteY109" fmla="*/ 605298 h 1160647"/>
                <a:gd name="connsiteX110" fmla="*/ 682995 w 3032161"/>
                <a:gd name="connsiteY110" fmla="*/ 605298 h 1160647"/>
                <a:gd name="connsiteX111" fmla="*/ 682995 w 3032161"/>
                <a:gd name="connsiteY111" fmla="*/ 557739 h 1160647"/>
                <a:gd name="connsiteX112" fmla="*/ 709342 w 3032161"/>
                <a:gd name="connsiteY112" fmla="*/ 557739 h 1160647"/>
                <a:gd name="connsiteX113" fmla="*/ 709342 w 3032161"/>
                <a:gd name="connsiteY113" fmla="*/ 536121 h 1160647"/>
                <a:gd name="connsiteX114" fmla="*/ 743796 w 3032161"/>
                <a:gd name="connsiteY114" fmla="*/ 536121 h 1160647"/>
                <a:gd name="connsiteX115" fmla="*/ 743796 w 3032161"/>
                <a:gd name="connsiteY115" fmla="*/ 538553 h 1160647"/>
                <a:gd name="connsiteX116" fmla="*/ 743796 w 3032161"/>
                <a:gd name="connsiteY116" fmla="*/ 555577 h 1160647"/>
                <a:gd name="connsiteX117" fmla="*/ 746076 w 3032161"/>
                <a:gd name="connsiteY117" fmla="*/ 555577 h 1160647"/>
                <a:gd name="connsiteX118" fmla="*/ 762036 w 3032161"/>
                <a:gd name="connsiteY118" fmla="*/ 555577 h 1160647"/>
                <a:gd name="connsiteX119" fmla="*/ 762036 w 3032161"/>
                <a:gd name="connsiteY119" fmla="*/ 603136 h 1160647"/>
                <a:gd name="connsiteX120" fmla="*/ 763049 w 3032161"/>
                <a:gd name="connsiteY120" fmla="*/ 603136 h 1160647"/>
                <a:gd name="connsiteX121" fmla="*/ 770143 w 3032161"/>
                <a:gd name="connsiteY121" fmla="*/ 603136 h 1160647"/>
                <a:gd name="connsiteX122" fmla="*/ 784330 w 3032161"/>
                <a:gd name="connsiteY122" fmla="*/ 607460 h 1160647"/>
                <a:gd name="connsiteX123" fmla="*/ 784330 w 3032161"/>
                <a:gd name="connsiteY123" fmla="*/ 646372 h 1160647"/>
                <a:gd name="connsiteX124" fmla="*/ 785343 w 3032161"/>
                <a:gd name="connsiteY124" fmla="*/ 646372 h 1160647"/>
                <a:gd name="connsiteX125" fmla="*/ 792436 w 3032161"/>
                <a:gd name="connsiteY125" fmla="*/ 646372 h 1160647"/>
                <a:gd name="connsiteX126" fmla="*/ 792436 w 3032161"/>
                <a:gd name="connsiteY126" fmla="*/ 647993 h 1160647"/>
                <a:gd name="connsiteX127" fmla="*/ 792436 w 3032161"/>
                <a:gd name="connsiteY127" fmla="*/ 659342 h 1160647"/>
                <a:gd name="connsiteX128" fmla="*/ 794463 w 3032161"/>
                <a:gd name="connsiteY128" fmla="*/ 659342 h 1160647"/>
                <a:gd name="connsiteX129" fmla="*/ 808650 w 3032161"/>
                <a:gd name="connsiteY129" fmla="*/ 659342 h 1160647"/>
                <a:gd name="connsiteX130" fmla="*/ 814730 w 3032161"/>
                <a:gd name="connsiteY130" fmla="*/ 665828 h 1160647"/>
                <a:gd name="connsiteX131" fmla="*/ 814730 w 3032161"/>
                <a:gd name="connsiteY131" fmla="*/ 687446 h 1160647"/>
                <a:gd name="connsiteX132" fmla="*/ 817010 w 3032161"/>
                <a:gd name="connsiteY132" fmla="*/ 687446 h 1160647"/>
                <a:gd name="connsiteX133" fmla="*/ 832970 w 3032161"/>
                <a:gd name="connsiteY133" fmla="*/ 687446 h 1160647"/>
                <a:gd name="connsiteX134" fmla="*/ 832970 w 3032161"/>
                <a:gd name="connsiteY134" fmla="*/ 688526 h 1160647"/>
                <a:gd name="connsiteX135" fmla="*/ 832970 w 3032161"/>
                <a:gd name="connsiteY135" fmla="*/ 696093 h 1160647"/>
                <a:gd name="connsiteX136" fmla="*/ 834237 w 3032161"/>
                <a:gd name="connsiteY136" fmla="*/ 696093 h 1160647"/>
                <a:gd name="connsiteX137" fmla="*/ 843104 w 3032161"/>
                <a:gd name="connsiteY137" fmla="*/ 696093 h 1160647"/>
                <a:gd name="connsiteX138" fmla="*/ 843104 w 3032161"/>
                <a:gd name="connsiteY138" fmla="*/ 698254 h 1160647"/>
                <a:gd name="connsiteX139" fmla="*/ 843104 w 3032161"/>
                <a:gd name="connsiteY139" fmla="*/ 713387 h 1160647"/>
                <a:gd name="connsiteX140" fmla="*/ 847157 w 3032161"/>
                <a:gd name="connsiteY140" fmla="*/ 711495 h 1160647"/>
                <a:gd name="connsiteX141" fmla="*/ 847157 w 3032161"/>
                <a:gd name="connsiteY141" fmla="*/ 698254 h 1160647"/>
                <a:gd name="connsiteX142" fmla="*/ 848170 w 3032161"/>
                <a:gd name="connsiteY142" fmla="*/ 698254 h 1160647"/>
                <a:gd name="connsiteX143" fmla="*/ 855264 w 3032161"/>
                <a:gd name="connsiteY143" fmla="*/ 698254 h 1160647"/>
                <a:gd name="connsiteX144" fmla="*/ 855264 w 3032161"/>
                <a:gd name="connsiteY144" fmla="*/ 699876 h 1160647"/>
                <a:gd name="connsiteX145" fmla="*/ 855264 w 3032161"/>
                <a:gd name="connsiteY145" fmla="*/ 711225 h 1160647"/>
                <a:gd name="connsiteX146" fmla="*/ 856024 w 3032161"/>
                <a:gd name="connsiteY146" fmla="*/ 711225 h 1160647"/>
                <a:gd name="connsiteX147" fmla="*/ 861344 w 3032161"/>
                <a:gd name="connsiteY147" fmla="*/ 711225 h 1160647"/>
                <a:gd name="connsiteX148" fmla="*/ 909984 w 3032161"/>
                <a:gd name="connsiteY148" fmla="*/ 706902 h 1160647"/>
                <a:gd name="connsiteX149" fmla="*/ 909984 w 3032161"/>
                <a:gd name="connsiteY149" fmla="*/ 708253 h 1160647"/>
                <a:gd name="connsiteX150" fmla="*/ 909984 w 3032161"/>
                <a:gd name="connsiteY150" fmla="*/ 717710 h 1160647"/>
                <a:gd name="connsiteX151" fmla="*/ 910744 w 3032161"/>
                <a:gd name="connsiteY151" fmla="*/ 717710 h 1160647"/>
                <a:gd name="connsiteX152" fmla="*/ 916065 w 3032161"/>
                <a:gd name="connsiteY152" fmla="*/ 717710 h 1160647"/>
                <a:gd name="connsiteX153" fmla="*/ 916065 w 3032161"/>
                <a:gd name="connsiteY153" fmla="*/ 719872 h 1160647"/>
                <a:gd name="connsiteX154" fmla="*/ 916065 w 3032161"/>
                <a:gd name="connsiteY154" fmla="*/ 735005 h 1160647"/>
                <a:gd name="connsiteX155" fmla="*/ 918091 w 3032161"/>
                <a:gd name="connsiteY155" fmla="*/ 733654 h 1160647"/>
                <a:gd name="connsiteX156" fmla="*/ 932278 w 3032161"/>
                <a:gd name="connsiteY156" fmla="*/ 724196 h 1160647"/>
                <a:gd name="connsiteX157" fmla="*/ 938358 w 3032161"/>
                <a:gd name="connsiteY157" fmla="*/ 683122 h 1160647"/>
                <a:gd name="connsiteX158" fmla="*/ 939118 w 3032161"/>
                <a:gd name="connsiteY158" fmla="*/ 682852 h 1160647"/>
                <a:gd name="connsiteX159" fmla="*/ 944438 w 3032161"/>
                <a:gd name="connsiteY159" fmla="*/ 680960 h 1160647"/>
                <a:gd name="connsiteX160" fmla="*/ 946465 w 3032161"/>
                <a:gd name="connsiteY160" fmla="*/ 611783 h 1160647"/>
                <a:gd name="connsiteX161" fmla="*/ 948492 w 3032161"/>
                <a:gd name="connsiteY161" fmla="*/ 680960 h 1160647"/>
                <a:gd name="connsiteX162" fmla="*/ 949252 w 3032161"/>
                <a:gd name="connsiteY162" fmla="*/ 681230 h 1160647"/>
                <a:gd name="connsiteX163" fmla="*/ 954572 w 3032161"/>
                <a:gd name="connsiteY163" fmla="*/ 683122 h 1160647"/>
                <a:gd name="connsiteX164" fmla="*/ 954572 w 3032161"/>
                <a:gd name="connsiteY164" fmla="*/ 596651 h 1160647"/>
                <a:gd name="connsiteX165" fmla="*/ 958625 w 3032161"/>
                <a:gd name="connsiteY165" fmla="*/ 564224 h 1160647"/>
                <a:gd name="connsiteX166" fmla="*/ 997132 w 3032161"/>
                <a:gd name="connsiteY166" fmla="*/ 564224 h 1160647"/>
                <a:gd name="connsiteX167" fmla="*/ 997132 w 3032161"/>
                <a:gd name="connsiteY167" fmla="*/ 596651 h 1160647"/>
                <a:gd name="connsiteX168" fmla="*/ 997892 w 3032161"/>
                <a:gd name="connsiteY168" fmla="*/ 596651 h 1160647"/>
                <a:gd name="connsiteX169" fmla="*/ 1003212 w 3032161"/>
                <a:gd name="connsiteY169" fmla="*/ 596651 h 1160647"/>
                <a:gd name="connsiteX170" fmla="*/ 1003212 w 3032161"/>
                <a:gd name="connsiteY170" fmla="*/ 514503 h 1160647"/>
                <a:gd name="connsiteX171" fmla="*/ 1004986 w 3032161"/>
                <a:gd name="connsiteY171" fmla="*/ 514503 h 1160647"/>
                <a:gd name="connsiteX172" fmla="*/ 1017399 w 3032161"/>
                <a:gd name="connsiteY172" fmla="*/ 514503 h 1160647"/>
                <a:gd name="connsiteX173" fmla="*/ 1017399 w 3032161"/>
                <a:gd name="connsiteY173" fmla="*/ 512612 h 1160647"/>
                <a:gd name="connsiteX174" fmla="*/ 1017399 w 3032161"/>
                <a:gd name="connsiteY174" fmla="*/ 499371 h 1160647"/>
                <a:gd name="connsiteX175" fmla="*/ 1039693 w 3032161"/>
                <a:gd name="connsiteY175" fmla="*/ 499371 h 1160647"/>
                <a:gd name="connsiteX176" fmla="*/ 1039693 w 3032161"/>
                <a:gd name="connsiteY176" fmla="*/ 498290 h 1160647"/>
                <a:gd name="connsiteX177" fmla="*/ 1039693 w 3032161"/>
                <a:gd name="connsiteY177" fmla="*/ 490724 h 1160647"/>
                <a:gd name="connsiteX178" fmla="*/ 1041466 w 3032161"/>
                <a:gd name="connsiteY178" fmla="*/ 490724 h 1160647"/>
                <a:gd name="connsiteX179" fmla="*/ 1053880 w 3032161"/>
                <a:gd name="connsiteY179" fmla="*/ 490724 h 1160647"/>
                <a:gd name="connsiteX180" fmla="*/ 1053880 w 3032161"/>
                <a:gd name="connsiteY180" fmla="*/ 491805 h 1160647"/>
                <a:gd name="connsiteX181" fmla="*/ 1053880 w 3032161"/>
                <a:gd name="connsiteY181" fmla="*/ 499371 h 1160647"/>
                <a:gd name="connsiteX182" fmla="*/ 1054640 w 3032161"/>
                <a:gd name="connsiteY182" fmla="*/ 499371 h 1160647"/>
                <a:gd name="connsiteX183" fmla="*/ 1059960 w 3032161"/>
                <a:gd name="connsiteY183" fmla="*/ 499371 h 1160647"/>
                <a:gd name="connsiteX184" fmla="*/ 1070093 w 3032161"/>
                <a:gd name="connsiteY184" fmla="*/ 495047 h 1160647"/>
                <a:gd name="connsiteX185" fmla="*/ 1074146 w 3032161"/>
                <a:gd name="connsiteY185" fmla="*/ 498290 h 1160647"/>
                <a:gd name="connsiteX186" fmla="*/ 1074146 w 3032161"/>
                <a:gd name="connsiteY186" fmla="*/ 490724 h 1160647"/>
                <a:gd name="connsiteX187" fmla="*/ 1076426 w 3032161"/>
                <a:gd name="connsiteY187" fmla="*/ 490724 h 1160647"/>
                <a:gd name="connsiteX188" fmla="*/ 1092387 w 3032161"/>
                <a:gd name="connsiteY188" fmla="*/ 490724 h 1160647"/>
                <a:gd name="connsiteX189" fmla="*/ 1092387 w 3032161"/>
                <a:gd name="connsiteY189" fmla="*/ 491805 h 1160647"/>
                <a:gd name="connsiteX190" fmla="*/ 1092387 w 3032161"/>
                <a:gd name="connsiteY190" fmla="*/ 499371 h 1160647"/>
                <a:gd name="connsiteX191" fmla="*/ 1122787 w 3032161"/>
                <a:gd name="connsiteY191" fmla="*/ 499371 h 1160647"/>
                <a:gd name="connsiteX192" fmla="*/ 1122787 w 3032161"/>
                <a:gd name="connsiteY192" fmla="*/ 500992 h 1160647"/>
                <a:gd name="connsiteX193" fmla="*/ 1122787 w 3032161"/>
                <a:gd name="connsiteY193" fmla="*/ 512342 h 1160647"/>
                <a:gd name="connsiteX194" fmla="*/ 1149134 w 3032161"/>
                <a:gd name="connsiteY194" fmla="*/ 512342 h 1160647"/>
                <a:gd name="connsiteX195" fmla="*/ 1149134 w 3032161"/>
                <a:gd name="connsiteY195" fmla="*/ 542606 h 1160647"/>
                <a:gd name="connsiteX196" fmla="*/ 1149894 w 3032161"/>
                <a:gd name="connsiteY196" fmla="*/ 542606 h 1160647"/>
                <a:gd name="connsiteX197" fmla="*/ 1155214 w 3032161"/>
                <a:gd name="connsiteY197" fmla="*/ 542606 h 1160647"/>
                <a:gd name="connsiteX198" fmla="*/ 1155214 w 3032161"/>
                <a:gd name="connsiteY198" fmla="*/ 543687 h 1160647"/>
                <a:gd name="connsiteX199" fmla="*/ 1155214 w 3032161"/>
                <a:gd name="connsiteY199" fmla="*/ 551254 h 1160647"/>
                <a:gd name="connsiteX200" fmla="*/ 1159268 w 3032161"/>
                <a:gd name="connsiteY200" fmla="*/ 581518 h 1160647"/>
                <a:gd name="connsiteX201" fmla="*/ 1160028 w 3032161"/>
                <a:gd name="connsiteY201" fmla="*/ 581518 h 1160647"/>
                <a:gd name="connsiteX202" fmla="*/ 1165348 w 3032161"/>
                <a:gd name="connsiteY202" fmla="*/ 581518 h 1160647"/>
                <a:gd name="connsiteX203" fmla="*/ 1165348 w 3032161"/>
                <a:gd name="connsiteY203" fmla="*/ 582329 h 1160647"/>
                <a:gd name="connsiteX204" fmla="*/ 1165348 w 3032161"/>
                <a:gd name="connsiteY204" fmla="*/ 588004 h 1160647"/>
                <a:gd name="connsiteX205" fmla="*/ 1166361 w 3032161"/>
                <a:gd name="connsiteY205" fmla="*/ 588004 h 1160647"/>
                <a:gd name="connsiteX206" fmla="*/ 1173454 w 3032161"/>
                <a:gd name="connsiteY206" fmla="*/ 588004 h 1160647"/>
                <a:gd name="connsiteX207" fmla="*/ 1173454 w 3032161"/>
                <a:gd name="connsiteY207" fmla="*/ 618269 h 1160647"/>
                <a:gd name="connsiteX208" fmla="*/ 1175481 w 3032161"/>
                <a:gd name="connsiteY208" fmla="*/ 618269 h 1160647"/>
                <a:gd name="connsiteX209" fmla="*/ 1189668 w 3032161"/>
                <a:gd name="connsiteY209" fmla="*/ 618269 h 1160647"/>
                <a:gd name="connsiteX210" fmla="*/ 1189668 w 3032161"/>
                <a:gd name="connsiteY210" fmla="*/ 642048 h 1160647"/>
                <a:gd name="connsiteX211" fmla="*/ 1191695 w 3032161"/>
                <a:gd name="connsiteY211" fmla="*/ 643669 h 1160647"/>
                <a:gd name="connsiteX212" fmla="*/ 1191695 w 3032161"/>
                <a:gd name="connsiteY212" fmla="*/ 655019 h 1160647"/>
                <a:gd name="connsiteX213" fmla="*/ 1192455 w 3032161"/>
                <a:gd name="connsiteY213" fmla="*/ 655019 h 1160647"/>
                <a:gd name="connsiteX214" fmla="*/ 1197775 w 3032161"/>
                <a:gd name="connsiteY214" fmla="*/ 655019 h 1160647"/>
                <a:gd name="connsiteX215" fmla="*/ 1197775 w 3032161"/>
                <a:gd name="connsiteY215" fmla="*/ 678798 h 1160647"/>
                <a:gd name="connsiteX216" fmla="*/ 1199041 w 3032161"/>
                <a:gd name="connsiteY216" fmla="*/ 678798 h 1160647"/>
                <a:gd name="connsiteX217" fmla="*/ 1207908 w 3032161"/>
                <a:gd name="connsiteY217" fmla="*/ 678798 h 1160647"/>
                <a:gd name="connsiteX218" fmla="*/ 1209935 w 3032161"/>
                <a:gd name="connsiteY218" fmla="*/ 682852 h 1160647"/>
                <a:gd name="connsiteX219" fmla="*/ 1209935 w 3032161"/>
                <a:gd name="connsiteY219" fmla="*/ 696093 h 1160647"/>
                <a:gd name="connsiteX220" fmla="*/ 1211455 w 3032161"/>
                <a:gd name="connsiteY220" fmla="*/ 694201 h 1160647"/>
                <a:gd name="connsiteX221" fmla="*/ 1222095 w 3032161"/>
                <a:gd name="connsiteY221" fmla="*/ 680960 h 1160647"/>
                <a:gd name="connsiteX222" fmla="*/ 1250469 w 3032161"/>
                <a:gd name="connsiteY222" fmla="*/ 680960 h 1160647"/>
                <a:gd name="connsiteX223" fmla="*/ 1250469 w 3032161"/>
                <a:gd name="connsiteY223" fmla="*/ 767431 h 1160647"/>
                <a:gd name="connsiteX224" fmla="*/ 1251229 w 3032161"/>
                <a:gd name="connsiteY224" fmla="*/ 767431 h 1160647"/>
                <a:gd name="connsiteX225" fmla="*/ 1256549 w 3032161"/>
                <a:gd name="connsiteY225" fmla="*/ 767431 h 1160647"/>
                <a:gd name="connsiteX226" fmla="*/ 1257309 w 3032161"/>
                <a:gd name="connsiteY226" fmla="*/ 766080 h 1160647"/>
                <a:gd name="connsiteX227" fmla="*/ 1262629 w 3032161"/>
                <a:gd name="connsiteY227" fmla="*/ 756622 h 1160647"/>
                <a:gd name="connsiteX228" fmla="*/ 1262629 w 3032161"/>
                <a:gd name="connsiteY228" fmla="*/ 758514 h 1160647"/>
                <a:gd name="connsiteX229" fmla="*/ 1262629 w 3032161"/>
                <a:gd name="connsiteY229" fmla="*/ 771755 h 1160647"/>
                <a:gd name="connsiteX230" fmla="*/ 1266682 w 3032161"/>
                <a:gd name="connsiteY230" fmla="*/ 726358 h 1160647"/>
                <a:gd name="connsiteX231" fmla="*/ 1267442 w 3032161"/>
                <a:gd name="connsiteY231" fmla="*/ 726358 h 1160647"/>
                <a:gd name="connsiteX232" fmla="*/ 1272762 w 3032161"/>
                <a:gd name="connsiteY232" fmla="*/ 726358 h 1160647"/>
                <a:gd name="connsiteX233" fmla="*/ 1272762 w 3032161"/>
                <a:gd name="connsiteY233" fmla="*/ 661504 h 1160647"/>
                <a:gd name="connsiteX234" fmla="*/ 1273776 w 3032161"/>
                <a:gd name="connsiteY234" fmla="*/ 661504 h 1160647"/>
                <a:gd name="connsiteX235" fmla="*/ 1280869 w 3032161"/>
                <a:gd name="connsiteY235" fmla="*/ 661504 h 1160647"/>
                <a:gd name="connsiteX236" fmla="*/ 1293029 w 3032161"/>
                <a:gd name="connsiteY236" fmla="*/ 618269 h 1160647"/>
                <a:gd name="connsiteX237" fmla="*/ 1294296 w 3032161"/>
                <a:gd name="connsiteY237" fmla="*/ 618269 h 1160647"/>
                <a:gd name="connsiteX238" fmla="*/ 1303163 w 3032161"/>
                <a:gd name="connsiteY238" fmla="*/ 618269 h 1160647"/>
                <a:gd name="connsiteX239" fmla="*/ 1313296 w 3032161"/>
                <a:gd name="connsiteY239" fmla="*/ 661504 h 1160647"/>
                <a:gd name="connsiteX240" fmla="*/ 1314309 w 3032161"/>
                <a:gd name="connsiteY240" fmla="*/ 661504 h 1160647"/>
                <a:gd name="connsiteX241" fmla="*/ 1321403 w 3032161"/>
                <a:gd name="connsiteY241" fmla="*/ 661504 h 1160647"/>
                <a:gd name="connsiteX242" fmla="*/ 1321403 w 3032161"/>
                <a:gd name="connsiteY242" fmla="*/ 700416 h 1160647"/>
                <a:gd name="connsiteX243" fmla="*/ 1323176 w 3032161"/>
                <a:gd name="connsiteY243" fmla="*/ 700416 h 1160647"/>
                <a:gd name="connsiteX244" fmla="*/ 1335590 w 3032161"/>
                <a:gd name="connsiteY244" fmla="*/ 700416 h 1160647"/>
                <a:gd name="connsiteX245" fmla="*/ 1335590 w 3032161"/>
                <a:gd name="connsiteY245" fmla="*/ 702578 h 1160647"/>
                <a:gd name="connsiteX246" fmla="*/ 1335590 w 3032161"/>
                <a:gd name="connsiteY246" fmla="*/ 717710 h 1160647"/>
                <a:gd name="connsiteX247" fmla="*/ 1339643 w 3032161"/>
                <a:gd name="connsiteY247" fmla="*/ 715549 h 1160647"/>
                <a:gd name="connsiteX248" fmla="*/ 1339643 w 3032161"/>
                <a:gd name="connsiteY248" fmla="*/ 700416 h 1160647"/>
                <a:gd name="connsiteX249" fmla="*/ 1341163 w 3032161"/>
                <a:gd name="connsiteY249" fmla="*/ 700416 h 1160647"/>
                <a:gd name="connsiteX250" fmla="*/ 1351803 w 3032161"/>
                <a:gd name="connsiteY250" fmla="*/ 700416 h 1160647"/>
                <a:gd name="connsiteX251" fmla="*/ 1351803 w 3032161"/>
                <a:gd name="connsiteY251" fmla="*/ 702037 h 1160647"/>
                <a:gd name="connsiteX252" fmla="*/ 1351803 w 3032161"/>
                <a:gd name="connsiteY252" fmla="*/ 713387 h 1160647"/>
                <a:gd name="connsiteX253" fmla="*/ 1382204 w 3032161"/>
                <a:gd name="connsiteY253" fmla="*/ 713387 h 1160647"/>
                <a:gd name="connsiteX254" fmla="*/ 1382204 w 3032161"/>
                <a:gd name="connsiteY254" fmla="*/ 676637 h 1160647"/>
                <a:gd name="connsiteX255" fmla="*/ 1383470 w 3032161"/>
                <a:gd name="connsiteY255" fmla="*/ 676637 h 1160647"/>
                <a:gd name="connsiteX256" fmla="*/ 1392337 w 3032161"/>
                <a:gd name="connsiteY256" fmla="*/ 676637 h 1160647"/>
                <a:gd name="connsiteX257" fmla="*/ 1392337 w 3032161"/>
                <a:gd name="connsiteY257" fmla="*/ 698254 h 1160647"/>
                <a:gd name="connsiteX258" fmla="*/ 1394364 w 3032161"/>
                <a:gd name="connsiteY258" fmla="*/ 665828 h 1160647"/>
                <a:gd name="connsiteX259" fmla="*/ 1416657 w 3032161"/>
                <a:gd name="connsiteY259" fmla="*/ 665828 h 1160647"/>
                <a:gd name="connsiteX260" fmla="*/ 1416657 w 3032161"/>
                <a:gd name="connsiteY260" fmla="*/ 664206 h 1160647"/>
                <a:gd name="connsiteX261" fmla="*/ 1416657 w 3032161"/>
                <a:gd name="connsiteY261" fmla="*/ 652857 h 1160647"/>
                <a:gd name="connsiteX262" fmla="*/ 1417417 w 3032161"/>
                <a:gd name="connsiteY262" fmla="*/ 652857 h 1160647"/>
                <a:gd name="connsiteX263" fmla="*/ 1422737 w 3032161"/>
                <a:gd name="connsiteY263" fmla="*/ 652857 h 1160647"/>
                <a:gd name="connsiteX264" fmla="*/ 1422737 w 3032161"/>
                <a:gd name="connsiteY264" fmla="*/ 650966 h 1160647"/>
                <a:gd name="connsiteX265" fmla="*/ 1422737 w 3032161"/>
                <a:gd name="connsiteY265" fmla="*/ 637725 h 1160647"/>
                <a:gd name="connsiteX266" fmla="*/ 1426791 w 3032161"/>
                <a:gd name="connsiteY266" fmla="*/ 644210 h 1160647"/>
                <a:gd name="connsiteX267" fmla="*/ 1429071 w 3032161"/>
                <a:gd name="connsiteY267" fmla="*/ 644210 h 1160647"/>
                <a:gd name="connsiteX268" fmla="*/ 1445031 w 3032161"/>
                <a:gd name="connsiteY268" fmla="*/ 644210 h 1160647"/>
                <a:gd name="connsiteX269" fmla="*/ 1445031 w 3032161"/>
                <a:gd name="connsiteY269" fmla="*/ 643399 h 1160647"/>
                <a:gd name="connsiteX270" fmla="*/ 1445031 w 3032161"/>
                <a:gd name="connsiteY270" fmla="*/ 637725 h 1160647"/>
                <a:gd name="connsiteX271" fmla="*/ 1445791 w 3032161"/>
                <a:gd name="connsiteY271" fmla="*/ 637725 h 1160647"/>
                <a:gd name="connsiteX272" fmla="*/ 1451111 w 3032161"/>
                <a:gd name="connsiteY272" fmla="*/ 637725 h 1160647"/>
                <a:gd name="connsiteX273" fmla="*/ 1451111 w 3032161"/>
                <a:gd name="connsiteY273" fmla="*/ 639076 h 1160647"/>
                <a:gd name="connsiteX274" fmla="*/ 1451111 w 3032161"/>
                <a:gd name="connsiteY274" fmla="*/ 648534 h 1160647"/>
                <a:gd name="connsiteX275" fmla="*/ 1489618 w 3032161"/>
                <a:gd name="connsiteY275" fmla="*/ 648534 h 1160647"/>
                <a:gd name="connsiteX276" fmla="*/ 1489618 w 3032161"/>
                <a:gd name="connsiteY276" fmla="*/ 786887 h 1160647"/>
                <a:gd name="connsiteX277" fmla="*/ 1491138 w 3032161"/>
                <a:gd name="connsiteY277" fmla="*/ 786887 h 1160647"/>
                <a:gd name="connsiteX278" fmla="*/ 1501778 w 3032161"/>
                <a:gd name="connsiteY278" fmla="*/ 786887 h 1160647"/>
                <a:gd name="connsiteX279" fmla="*/ 1501778 w 3032161"/>
                <a:gd name="connsiteY279" fmla="*/ 773917 h 1160647"/>
                <a:gd name="connsiteX280" fmla="*/ 1505832 w 3032161"/>
                <a:gd name="connsiteY280" fmla="*/ 773917 h 1160647"/>
                <a:gd name="connsiteX281" fmla="*/ 1505832 w 3032161"/>
                <a:gd name="connsiteY281" fmla="*/ 786887 h 1160647"/>
                <a:gd name="connsiteX282" fmla="*/ 1536232 w 3032161"/>
                <a:gd name="connsiteY282" fmla="*/ 786887 h 1160647"/>
                <a:gd name="connsiteX283" fmla="*/ 1536232 w 3032161"/>
                <a:gd name="connsiteY283" fmla="*/ 756622 h 1160647"/>
                <a:gd name="connsiteX284" fmla="*/ 1548392 w 3032161"/>
                <a:gd name="connsiteY284" fmla="*/ 756622 h 1160647"/>
                <a:gd name="connsiteX285" fmla="*/ 1560552 w 3032161"/>
                <a:gd name="connsiteY285" fmla="*/ 754461 h 1160647"/>
                <a:gd name="connsiteX286" fmla="*/ 1564606 w 3032161"/>
                <a:gd name="connsiteY286" fmla="*/ 756622 h 1160647"/>
                <a:gd name="connsiteX287" fmla="*/ 1574739 w 3032161"/>
                <a:gd name="connsiteY287" fmla="*/ 756622 h 1160647"/>
                <a:gd name="connsiteX288" fmla="*/ 1574739 w 3032161"/>
                <a:gd name="connsiteY288" fmla="*/ 786887 h 1160647"/>
                <a:gd name="connsiteX289" fmla="*/ 1582846 w 3032161"/>
                <a:gd name="connsiteY289" fmla="*/ 786887 h 1160647"/>
                <a:gd name="connsiteX290" fmla="*/ 1582846 w 3032161"/>
                <a:gd name="connsiteY290" fmla="*/ 804182 h 1160647"/>
                <a:gd name="connsiteX291" fmla="*/ 1592182 w 3032161"/>
                <a:gd name="connsiteY291" fmla="*/ 805087 h 1160647"/>
                <a:gd name="connsiteX292" fmla="*/ 1605140 w 3032161"/>
                <a:gd name="connsiteY292" fmla="*/ 805087 h 1160647"/>
                <a:gd name="connsiteX293" fmla="*/ 1605140 w 3032161"/>
                <a:gd name="connsiteY293" fmla="*/ 789049 h 1160647"/>
                <a:gd name="connsiteX294" fmla="*/ 1673096 w 3032161"/>
                <a:gd name="connsiteY294" fmla="*/ 789049 h 1160647"/>
                <a:gd name="connsiteX295" fmla="*/ 1673096 w 3032161"/>
                <a:gd name="connsiteY295" fmla="*/ 703796 h 1160647"/>
                <a:gd name="connsiteX296" fmla="*/ 1745104 w 3032161"/>
                <a:gd name="connsiteY296" fmla="*/ 703796 h 1160647"/>
                <a:gd name="connsiteX297" fmla="*/ 1745104 w 3032161"/>
                <a:gd name="connsiteY297" fmla="*/ 782564 h 1160647"/>
                <a:gd name="connsiteX298" fmla="*/ 1747008 w 3032161"/>
                <a:gd name="connsiteY298" fmla="*/ 782564 h 1160647"/>
                <a:gd name="connsiteX299" fmla="*/ 1748250 w 3032161"/>
                <a:gd name="connsiteY299" fmla="*/ 805087 h 1160647"/>
                <a:gd name="connsiteX300" fmla="*/ 1757926 w 3032161"/>
                <a:gd name="connsiteY300" fmla="*/ 805087 h 1160647"/>
                <a:gd name="connsiteX301" fmla="*/ 1759168 w 3032161"/>
                <a:gd name="connsiteY301" fmla="*/ 782564 h 1160647"/>
                <a:gd name="connsiteX302" fmla="*/ 1765248 w 3032161"/>
                <a:gd name="connsiteY302" fmla="*/ 782564 h 1160647"/>
                <a:gd name="connsiteX303" fmla="*/ 1766490 w 3032161"/>
                <a:gd name="connsiteY303" fmla="*/ 805087 h 1160647"/>
                <a:gd name="connsiteX304" fmla="*/ 1817112 w 3032161"/>
                <a:gd name="connsiteY304" fmla="*/ 805087 h 1160647"/>
                <a:gd name="connsiteX305" fmla="*/ 1817112 w 3032161"/>
                <a:gd name="connsiteY305" fmla="*/ 642059 h 1160647"/>
                <a:gd name="connsiteX306" fmla="*/ 2014439 w 3032161"/>
                <a:gd name="connsiteY306" fmla="*/ 642059 h 1160647"/>
                <a:gd name="connsiteX307" fmla="*/ 2014439 w 3032161"/>
                <a:gd name="connsiteY307" fmla="*/ 805087 h 1160647"/>
                <a:gd name="connsiteX308" fmla="*/ 2033136 w 3032161"/>
                <a:gd name="connsiteY308" fmla="*/ 805087 h 1160647"/>
                <a:gd name="connsiteX309" fmla="*/ 2033136 w 3032161"/>
                <a:gd name="connsiteY309" fmla="*/ 722394 h 1160647"/>
                <a:gd name="connsiteX310" fmla="*/ 2128256 w 3032161"/>
                <a:gd name="connsiteY310" fmla="*/ 722394 h 1160647"/>
                <a:gd name="connsiteX311" fmla="*/ 2140186 w 3032161"/>
                <a:gd name="connsiteY311" fmla="*/ 404253 h 1160647"/>
                <a:gd name="connsiteX312" fmla="*/ 2128026 w 3032161"/>
                <a:gd name="connsiteY312" fmla="*/ 382635 h 1160647"/>
                <a:gd name="connsiteX313" fmla="*/ 2121946 w 3032161"/>
                <a:gd name="connsiteY313" fmla="*/ 378311 h 1160647"/>
                <a:gd name="connsiteX314" fmla="*/ 2130053 w 3032161"/>
                <a:gd name="connsiteY314" fmla="*/ 354532 h 1160647"/>
                <a:gd name="connsiteX315" fmla="*/ 2130053 w 3032161"/>
                <a:gd name="connsiteY315" fmla="*/ 337238 h 1160647"/>
                <a:gd name="connsiteX316" fmla="*/ 2144240 w 3032161"/>
                <a:gd name="connsiteY316" fmla="*/ 337238 h 1160647"/>
                <a:gd name="connsiteX317" fmla="*/ 2144240 w 3032161"/>
                <a:gd name="connsiteY317" fmla="*/ 315620 h 1160647"/>
                <a:gd name="connsiteX318" fmla="*/ 2146266 w 3032161"/>
                <a:gd name="connsiteY318" fmla="*/ 311296 h 1160647"/>
                <a:gd name="connsiteX319" fmla="*/ 2146266 w 3032161"/>
                <a:gd name="connsiteY319" fmla="*/ 233472 h 1160647"/>
                <a:gd name="connsiteX320" fmla="*/ 2144240 w 3032161"/>
                <a:gd name="connsiteY320" fmla="*/ 226987 h 1160647"/>
                <a:gd name="connsiteX321" fmla="*/ 2150320 w 3032161"/>
                <a:gd name="connsiteY321" fmla="*/ 220501 h 1160647"/>
                <a:gd name="connsiteX322" fmla="*/ 2150320 w 3032161"/>
                <a:gd name="connsiteY322" fmla="*/ 162133 h 1160647"/>
                <a:gd name="connsiteX323" fmla="*/ 2152346 w 3032161"/>
                <a:gd name="connsiteY323" fmla="*/ 157810 h 1160647"/>
                <a:gd name="connsiteX324" fmla="*/ 2152346 w 3032161"/>
                <a:gd name="connsiteY324" fmla="*/ 101604 h 1160647"/>
                <a:gd name="connsiteX325" fmla="*/ 2154373 w 3032161"/>
                <a:gd name="connsiteY325" fmla="*/ 82148 h 1160647"/>
                <a:gd name="connsiteX326" fmla="*/ 2158427 w 3032161"/>
                <a:gd name="connsiteY326" fmla="*/ 99442 h 1160647"/>
                <a:gd name="connsiteX327" fmla="*/ 2160453 w 3032161"/>
                <a:gd name="connsiteY327" fmla="*/ 157810 h 1160647"/>
                <a:gd name="connsiteX328" fmla="*/ 2162480 w 3032161"/>
                <a:gd name="connsiteY328" fmla="*/ 220501 h 1160647"/>
                <a:gd name="connsiteX329" fmla="*/ 2168560 w 3032161"/>
                <a:gd name="connsiteY329" fmla="*/ 226987 h 1160647"/>
                <a:gd name="connsiteX330" fmla="*/ 2166533 w 3032161"/>
                <a:gd name="connsiteY330" fmla="*/ 233472 h 1160647"/>
                <a:gd name="connsiteX331" fmla="*/ 2166533 w 3032161"/>
                <a:gd name="connsiteY331" fmla="*/ 311296 h 1160647"/>
                <a:gd name="connsiteX332" fmla="*/ 2168560 w 3032161"/>
                <a:gd name="connsiteY332" fmla="*/ 315620 h 1160647"/>
                <a:gd name="connsiteX333" fmla="*/ 2168560 w 3032161"/>
                <a:gd name="connsiteY333" fmla="*/ 337238 h 1160647"/>
                <a:gd name="connsiteX334" fmla="*/ 2182747 w 3032161"/>
                <a:gd name="connsiteY334" fmla="*/ 337238 h 1160647"/>
                <a:gd name="connsiteX335" fmla="*/ 2182747 w 3032161"/>
                <a:gd name="connsiteY335" fmla="*/ 354532 h 1160647"/>
                <a:gd name="connsiteX336" fmla="*/ 2190854 w 3032161"/>
                <a:gd name="connsiteY336" fmla="*/ 378311 h 1160647"/>
                <a:gd name="connsiteX337" fmla="*/ 2184774 w 3032161"/>
                <a:gd name="connsiteY337" fmla="*/ 382635 h 1160647"/>
                <a:gd name="connsiteX338" fmla="*/ 2172613 w 3032161"/>
                <a:gd name="connsiteY338" fmla="*/ 404253 h 1160647"/>
                <a:gd name="connsiteX339" fmla="*/ 2180720 w 3032161"/>
                <a:gd name="connsiteY339" fmla="*/ 657181 h 1160647"/>
                <a:gd name="connsiteX340" fmla="*/ 2245574 w 3032161"/>
                <a:gd name="connsiteY340" fmla="*/ 657181 h 1160647"/>
                <a:gd name="connsiteX341" fmla="*/ 2245574 w 3032161"/>
                <a:gd name="connsiteY341" fmla="*/ 732843 h 1160647"/>
                <a:gd name="connsiteX342" fmla="*/ 2253681 w 3032161"/>
                <a:gd name="connsiteY342" fmla="*/ 732843 h 1160647"/>
                <a:gd name="connsiteX343" fmla="*/ 2255708 w 3032161"/>
                <a:gd name="connsiteY343" fmla="*/ 726358 h 1160647"/>
                <a:gd name="connsiteX344" fmla="*/ 2261788 w 3032161"/>
                <a:gd name="connsiteY344" fmla="*/ 726358 h 1160647"/>
                <a:gd name="connsiteX345" fmla="*/ 2263815 w 3032161"/>
                <a:gd name="connsiteY345" fmla="*/ 735005 h 1160647"/>
                <a:gd name="connsiteX346" fmla="*/ 2275975 w 3032161"/>
                <a:gd name="connsiteY346" fmla="*/ 735005 h 1160647"/>
                <a:gd name="connsiteX347" fmla="*/ 2275975 w 3032161"/>
                <a:gd name="connsiteY347" fmla="*/ 728519 h 1160647"/>
                <a:gd name="connsiteX348" fmla="*/ 2298268 w 3032161"/>
                <a:gd name="connsiteY348" fmla="*/ 728519 h 1160647"/>
                <a:gd name="connsiteX349" fmla="*/ 2298268 w 3032161"/>
                <a:gd name="connsiteY349" fmla="*/ 735005 h 1160647"/>
                <a:gd name="connsiteX350" fmla="*/ 2318535 w 3032161"/>
                <a:gd name="connsiteY350" fmla="*/ 735005 h 1160647"/>
                <a:gd name="connsiteX351" fmla="*/ 2318535 w 3032161"/>
                <a:gd name="connsiteY351" fmla="*/ 780402 h 1160647"/>
                <a:gd name="connsiteX352" fmla="*/ 2332722 w 3032161"/>
                <a:gd name="connsiteY352" fmla="*/ 780402 h 1160647"/>
                <a:gd name="connsiteX353" fmla="*/ 2332722 w 3032161"/>
                <a:gd name="connsiteY353" fmla="*/ 767431 h 1160647"/>
                <a:gd name="connsiteX354" fmla="*/ 2348936 w 3032161"/>
                <a:gd name="connsiteY354" fmla="*/ 767431 h 1160647"/>
                <a:gd name="connsiteX355" fmla="*/ 2348936 w 3032161"/>
                <a:gd name="connsiteY355" fmla="*/ 588004 h 1160647"/>
                <a:gd name="connsiteX356" fmla="*/ 2355016 w 3032161"/>
                <a:gd name="connsiteY356" fmla="*/ 581518 h 1160647"/>
                <a:gd name="connsiteX357" fmla="*/ 2427977 w 3032161"/>
                <a:gd name="connsiteY357" fmla="*/ 581518 h 1160647"/>
                <a:gd name="connsiteX358" fmla="*/ 2427977 w 3032161"/>
                <a:gd name="connsiteY358" fmla="*/ 590166 h 1160647"/>
                <a:gd name="connsiteX359" fmla="*/ 2438110 w 3032161"/>
                <a:gd name="connsiteY359" fmla="*/ 590166 h 1160647"/>
                <a:gd name="connsiteX360" fmla="*/ 2438110 w 3032161"/>
                <a:gd name="connsiteY360" fmla="*/ 704740 h 1160647"/>
                <a:gd name="connsiteX361" fmla="*/ 2460404 w 3032161"/>
                <a:gd name="connsiteY361" fmla="*/ 704740 h 1160647"/>
                <a:gd name="connsiteX362" fmla="*/ 2460404 w 3032161"/>
                <a:gd name="connsiteY362" fmla="*/ 637725 h 1160647"/>
                <a:gd name="connsiteX363" fmla="*/ 2486751 w 3032161"/>
                <a:gd name="connsiteY363" fmla="*/ 637725 h 1160647"/>
                <a:gd name="connsiteX364" fmla="*/ 2490804 w 3032161"/>
                <a:gd name="connsiteY364" fmla="*/ 633401 h 1160647"/>
                <a:gd name="connsiteX365" fmla="*/ 2498911 w 3032161"/>
                <a:gd name="connsiteY365" fmla="*/ 633401 h 1160647"/>
                <a:gd name="connsiteX366" fmla="*/ 2502964 w 3032161"/>
                <a:gd name="connsiteY366" fmla="*/ 637725 h 1160647"/>
                <a:gd name="connsiteX367" fmla="*/ 2525258 w 3032161"/>
                <a:gd name="connsiteY367" fmla="*/ 637725 h 1160647"/>
                <a:gd name="connsiteX368" fmla="*/ 2525258 w 3032161"/>
                <a:gd name="connsiteY368" fmla="*/ 520989 h 1160647"/>
                <a:gd name="connsiteX369" fmla="*/ 2582005 w 3032161"/>
                <a:gd name="connsiteY369" fmla="*/ 510180 h 1160647"/>
                <a:gd name="connsiteX370" fmla="*/ 2582005 w 3032161"/>
                <a:gd name="connsiteY370" fmla="*/ 511261 h 1160647"/>
                <a:gd name="connsiteX371" fmla="*/ 2582005 w 3032161"/>
                <a:gd name="connsiteY371" fmla="*/ 518827 h 1160647"/>
                <a:gd name="connsiteX372" fmla="*/ 2608352 w 3032161"/>
                <a:gd name="connsiteY372" fmla="*/ 518827 h 1160647"/>
                <a:gd name="connsiteX373" fmla="*/ 2608352 w 3032161"/>
                <a:gd name="connsiteY373" fmla="*/ 773917 h 1160647"/>
                <a:gd name="connsiteX374" fmla="*/ 2630646 w 3032161"/>
                <a:gd name="connsiteY374" fmla="*/ 773917 h 1160647"/>
                <a:gd name="connsiteX375" fmla="*/ 2630646 w 3032161"/>
                <a:gd name="connsiteY375" fmla="*/ 769593 h 1160647"/>
                <a:gd name="connsiteX376" fmla="*/ 2642806 w 3032161"/>
                <a:gd name="connsiteY376" fmla="*/ 769593 h 1160647"/>
                <a:gd name="connsiteX377" fmla="*/ 2642806 w 3032161"/>
                <a:gd name="connsiteY377" fmla="*/ 773917 h 1160647"/>
                <a:gd name="connsiteX378" fmla="*/ 2667126 w 3032161"/>
                <a:gd name="connsiteY378" fmla="*/ 773917 h 1160647"/>
                <a:gd name="connsiteX379" fmla="*/ 2667126 w 3032161"/>
                <a:gd name="connsiteY379" fmla="*/ 760946 h 1160647"/>
                <a:gd name="connsiteX380" fmla="*/ 2695500 w 3032161"/>
                <a:gd name="connsiteY380" fmla="*/ 760946 h 1160647"/>
                <a:gd name="connsiteX381" fmla="*/ 2707660 w 3032161"/>
                <a:gd name="connsiteY381" fmla="*/ 756622 h 1160647"/>
                <a:gd name="connsiteX382" fmla="*/ 2727927 w 3032161"/>
                <a:gd name="connsiteY382" fmla="*/ 760946 h 1160647"/>
                <a:gd name="connsiteX383" fmla="*/ 2727927 w 3032161"/>
                <a:gd name="connsiteY383" fmla="*/ 743652 h 1160647"/>
                <a:gd name="connsiteX384" fmla="*/ 2736034 w 3032161"/>
                <a:gd name="connsiteY384" fmla="*/ 743652 h 1160647"/>
                <a:gd name="connsiteX385" fmla="*/ 2736034 w 3032161"/>
                <a:gd name="connsiteY385" fmla="*/ 730681 h 1160647"/>
                <a:gd name="connsiteX386" fmla="*/ 2792781 w 3032161"/>
                <a:gd name="connsiteY386" fmla="*/ 730681 h 1160647"/>
                <a:gd name="connsiteX387" fmla="*/ 2792781 w 3032161"/>
                <a:gd name="connsiteY387" fmla="*/ 700416 h 1160647"/>
                <a:gd name="connsiteX388" fmla="*/ 2811021 w 3032161"/>
                <a:gd name="connsiteY388" fmla="*/ 700416 h 1160647"/>
                <a:gd name="connsiteX389" fmla="*/ 2811021 w 3032161"/>
                <a:gd name="connsiteY389" fmla="*/ 693931 h 1160647"/>
                <a:gd name="connsiteX390" fmla="*/ 2823181 w 3032161"/>
                <a:gd name="connsiteY390" fmla="*/ 693931 h 1160647"/>
                <a:gd name="connsiteX391" fmla="*/ 2823181 w 3032161"/>
                <a:gd name="connsiteY391" fmla="*/ 700416 h 1160647"/>
                <a:gd name="connsiteX392" fmla="*/ 2839395 w 3032161"/>
                <a:gd name="connsiteY392" fmla="*/ 700416 h 1160647"/>
                <a:gd name="connsiteX393" fmla="*/ 2839395 w 3032161"/>
                <a:gd name="connsiteY393" fmla="*/ 750137 h 1160647"/>
                <a:gd name="connsiteX394" fmla="*/ 2871822 w 3032161"/>
                <a:gd name="connsiteY394" fmla="*/ 750137 h 1160647"/>
                <a:gd name="connsiteX395" fmla="*/ 2871822 w 3032161"/>
                <a:gd name="connsiteY395" fmla="*/ 724196 h 1160647"/>
                <a:gd name="connsiteX396" fmla="*/ 2910329 w 3032161"/>
                <a:gd name="connsiteY396" fmla="*/ 724196 h 1160647"/>
                <a:gd name="connsiteX397" fmla="*/ 2910329 w 3032161"/>
                <a:gd name="connsiteY397" fmla="*/ 693931 h 1160647"/>
                <a:gd name="connsiteX398" fmla="*/ 2958970 w 3032161"/>
                <a:gd name="connsiteY398" fmla="*/ 693931 h 1160647"/>
                <a:gd name="connsiteX399" fmla="*/ 2958970 w 3032161"/>
                <a:gd name="connsiteY399" fmla="*/ 805087 h 1160647"/>
                <a:gd name="connsiteX400" fmla="*/ 2958970 w 3032161"/>
                <a:gd name="connsiteY400" fmla="*/ 818866 h 1160647"/>
                <a:gd name="connsiteX401" fmla="*/ 3031519 w 3032161"/>
                <a:gd name="connsiteY401" fmla="*/ 818866 h 1160647"/>
                <a:gd name="connsiteX402" fmla="*/ 3031520 w 3032161"/>
                <a:gd name="connsiteY402" fmla="*/ 1160647 h 1160647"/>
                <a:gd name="connsiteX403" fmla="*/ 2054 w 3032161"/>
                <a:gd name="connsiteY403" fmla="*/ 1158314 h 1160647"/>
                <a:gd name="connsiteX404" fmla="*/ 0 w 3032161"/>
                <a:gd name="connsiteY404" fmla="*/ 724196 h 1160647"/>
                <a:gd name="connsiteX405" fmla="*/ 20267 w 3032161"/>
                <a:gd name="connsiteY405" fmla="*/ 724196 h 1160647"/>
                <a:gd name="connsiteX406" fmla="*/ 20774 w 3032161"/>
                <a:gd name="connsiteY406" fmla="*/ 723115 h 1160647"/>
                <a:gd name="connsiteX407" fmla="*/ 24320 w 3032161"/>
                <a:gd name="connsiteY407" fmla="*/ 715549 h 1160647"/>
                <a:gd name="connsiteX408" fmla="*/ 26094 w 3032161"/>
                <a:gd name="connsiteY408" fmla="*/ 715819 h 1160647"/>
                <a:gd name="connsiteX409" fmla="*/ 38507 w 3032161"/>
                <a:gd name="connsiteY409" fmla="*/ 717710 h 1160647"/>
                <a:gd name="connsiteX410" fmla="*/ 39014 w 3032161"/>
                <a:gd name="connsiteY410" fmla="*/ 719062 h 1160647"/>
                <a:gd name="connsiteX411" fmla="*/ 42560 w 3032161"/>
                <a:gd name="connsiteY411" fmla="*/ 728519 h 1160647"/>
                <a:gd name="connsiteX412" fmla="*/ 68907 w 3032161"/>
                <a:gd name="connsiteY412" fmla="*/ 730681 h 1160647"/>
                <a:gd name="connsiteX413" fmla="*/ 68907 w 3032161"/>
                <a:gd name="connsiteY413" fmla="*/ 607460 h 1160647"/>
                <a:gd name="connsiteX414" fmla="*/ 70934 w 3032161"/>
                <a:gd name="connsiteY414" fmla="*/ 607460 h 1160647"/>
                <a:gd name="connsiteX415" fmla="*/ 85121 w 3032161"/>
                <a:gd name="connsiteY415" fmla="*/ 607460 h 1160647"/>
                <a:gd name="connsiteX416" fmla="*/ 85121 w 3032161"/>
                <a:gd name="connsiteY416" fmla="*/ 471268 h 1160647"/>
                <a:gd name="connsiteX417" fmla="*/ 86894 w 3032161"/>
                <a:gd name="connsiteY417" fmla="*/ 471268 h 1160647"/>
                <a:gd name="connsiteX418" fmla="*/ 99308 w 3032161"/>
                <a:gd name="connsiteY418" fmla="*/ 471268 h 1160647"/>
                <a:gd name="connsiteX419" fmla="*/ 99308 w 3032161"/>
                <a:gd name="connsiteY419" fmla="*/ 356694 h 1160647"/>
                <a:gd name="connsiteX420" fmla="*/ 103361 w 3032161"/>
                <a:gd name="connsiteY420" fmla="*/ 328590 h 1160647"/>
                <a:gd name="connsiteX421" fmla="*/ 105388 w 3032161"/>
                <a:gd name="connsiteY421" fmla="*/ 328590 h 1160647"/>
                <a:gd name="connsiteX422" fmla="*/ 119575 w 3032161"/>
                <a:gd name="connsiteY422" fmla="*/ 328590 h 1160647"/>
                <a:gd name="connsiteX423" fmla="*/ 156055 w 3032161"/>
                <a:gd name="connsiteY423" fmla="*/ 246443 h 1160647"/>
                <a:gd name="connsiteX424" fmla="*/ 160109 w 3032161"/>
                <a:gd name="connsiteY424" fmla="*/ 0 h 116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</a:cxnLst>
              <a:rect l="l" t="t" r="r" b="b"/>
              <a:pathLst>
                <a:path w="3032161" h="1160647">
                  <a:moveTo>
                    <a:pt x="160109" y="0"/>
                  </a:moveTo>
                  <a:cubicBezTo>
                    <a:pt x="160109" y="18"/>
                    <a:pt x="160125" y="2040"/>
                    <a:pt x="162135" y="246443"/>
                  </a:cubicBezTo>
                  <a:cubicBezTo>
                    <a:pt x="162147" y="246467"/>
                    <a:pt x="162792" y="247808"/>
                    <a:pt x="200642" y="326429"/>
                  </a:cubicBezTo>
                  <a:lnTo>
                    <a:pt x="202669" y="326429"/>
                  </a:lnTo>
                  <a:lnTo>
                    <a:pt x="216856" y="326429"/>
                  </a:lnTo>
                  <a:lnTo>
                    <a:pt x="216856" y="350208"/>
                  </a:lnTo>
                  <a:cubicBezTo>
                    <a:pt x="216858" y="350214"/>
                    <a:pt x="216896" y="350272"/>
                    <a:pt x="217363" y="351019"/>
                  </a:cubicBezTo>
                  <a:lnTo>
                    <a:pt x="220909" y="356694"/>
                  </a:lnTo>
                  <a:lnTo>
                    <a:pt x="220909" y="471268"/>
                  </a:lnTo>
                  <a:lnTo>
                    <a:pt x="223189" y="471268"/>
                  </a:lnTo>
                  <a:lnTo>
                    <a:pt x="239150" y="471268"/>
                  </a:lnTo>
                  <a:lnTo>
                    <a:pt x="239150" y="611783"/>
                  </a:lnTo>
                  <a:cubicBezTo>
                    <a:pt x="239160" y="611782"/>
                    <a:pt x="239272" y="611761"/>
                    <a:pt x="240670" y="611513"/>
                  </a:cubicBezTo>
                  <a:lnTo>
                    <a:pt x="251310" y="609622"/>
                  </a:lnTo>
                  <a:cubicBezTo>
                    <a:pt x="251310" y="609644"/>
                    <a:pt x="251280" y="610978"/>
                    <a:pt x="249283" y="698254"/>
                  </a:cubicBezTo>
                  <a:cubicBezTo>
                    <a:pt x="249293" y="698256"/>
                    <a:pt x="249404" y="698276"/>
                    <a:pt x="250803" y="698525"/>
                  </a:cubicBezTo>
                  <a:lnTo>
                    <a:pt x="261443" y="700416"/>
                  </a:lnTo>
                  <a:cubicBezTo>
                    <a:pt x="261445" y="700423"/>
                    <a:pt x="261465" y="700487"/>
                    <a:pt x="261696" y="701227"/>
                  </a:cubicBezTo>
                  <a:lnTo>
                    <a:pt x="263470" y="706902"/>
                  </a:lnTo>
                  <a:cubicBezTo>
                    <a:pt x="263472" y="706893"/>
                    <a:pt x="263517" y="706750"/>
                    <a:pt x="264230" y="704470"/>
                  </a:cubicBezTo>
                  <a:lnTo>
                    <a:pt x="269550" y="687446"/>
                  </a:lnTo>
                  <a:lnTo>
                    <a:pt x="271323" y="687446"/>
                  </a:lnTo>
                  <a:lnTo>
                    <a:pt x="283737" y="687446"/>
                  </a:lnTo>
                  <a:lnTo>
                    <a:pt x="283737" y="719872"/>
                  </a:lnTo>
                  <a:cubicBezTo>
                    <a:pt x="283743" y="719877"/>
                    <a:pt x="283820" y="719917"/>
                    <a:pt x="284750" y="720413"/>
                  </a:cubicBezTo>
                  <a:lnTo>
                    <a:pt x="291844" y="724196"/>
                  </a:lnTo>
                  <a:lnTo>
                    <a:pt x="291844" y="725547"/>
                  </a:lnTo>
                  <a:lnTo>
                    <a:pt x="291844" y="735005"/>
                  </a:lnTo>
                  <a:lnTo>
                    <a:pt x="336431" y="735005"/>
                  </a:lnTo>
                  <a:lnTo>
                    <a:pt x="336431" y="736086"/>
                  </a:lnTo>
                  <a:lnTo>
                    <a:pt x="336431" y="743652"/>
                  </a:lnTo>
                  <a:lnTo>
                    <a:pt x="338457" y="743652"/>
                  </a:lnTo>
                  <a:lnTo>
                    <a:pt x="352644" y="743652"/>
                  </a:lnTo>
                  <a:lnTo>
                    <a:pt x="352644" y="713387"/>
                  </a:lnTo>
                  <a:lnTo>
                    <a:pt x="397231" y="713387"/>
                  </a:lnTo>
                  <a:lnTo>
                    <a:pt x="397231" y="712036"/>
                  </a:lnTo>
                  <a:lnTo>
                    <a:pt x="397231" y="702578"/>
                  </a:lnTo>
                  <a:lnTo>
                    <a:pt x="398245" y="702578"/>
                  </a:lnTo>
                  <a:lnTo>
                    <a:pt x="405338" y="702578"/>
                  </a:lnTo>
                  <a:lnTo>
                    <a:pt x="405338" y="700687"/>
                  </a:lnTo>
                  <a:lnTo>
                    <a:pt x="405338" y="687446"/>
                  </a:lnTo>
                  <a:lnTo>
                    <a:pt x="406098" y="687446"/>
                  </a:lnTo>
                  <a:lnTo>
                    <a:pt x="411418" y="687446"/>
                  </a:lnTo>
                  <a:lnTo>
                    <a:pt x="411418" y="686365"/>
                  </a:lnTo>
                  <a:lnTo>
                    <a:pt x="411418" y="678798"/>
                  </a:lnTo>
                  <a:lnTo>
                    <a:pt x="413445" y="678798"/>
                  </a:lnTo>
                  <a:lnTo>
                    <a:pt x="427632" y="678798"/>
                  </a:lnTo>
                  <a:lnTo>
                    <a:pt x="427632" y="679879"/>
                  </a:lnTo>
                  <a:lnTo>
                    <a:pt x="427632" y="687446"/>
                  </a:lnTo>
                  <a:lnTo>
                    <a:pt x="449925" y="687446"/>
                  </a:lnTo>
                  <a:lnTo>
                    <a:pt x="449925" y="685554"/>
                  </a:lnTo>
                  <a:lnTo>
                    <a:pt x="449925" y="672313"/>
                  </a:lnTo>
                  <a:lnTo>
                    <a:pt x="451699" y="672313"/>
                  </a:lnTo>
                  <a:lnTo>
                    <a:pt x="464112" y="672313"/>
                  </a:lnTo>
                  <a:lnTo>
                    <a:pt x="464112" y="696093"/>
                  </a:lnTo>
                  <a:lnTo>
                    <a:pt x="465126" y="696093"/>
                  </a:lnTo>
                  <a:lnTo>
                    <a:pt x="472219" y="696093"/>
                  </a:lnTo>
                  <a:lnTo>
                    <a:pt x="472219" y="695012"/>
                  </a:lnTo>
                  <a:lnTo>
                    <a:pt x="472219" y="687446"/>
                  </a:lnTo>
                  <a:lnTo>
                    <a:pt x="473992" y="687446"/>
                  </a:lnTo>
                  <a:lnTo>
                    <a:pt x="486406" y="687446"/>
                  </a:lnTo>
                  <a:lnTo>
                    <a:pt x="486406" y="713387"/>
                  </a:lnTo>
                  <a:lnTo>
                    <a:pt x="488433" y="713387"/>
                  </a:lnTo>
                  <a:lnTo>
                    <a:pt x="502619" y="713387"/>
                  </a:lnTo>
                  <a:lnTo>
                    <a:pt x="502619" y="715008"/>
                  </a:lnTo>
                  <a:lnTo>
                    <a:pt x="502619" y="726358"/>
                  </a:lnTo>
                  <a:lnTo>
                    <a:pt x="503379" y="726358"/>
                  </a:lnTo>
                  <a:lnTo>
                    <a:pt x="508700" y="726358"/>
                  </a:lnTo>
                  <a:lnTo>
                    <a:pt x="508700" y="725547"/>
                  </a:lnTo>
                  <a:lnTo>
                    <a:pt x="508700" y="719872"/>
                  </a:lnTo>
                  <a:lnTo>
                    <a:pt x="539100" y="719872"/>
                  </a:lnTo>
                  <a:lnTo>
                    <a:pt x="539100" y="743652"/>
                  </a:lnTo>
                  <a:lnTo>
                    <a:pt x="540113" y="743652"/>
                  </a:lnTo>
                  <a:lnTo>
                    <a:pt x="547207" y="743652"/>
                  </a:lnTo>
                  <a:lnTo>
                    <a:pt x="547207" y="744733"/>
                  </a:lnTo>
                  <a:lnTo>
                    <a:pt x="547207" y="752299"/>
                  </a:lnTo>
                  <a:lnTo>
                    <a:pt x="547967" y="752299"/>
                  </a:lnTo>
                  <a:lnTo>
                    <a:pt x="553287" y="752299"/>
                  </a:lnTo>
                  <a:lnTo>
                    <a:pt x="553287" y="750137"/>
                  </a:lnTo>
                  <a:lnTo>
                    <a:pt x="553287" y="735005"/>
                  </a:lnTo>
                  <a:lnTo>
                    <a:pt x="554300" y="735005"/>
                  </a:lnTo>
                  <a:lnTo>
                    <a:pt x="561394" y="735005"/>
                  </a:lnTo>
                  <a:lnTo>
                    <a:pt x="561394" y="736086"/>
                  </a:lnTo>
                  <a:lnTo>
                    <a:pt x="561394" y="743652"/>
                  </a:lnTo>
                  <a:lnTo>
                    <a:pt x="566714" y="741659"/>
                  </a:lnTo>
                  <a:cubicBezTo>
                    <a:pt x="567474" y="741287"/>
                    <a:pt x="567474" y="741085"/>
                    <a:pt x="567474" y="740679"/>
                  </a:cubicBezTo>
                  <a:lnTo>
                    <a:pt x="567474" y="735005"/>
                  </a:lnTo>
                  <a:lnTo>
                    <a:pt x="605981" y="735005"/>
                  </a:lnTo>
                  <a:lnTo>
                    <a:pt x="605981" y="758784"/>
                  </a:lnTo>
                  <a:lnTo>
                    <a:pt x="608007" y="758784"/>
                  </a:lnTo>
                  <a:lnTo>
                    <a:pt x="622194" y="758784"/>
                  </a:lnTo>
                  <a:lnTo>
                    <a:pt x="622194" y="759865"/>
                  </a:lnTo>
                  <a:lnTo>
                    <a:pt x="622194" y="767431"/>
                  </a:lnTo>
                  <a:lnTo>
                    <a:pt x="623968" y="767431"/>
                  </a:lnTo>
                  <a:lnTo>
                    <a:pt x="636381" y="767431"/>
                  </a:lnTo>
                  <a:lnTo>
                    <a:pt x="636381" y="743652"/>
                  </a:lnTo>
                  <a:lnTo>
                    <a:pt x="637394" y="743652"/>
                  </a:lnTo>
                  <a:lnTo>
                    <a:pt x="644488" y="743652"/>
                  </a:lnTo>
                  <a:lnTo>
                    <a:pt x="644488" y="711225"/>
                  </a:lnTo>
                  <a:lnTo>
                    <a:pt x="645501" y="711225"/>
                  </a:lnTo>
                  <a:lnTo>
                    <a:pt x="652595" y="711225"/>
                  </a:lnTo>
                  <a:lnTo>
                    <a:pt x="652595" y="709334"/>
                  </a:lnTo>
                  <a:lnTo>
                    <a:pt x="652595" y="696093"/>
                  </a:lnTo>
                  <a:cubicBezTo>
                    <a:pt x="650568" y="696093"/>
                    <a:pt x="650568" y="696093"/>
                    <a:pt x="651328" y="694471"/>
                  </a:cubicBezTo>
                  <a:lnTo>
                    <a:pt x="656648" y="683122"/>
                  </a:lnTo>
                  <a:cubicBezTo>
                    <a:pt x="656653" y="683139"/>
                    <a:pt x="656848" y="683813"/>
                    <a:pt x="664755" y="711225"/>
                  </a:cubicBezTo>
                  <a:lnTo>
                    <a:pt x="665515" y="711225"/>
                  </a:lnTo>
                  <a:lnTo>
                    <a:pt x="670835" y="711225"/>
                  </a:lnTo>
                  <a:lnTo>
                    <a:pt x="670835" y="605298"/>
                  </a:lnTo>
                  <a:lnTo>
                    <a:pt x="672355" y="605298"/>
                  </a:lnTo>
                  <a:lnTo>
                    <a:pt x="682995" y="605298"/>
                  </a:lnTo>
                  <a:lnTo>
                    <a:pt x="682995" y="557739"/>
                  </a:lnTo>
                  <a:lnTo>
                    <a:pt x="709342" y="557739"/>
                  </a:lnTo>
                  <a:lnTo>
                    <a:pt x="709342" y="536121"/>
                  </a:lnTo>
                  <a:lnTo>
                    <a:pt x="743796" y="536121"/>
                  </a:lnTo>
                  <a:lnTo>
                    <a:pt x="743796" y="538553"/>
                  </a:lnTo>
                  <a:lnTo>
                    <a:pt x="743796" y="555577"/>
                  </a:lnTo>
                  <a:lnTo>
                    <a:pt x="746076" y="555577"/>
                  </a:lnTo>
                  <a:lnTo>
                    <a:pt x="762036" y="555577"/>
                  </a:lnTo>
                  <a:lnTo>
                    <a:pt x="762036" y="603136"/>
                  </a:lnTo>
                  <a:lnTo>
                    <a:pt x="763049" y="603136"/>
                  </a:lnTo>
                  <a:lnTo>
                    <a:pt x="770143" y="603136"/>
                  </a:lnTo>
                  <a:lnTo>
                    <a:pt x="784330" y="607460"/>
                  </a:lnTo>
                  <a:lnTo>
                    <a:pt x="784330" y="646372"/>
                  </a:lnTo>
                  <a:lnTo>
                    <a:pt x="785343" y="646372"/>
                  </a:lnTo>
                  <a:lnTo>
                    <a:pt x="792436" y="646372"/>
                  </a:lnTo>
                  <a:lnTo>
                    <a:pt x="792436" y="647993"/>
                  </a:lnTo>
                  <a:lnTo>
                    <a:pt x="792436" y="659342"/>
                  </a:lnTo>
                  <a:lnTo>
                    <a:pt x="794463" y="659342"/>
                  </a:lnTo>
                  <a:lnTo>
                    <a:pt x="808650" y="659342"/>
                  </a:lnTo>
                  <a:lnTo>
                    <a:pt x="814730" y="665828"/>
                  </a:lnTo>
                  <a:lnTo>
                    <a:pt x="814730" y="687446"/>
                  </a:lnTo>
                  <a:lnTo>
                    <a:pt x="817010" y="687446"/>
                  </a:lnTo>
                  <a:lnTo>
                    <a:pt x="832970" y="687446"/>
                  </a:lnTo>
                  <a:lnTo>
                    <a:pt x="832970" y="688526"/>
                  </a:lnTo>
                  <a:lnTo>
                    <a:pt x="832970" y="696093"/>
                  </a:lnTo>
                  <a:lnTo>
                    <a:pt x="834237" y="696093"/>
                  </a:lnTo>
                  <a:lnTo>
                    <a:pt x="843104" y="696093"/>
                  </a:lnTo>
                  <a:lnTo>
                    <a:pt x="843104" y="698254"/>
                  </a:lnTo>
                  <a:lnTo>
                    <a:pt x="843104" y="713387"/>
                  </a:lnTo>
                  <a:cubicBezTo>
                    <a:pt x="847157" y="713387"/>
                    <a:pt x="847157" y="713387"/>
                    <a:pt x="847157" y="711495"/>
                  </a:cubicBezTo>
                  <a:lnTo>
                    <a:pt x="847157" y="698254"/>
                  </a:lnTo>
                  <a:lnTo>
                    <a:pt x="848170" y="698254"/>
                  </a:lnTo>
                  <a:lnTo>
                    <a:pt x="855264" y="698254"/>
                  </a:lnTo>
                  <a:lnTo>
                    <a:pt x="855264" y="699876"/>
                  </a:lnTo>
                  <a:lnTo>
                    <a:pt x="855264" y="711225"/>
                  </a:lnTo>
                  <a:lnTo>
                    <a:pt x="856024" y="711225"/>
                  </a:lnTo>
                  <a:lnTo>
                    <a:pt x="861344" y="711225"/>
                  </a:lnTo>
                  <a:cubicBezTo>
                    <a:pt x="861344" y="706902"/>
                    <a:pt x="861344" y="706902"/>
                    <a:pt x="909984" y="706902"/>
                  </a:cubicBezTo>
                  <a:lnTo>
                    <a:pt x="909984" y="708253"/>
                  </a:lnTo>
                  <a:lnTo>
                    <a:pt x="909984" y="717710"/>
                  </a:lnTo>
                  <a:lnTo>
                    <a:pt x="910744" y="717710"/>
                  </a:lnTo>
                  <a:lnTo>
                    <a:pt x="916065" y="717710"/>
                  </a:lnTo>
                  <a:lnTo>
                    <a:pt x="916065" y="719872"/>
                  </a:lnTo>
                  <a:lnTo>
                    <a:pt x="916065" y="735005"/>
                  </a:lnTo>
                  <a:cubicBezTo>
                    <a:pt x="916073" y="735001"/>
                    <a:pt x="916189" y="734923"/>
                    <a:pt x="918091" y="733654"/>
                  </a:cubicBezTo>
                  <a:lnTo>
                    <a:pt x="932278" y="724196"/>
                  </a:lnTo>
                  <a:cubicBezTo>
                    <a:pt x="932280" y="724177"/>
                    <a:pt x="932411" y="723302"/>
                    <a:pt x="938358" y="683122"/>
                  </a:cubicBezTo>
                  <a:cubicBezTo>
                    <a:pt x="938367" y="683120"/>
                    <a:pt x="938436" y="683094"/>
                    <a:pt x="939118" y="682852"/>
                  </a:cubicBezTo>
                  <a:lnTo>
                    <a:pt x="944438" y="680960"/>
                  </a:lnTo>
                  <a:cubicBezTo>
                    <a:pt x="944438" y="680944"/>
                    <a:pt x="944471" y="679883"/>
                    <a:pt x="946465" y="611783"/>
                  </a:cubicBezTo>
                  <a:cubicBezTo>
                    <a:pt x="946465" y="611801"/>
                    <a:pt x="946498" y="612892"/>
                    <a:pt x="948492" y="680960"/>
                  </a:cubicBezTo>
                  <a:cubicBezTo>
                    <a:pt x="948501" y="680963"/>
                    <a:pt x="948572" y="680988"/>
                    <a:pt x="949252" y="681230"/>
                  </a:cubicBezTo>
                  <a:lnTo>
                    <a:pt x="954572" y="683122"/>
                  </a:lnTo>
                  <a:lnTo>
                    <a:pt x="954572" y="596651"/>
                  </a:lnTo>
                  <a:cubicBezTo>
                    <a:pt x="958625" y="596651"/>
                    <a:pt x="958625" y="596651"/>
                    <a:pt x="958625" y="564224"/>
                  </a:cubicBezTo>
                  <a:lnTo>
                    <a:pt x="997132" y="564224"/>
                  </a:lnTo>
                  <a:lnTo>
                    <a:pt x="997132" y="596651"/>
                  </a:lnTo>
                  <a:lnTo>
                    <a:pt x="997892" y="596651"/>
                  </a:lnTo>
                  <a:lnTo>
                    <a:pt x="1003212" y="596651"/>
                  </a:lnTo>
                  <a:lnTo>
                    <a:pt x="1003212" y="514503"/>
                  </a:lnTo>
                  <a:lnTo>
                    <a:pt x="1004986" y="514503"/>
                  </a:lnTo>
                  <a:lnTo>
                    <a:pt x="1017399" y="514503"/>
                  </a:lnTo>
                  <a:lnTo>
                    <a:pt x="1017399" y="512612"/>
                  </a:lnTo>
                  <a:lnTo>
                    <a:pt x="1017399" y="499371"/>
                  </a:lnTo>
                  <a:lnTo>
                    <a:pt x="1039693" y="499371"/>
                  </a:lnTo>
                  <a:lnTo>
                    <a:pt x="1039693" y="498290"/>
                  </a:lnTo>
                  <a:lnTo>
                    <a:pt x="1039693" y="490724"/>
                  </a:lnTo>
                  <a:lnTo>
                    <a:pt x="1041466" y="490724"/>
                  </a:lnTo>
                  <a:lnTo>
                    <a:pt x="1053880" y="490724"/>
                  </a:lnTo>
                  <a:lnTo>
                    <a:pt x="1053880" y="491805"/>
                  </a:lnTo>
                  <a:lnTo>
                    <a:pt x="1053880" y="499371"/>
                  </a:lnTo>
                  <a:lnTo>
                    <a:pt x="1054640" y="499371"/>
                  </a:lnTo>
                  <a:lnTo>
                    <a:pt x="1059960" y="499371"/>
                  </a:lnTo>
                  <a:lnTo>
                    <a:pt x="1070093" y="495047"/>
                  </a:lnTo>
                  <a:lnTo>
                    <a:pt x="1074146" y="498290"/>
                  </a:lnTo>
                  <a:lnTo>
                    <a:pt x="1074146" y="490724"/>
                  </a:lnTo>
                  <a:lnTo>
                    <a:pt x="1076426" y="490724"/>
                  </a:lnTo>
                  <a:lnTo>
                    <a:pt x="1092387" y="490724"/>
                  </a:lnTo>
                  <a:lnTo>
                    <a:pt x="1092387" y="491805"/>
                  </a:lnTo>
                  <a:lnTo>
                    <a:pt x="1092387" y="499371"/>
                  </a:lnTo>
                  <a:lnTo>
                    <a:pt x="1122787" y="499371"/>
                  </a:lnTo>
                  <a:lnTo>
                    <a:pt x="1122787" y="500992"/>
                  </a:lnTo>
                  <a:lnTo>
                    <a:pt x="1122787" y="512342"/>
                  </a:lnTo>
                  <a:lnTo>
                    <a:pt x="1149134" y="512342"/>
                  </a:lnTo>
                  <a:lnTo>
                    <a:pt x="1149134" y="542606"/>
                  </a:lnTo>
                  <a:lnTo>
                    <a:pt x="1149894" y="542606"/>
                  </a:lnTo>
                  <a:lnTo>
                    <a:pt x="1155214" y="542606"/>
                  </a:lnTo>
                  <a:lnTo>
                    <a:pt x="1155214" y="543687"/>
                  </a:lnTo>
                  <a:lnTo>
                    <a:pt x="1155214" y="551254"/>
                  </a:lnTo>
                  <a:cubicBezTo>
                    <a:pt x="1159268" y="551254"/>
                    <a:pt x="1159268" y="551254"/>
                    <a:pt x="1159268" y="581518"/>
                  </a:cubicBezTo>
                  <a:lnTo>
                    <a:pt x="1160028" y="581518"/>
                  </a:lnTo>
                  <a:lnTo>
                    <a:pt x="1165348" y="581518"/>
                  </a:lnTo>
                  <a:lnTo>
                    <a:pt x="1165348" y="582329"/>
                  </a:lnTo>
                  <a:lnTo>
                    <a:pt x="1165348" y="588004"/>
                  </a:lnTo>
                  <a:lnTo>
                    <a:pt x="1166361" y="588004"/>
                  </a:lnTo>
                  <a:lnTo>
                    <a:pt x="1173454" y="588004"/>
                  </a:lnTo>
                  <a:lnTo>
                    <a:pt x="1173454" y="618269"/>
                  </a:lnTo>
                  <a:lnTo>
                    <a:pt x="1175481" y="618269"/>
                  </a:lnTo>
                  <a:lnTo>
                    <a:pt x="1189668" y="618269"/>
                  </a:lnTo>
                  <a:lnTo>
                    <a:pt x="1189668" y="642048"/>
                  </a:lnTo>
                  <a:cubicBezTo>
                    <a:pt x="1191695" y="642048"/>
                    <a:pt x="1191695" y="642048"/>
                    <a:pt x="1191695" y="643669"/>
                  </a:cubicBezTo>
                  <a:lnTo>
                    <a:pt x="1191695" y="655019"/>
                  </a:lnTo>
                  <a:lnTo>
                    <a:pt x="1192455" y="655019"/>
                  </a:lnTo>
                  <a:lnTo>
                    <a:pt x="1197775" y="655019"/>
                  </a:lnTo>
                  <a:lnTo>
                    <a:pt x="1197775" y="678798"/>
                  </a:lnTo>
                  <a:lnTo>
                    <a:pt x="1199041" y="678798"/>
                  </a:lnTo>
                  <a:lnTo>
                    <a:pt x="1207908" y="678798"/>
                  </a:lnTo>
                  <a:cubicBezTo>
                    <a:pt x="1209935" y="680960"/>
                    <a:pt x="1209935" y="680960"/>
                    <a:pt x="1209935" y="682852"/>
                  </a:cubicBezTo>
                  <a:lnTo>
                    <a:pt x="1209935" y="696093"/>
                  </a:lnTo>
                  <a:cubicBezTo>
                    <a:pt x="1209940" y="696086"/>
                    <a:pt x="1210027" y="695979"/>
                    <a:pt x="1211455" y="694201"/>
                  </a:cubicBezTo>
                  <a:lnTo>
                    <a:pt x="1222095" y="680960"/>
                  </a:lnTo>
                  <a:lnTo>
                    <a:pt x="1250469" y="680960"/>
                  </a:lnTo>
                  <a:lnTo>
                    <a:pt x="1250469" y="767431"/>
                  </a:lnTo>
                  <a:lnTo>
                    <a:pt x="1251229" y="767431"/>
                  </a:lnTo>
                  <a:lnTo>
                    <a:pt x="1256549" y="767431"/>
                  </a:lnTo>
                  <a:cubicBezTo>
                    <a:pt x="1256553" y="767423"/>
                    <a:pt x="1256612" y="767323"/>
                    <a:pt x="1257309" y="766080"/>
                  </a:cubicBezTo>
                  <a:lnTo>
                    <a:pt x="1262629" y="756622"/>
                  </a:lnTo>
                  <a:lnTo>
                    <a:pt x="1262629" y="758514"/>
                  </a:lnTo>
                  <a:lnTo>
                    <a:pt x="1262629" y="771755"/>
                  </a:lnTo>
                  <a:cubicBezTo>
                    <a:pt x="1266682" y="771755"/>
                    <a:pt x="1266682" y="771755"/>
                    <a:pt x="1266682" y="726358"/>
                  </a:cubicBezTo>
                  <a:lnTo>
                    <a:pt x="1267442" y="726358"/>
                  </a:lnTo>
                  <a:lnTo>
                    <a:pt x="1272762" y="726358"/>
                  </a:lnTo>
                  <a:lnTo>
                    <a:pt x="1272762" y="661504"/>
                  </a:lnTo>
                  <a:lnTo>
                    <a:pt x="1273776" y="661504"/>
                  </a:lnTo>
                  <a:lnTo>
                    <a:pt x="1280869" y="661504"/>
                  </a:lnTo>
                  <a:cubicBezTo>
                    <a:pt x="1280875" y="661483"/>
                    <a:pt x="1281139" y="660543"/>
                    <a:pt x="1293029" y="618269"/>
                  </a:cubicBezTo>
                  <a:lnTo>
                    <a:pt x="1294296" y="618269"/>
                  </a:lnTo>
                  <a:lnTo>
                    <a:pt x="1303163" y="618269"/>
                  </a:lnTo>
                  <a:cubicBezTo>
                    <a:pt x="1303168" y="618292"/>
                    <a:pt x="1303394" y="619258"/>
                    <a:pt x="1313296" y="661504"/>
                  </a:cubicBezTo>
                  <a:lnTo>
                    <a:pt x="1314309" y="661504"/>
                  </a:lnTo>
                  <a:lnTo>
                    <a:pt x="1321403" y="661504"/>
                  </a:lnTo>
                  <a:lnTo>
                    <a:pt x="1321403" y="700416"/>
                  </a:lnTo>
                  <a:lnTo>
                    <a:pt x="1323176" y="700416"/>
                  </a:lnTo>
                  <a:lnTo>
                    <a:pt x="1335590" y="700416"/>
                  </a:lnTo>
                  <a:lnTo>
                    <a:pt x="1335590" y="702578"/>
                  </a:lnTo>
                  <a:lnTo>
                    <a:pt x="1335590" y="717710"/>
                  </a:lnTo>
                  <a:cubicBezTo>
                    <a:pt x="1339643" y="717710"/>
                    <a:pt x="1339643" y="717710"/>
                    <a:pt x="1339643" y="715549"/>
                  </a:cubicBezTo>
                  <a:lnTo>
                    <a:pt x="1339643" y="700416"/>
                  </a:lnTo>
                  <a:lnTo>
                    <a:pt x="1341163" y="700416"/>
                  </a:lnTo>
                  <a:lnTo>
                    <a:pt x="1351803" y="700416"/>
                  </a:lnTo>
                  <a:lnTo>
                    <a:pt x="1351803" y="702037"/>
                  </a:lnTo>
                  <a:lnTo>
                    <a:pt x="1351803" y="713387"/>
                  </a:lnTo>
                  <a:lnTo>
                    <a:pt x="1382204" y="713387"/>
                  </a:lnTo>
                  <a:lnTo>
                    <a:pt x="1382204" y="676637"/>
                  </a:lnTo>
                  <a:lnTo>
                    <a:pt x="1383470" y="676637"/>
                  </a:lnTo>
                  <a:lnTo>
                    <a:pt x="1392337" y="676637"/>
                  </a:lnTo>
                  <a:lnTo>
                    <a:pt x="1392337" y="698254"/>
                  </a:lnTo>
                  <a:cubicBezTo>
                    <a:pt x="1394364" y="698254"/>
                    <a:pt x="1394364" y="698254"/>
                    <a:pt x="1394364" y="665828"/>
                  </a:cubicBezTo>
                  <a:lnTo>
                    <a:pt x="1416657" y="665828"/>
                  </a:lnTo>
                  <a:lnTo>
                    <a:pt x="1416657" y="664206"/>
                  </a:lnTo>
                  <a:lnTo>
                    <a:pt x="1416657" y="652857"/>
                  </a:lnTo>
                  <a:lnTo>
                    <a:pt x="1417417" y="652857"/>
                  </a:lnTo>
                  <a:lnTo>
                    <a:pt x="1422737" y="652857"/>
                  </a:lnTo>
                  <a:lnTo>
                    <a:pt x="1422737" y="650966"/>
                  </a:lnTo>
                  <a:lnTo>
                    <a:pt x="1422737" y="637725"/>
                  </a:lnTo>
                  <a:lnTo>
                    <a:pt x="1426791" y="644210"/>
                  </a:lnTo>
                  <a:lnTo>
                    <a:pt x="1429071" y="644210"/>
                  </a:lnTo>
                  <a:lnTo>
                    <a:pt x="1445031" y="644210"/>
                  </a:lnTo>
                  <a:lnTo>
                    <a:pt x="1445031" y="643399"/>
                  </a:lnTo>
                  <a:lnTo>
                    <a:pt x="1445031" y="637725"/>
                  </a:lnTo>
                  <a:lnTo>
                    <a:pt x="1445791" y="637725"/>
                  </a:lnTo>
                  <a:lnTo>
                    <a:pt x="1451111" y="637725"/>
                  </a:lnTo>
                  <a:lnTo>
                    <a:pt x="1451111" y="639076"/>
                  </a:lnTo>
                  <a:lnTo>
                    <a:pt x="1451111" y="648534"/>
                  </a:lnTo>
                  <a:lnTo>
                    <a:pt x="1489618" y="648534"/>
                  </a:lnTo>
                  <a:lnTo>
                    <a:pt x="1489618" y="786887"/>
                  </a:lnTo>
                  <a:lnTo>
                    <a:pt x="1491138" y="786887"/>
                  </a:lnTo>
                  <a:lnTo>
                    <a:pt x="1501778" y="786887"/>
                  </a:lnTo>
                  <a:lnTo>
                    <a:pt x="1501778" y="773917"/>
                  </a:lnTo>
                  <a:lnTo>
                    <a:pt x="1505832" y="773917"/>
                  </a:lnTo>
                  <a:lnTo>
                    <a:pt x="1505832" y="786887"/>
                  </a:lnTo>
                  <a:lnTo>
                    <a:pt x="1536232" y="786887"/>
                  </a:lnTo>
                  <a:lnTo>
                    <a:pt x="1536232" y="756622"/>
                  </a:lnTo>
                  <a:lnTo>
                    <a:pt x="1548392" y="756622"/>
                  </a:lnTo>
                  <a:lnTo>
                    <a:pt x="1560552" y="754461"/>
                  </a:lnTo>
                  <a:cubicBezTo>
                    <a:pt x="1562579" y="754461"/>
                    <a:pt x="1562579" y="756622"/>
                    <a:pt x="1564606" y="756622"/>
                  </a:cubicBezTo>
                  <a:lnTo>
                    <a:pt x="1574739" y="756622"/>
                  </a:lnTo>
                  <a:lnTo>
                    <a:pt x="1574739" y="786887"/>
                  </a:lnTo>
                  <a:lnTo>
                    <a:pt x="1582846" y="786887"/>
                  </a:lnTo>
                  <a:lnTo>
                    <a:pt x="1582846" y="804182"/>
                  </a:lnTo>
                  <a:lnTo>
                    <a:pt x="1592182" y="805087"/>
                  </a:lnTo>
                  <a:lnTo>
                    <a:pt x="1605140" y="805087"/>
                  </a:lnTo>
                  <a:lnTo>
                    <a:pt x="1605140" y="789049"/>
                  </a:lnTo>
                  <a:lnTo>
                    <a:pt x="1673096" y="789049"/>
                  </a:lnTo>
                  <a:lnTo>
                    <a:pt x="1673096" y="703796"/>
                  </a:lnTo>
                  <a:lnTo>
                    <a:pt x="1745104" y="703796"/>
                  </a:lnTo>
                  <a:lnTo>
                    <a:pt x="1745104" y="782564"/>
                  </a:lnTo>
                  <a:lnTo>
                    <a:pt x="1747008" y="782564"/>
                  </a:lnTo>
                  <a:lnTo>
                    <a:pt x="1748250" y="805087"/>
                  </a:lnTo>
                  <a:lnTo>
                    <a:pt x="1757926" y="805087"/>
                  </a:lnTo>
                  <a:cubicBezTo>
                    <a:pt x="1758462" y="797873"/>
                    <a:pt x="1759168" y="790219"/>
                    <a:pt x="1759168" y="782564"/>
                  </a:cubicBezTo>
                  <a:lnTo>
                    <a:pt x="1765248" y="782564"/>
                  </a:lnTo>
                  <a:lnTo>
                    <a:pt x="1766490" y="805087"/>
                  </a:lnTo>
                  <a:lnTo>
                    <a:pt x="1817112" y="805087"/>
                  </a:lnTo>
                  <a:lnTo>
                    <a:pt x="1817112" y="642059"/>
                  </a:lnTo>
                  <a:lnTo>
                    <a:pt x="2014439" y="642059"/>
                  </a:lnTo>
                  <a:lnTo>
                    <a:pt x="2014439" y="805087"/>
                  </a:lnTo>
                  <a:lnTo>
                    <a:pt x="2033136" y="805087"/>
                  </a:lnTo>
                  <a:lnTo>
                    <a:pt x="2033136" y="722394"/>
                  </a:lnTo>
                  <a:lnTo>
                    <a:pt x="2128256" y="722394"/>
                  </a:lnTo>
                  <a:cubicBezTo>
                    <a:pt x="2132331" y="616373"/>
                    <a:pt x="2135709" y="510899"/>
                    <a:pt x="2140186" y="404253"/>
                  </a:cubicBezTo>
                  <a:cubicBezTo>
                    <a:pt x="2130053" y="404253"/>
                    <a:pt x="2105733" y="391282"/>
                    <a:pt x="2128026" y="382635"/>
                  </a:cubicBezTo>
                  <a:cubicBezTo>
                    <a:pt x="2125999" y="380473"/>
                    <a:pt x="2123973" y="378311"/>
                    <a:pt x="2121946" y="378311"/>
                  </a:cubicBezTo>
                  <a:cubicBezTo>
                    <a:pt x="2121946" y="365341"/>
                    <a:pt x="2119919" y="363179"/>
                    <a:pt x="2130053" y="354532"/>
                  </a:cubicBezTo>
                  <a:lnTo>
                    <a:pt x="2130053" y="337238"/>
                  </a:lnTo>
                  <a:lnTo>
                    <a:pt x="2144240" y="337238"/>
                  </a:lnTo>
                  <a:lnTo>
                    <a:pt x="2144240" y="315620"/>
                  </a:lnTo>
                  <a:cubicBezTo>
                    <a:pt x="2144240" y="313458"/>
                    <a:pt x="2146266" y="313458"/>
                    <a:pt x="2146266" y="311296"/>
                  </a:cubicBezTo>
                  <a:lnTo>
                    <a:pt x="2146266" y="233472"/>
                  </a:lnTo>
                  <a:cubicBezTo>
                    <a:pt x="2146266" y="231310"/>
                    <a:pt x="2144240" y="229149"/>
                    <a:pt x="2144240" y="226987"/>
                  </a:cubicBezTo>
                  <a:lnTo>
                    <a:pt x="2150320" y="220501"/>
                  </a:lnTo>
                  <a:lnTo>
                    <a:pt x="2150320" y="162133"/>
                  </a:lnTo>
                  <a:cubicBezTo>
                    <a:pt x="2150320" y="159972"/>
                    <a:pt x="2150320" y="159972"/>
                    <a:pt x="2152346" y="157810"/>
                  </a:cubicBezTo>
                  <a:lnTo>
                    <a:pt x="2152346" y="101604"/>
                  </a:lnTo>
                  <a:cubicBezTo>
                    <a:pt x="2154373" y="92957"/>
                    <a:pt x="2154373" y="88633"/>
                    <a:pt x="2154373" y="82148"/>
                  </a:cubicBezTo>
                  <a:cubicBezTo>
                    <a:pt x="2158427" y="88633"/>
                    <a:pt x="2158427" y="92957"/>
                    <a:pt x="2158427" y="99442"/>
                  </a:cubicBezTo>
                  <a:cubicBezTo>
                    <a:pt x="2160453" y="121060"/>
                    <a:pt x="2160453" y="140516"/>
                    <a:pt x="2160453" y="157810"/>
                  </a:cubicBezTo>
                  <a:cubicBezTo>
                    <a:pt x="2162480" y="181589"/>
                    <a:pt x="2162480" y="201045"/>
                    <a:pt x="2162480" y="220501"/>
                  </a:cubicBezTo>
                  <a:lnTo>
                    <a:pt x="2168560" y="226987"/>
                  </a:lnTo>
                  <a:cubicBezTo>
                    <a:pt x="2168560" y="229149"/>
                    <a:pt x="2166533" y="231310"/>
                    <a:pt x="2166533" y="233472"/>
                  </a:cubicBezTo>
                  <a:lnTo>
                    <a:pt x="2166533" y="311296"/>
                  </a:lnTo>
                  <a:cubicBezTo>
                    <a:pt x="2166533" y="313458"/>
                    <a:pt x="2168560" y="313458"/>
                    <a:pt x="2168560" y="315620"/>
                  </a:cubicBezTo>
                  <a:lnTo>
                    <a:pt x="2168560" y="337238"/>
                  </a:lnTo>
                  <a:lnTo>
                    <a:pt x="2182747" y="337238"/>
                  </a:lnTo>
                  <a:lnTo>
                    <a:pt x="2182747" y="354532"/>
                  </a:lnTo>
                  <a:cubicBezTo>
                    <a:pt x="2190854" y="363179"/>
                    <a:pt x="2190854" y="363179"/>
                    <a:pt x="2190854" y="378311"/>
                  </a:cubicBezTo>
                  <a:cubicBezTo>
                    <a:pt x="2188827" y="378311"/>
                    <a:pt x="2186800" y="380473"/>
                    <a:pt x="2184774" y="382635"/>
                  </a:cubicBezTo>
                  <a:cubicBezTo>
                    <a:pt x="2205040" y="393444"/>
                    <a:pt x="2180720" y="402091"/>
                    <a:pt x="2172613" y="404253"/>
                  </a:cubicBezTo>
                  <a:cubicBezTo>
                    <a:pt x="2174640" y="488562"/>
                    <a:pt x="2178693" y="572871"/>
                    <a:pt x="2180720" y="657181"/>
                  </a:cubicBezTo>
                  <a:lnTo>
                    <a:pt x="2245574" y="657181"/>
                  </a:lnTo>
                  <a:lnTo>
                    <a:pt x="2245574" y="732843"/>
                  </a:lnTo>
                  <a:lnTo>
                    <a:pt x="2253681" y="732843"/>
                  </a:lnTo>
                  <a:cubicBezTo>
                    <a:pt x="2253681" y="730681"/>
                    <a:pt x="2255708" y="728519"/>
                    <a:pt x="2255708" y="726358"/>
                  </a:cubicBezTo>
                  <a:lnTo>
                    <a:pt x="2261788" y="726358"/>
                  </a:lnTo>
                  <a:cubicBezTo>
                    <a:pt x="2261788" y="728519"/>
                    <a:pt x="2261788" y="730681"/>
                    <a:pt x="2263815" y="735005"/>
                  </a:cubicBezTo>
                  <a:lnTo>
                    <a:pt x="2275975" y="735005"/>
                  </a:lnTo>
                  <a:lnTo>
                    <a:pt x="2275975" y="728519"/>
                  </a:lnTo>
                  <a:lnTo>
                    <a:pt x="2298268" y="728519"/>
                  </a:lnTo>
                  <a:lnTo>
                    <a:pt x="2298268" y="735005"/>
                  </a:lnTo>
                  <a:lnTo>
                    <a:pt x="2318535" y="735005"/>
                  </a:lnTo>
                  <a:lnTo>
                    <a:pt x="2318535" y="780402"/>
                  </a:lnTo>
                  <a:lnTo>
                    <a:pt x="2332722" y="780402"/>
                  </a:lnTo>
                  <a:lnTo>
                    <a:pt x="2332722" y="767431"/>
                  </a:lnTo>
                  <a:lnTo>
                    <a:pt x="2348936" y="767431"/>
                  </a:lnTo>
                  <a:lnTo>
                    <a:pt x="2348936" y="588004"/>
                  </a:lnTo>
                  <a:lnTo>
                    <a:pt x="2355016" y="581518"/>
                  </a:lnTo>
                  <a:lnTo>
                    <a:pt x="2427977" y="581518"/>
                  </a:lnTo>
                  <a:lnTo>
                    <a:pt x="2427977" y="590166"/>
                  </a:lnTo>
                  <a:lnTo>
                    <a:pt x="2438110" y="590166"/>
                  </a:lnTo>
                  <a:lnTo>
                    <a:pt x="2438110" y="704740"/>
                  </a:lnTo>
                  <a:lnTo>
                    <a:pt x="2460404" y="704740"/>
                  </a:lnTo>
                  <a:lnTo>
                    <a:pt x="2460404" y="637725"/>
                  </a:lnTo>
                  <a:lnTo>
                    <a:pt x="2486751" y="637725"/>
                  </a:lnTo>
                  <a:cubicBezTo>
                    <a:pt x="2488777" y="637725"/>
                    <a:pt x="2488777" y="635563"/>
                    <a:pt x="2490804" y="633401"/>
                  </a:cubicBezTo>
                  <a:lnTo>
                    <a:pt x="2498911" y="633401"/>
                  </a:lnTo>
                  <a:cubicBezTo>
                    <a:pt x="2500937" y="635563"/>
                    <a:pt x="2500937" y="637725"/>
                    <a:pt x="2502964" y="637725"/>
                  </a:cubicBezTo>
                  <a:lnTo>
                    <a:pt x="2525258" y="637725"/>
                  </a:lnTo>
                  <a:lnTo>
                    <a:pt x="2525258" y="520989"/>
                  </a:lnTo>
                  <a:cubicBezTo>
                    <a:pt x="2525272" y="520986"/>
                    <a:pt x="2526139" y="520822"/>
                    <a:pt x="2582005" y="510180"/>
                  </a:cubicBezTo>
                  <a:lnTo>
                    <a:pt x="2582005" y="511261"/>
                  </a:lnTo>
                  <a:lnTo>
                    <a:pt x="2582005" y="518827"/>
                  </a:lnTo>
                  <a:lnTo>
                    <a:pt x="2608352" y="518827"/>
                  </a:lnTo>
                  <a:lnTo>
                    <a:pt x="2608352" y="773917"/>
                  </a:lnTo>
                  <a:lnTo>
                    <a:pt x="2630646" y="773917"/>
                  </a:lnTo>
                  <a:lnTo>
                    <a:pt x="2630646" y="769593"/>
                  </a:lnTo>
                  <a:lnTo>
                    <a:pt x="2642806" y="769593"/>
                  </a:lnTo>
                  <a:lnTo>
                    <a:pt x="2642806" y="773917"/>
                  </a:lnTo>
                  <a:lnTo>
                    <a:pt x="2667126" y="773917"/>
                  </a:lnTo>
                  <a:lnTo>
                    <a:pt x="2667126" y="760946"/>
                  </a:lnTo>
                  <a:lnTo>
                    <a:pt x="2695500" y="760946"/>
                  </a:lnTo>
                  <a:cubicBezTo>
                    <a:pt x="2699553" y="756622"/>
                    <a:pt x="2703607" y="756622"/>
                    <a:pt x="2707660" y="756622"/>
                  </a:cubicBezTo>
                  <a:cubicBezTo>
                    <a:pt x="2713740" y="760946"/>
                    <a:pt x="2721847" y="760946"/>
                    <a:pt x="2727927" y="760946"/>
                  </a:cubicBezTo>
                  <a:lnTo>
                    <a:pt x="2727927" y="743652"/>
                  </a:lnTo>
                  <a:lnTo>
                    <a:pt x="2736034" y="743652"/>
                  </a:lnTo>
                  <a:lnTo>
                    <a:pt x="2736034" y="730681"/>
                  </a:lnTo>
                  <a:lnTo>
                    <a:pt x="2792781" y="730681"/>
                  </a:lnTo>
                  <a:lnTo>
                    <a:pt x="2792781" y="700416"/>
                  </a:lnTo>
                  <a:lnTo>
                    <a:pt x="2811021" y="700416"/>
                  </a:lnTo>
                  <a:lnTo>
                    <a:pt x="2811021" y="693931"/>
                  </a:lnTo>
                  <a:lnTo>
                    <a:pt x="2823181" y="693931"/>
                  </a:lnTo>
                  <a:lnTo>
                    <a:pt x="2823181" y="700416"/>
                  </a:lnTo>
                  <a:lnTo>
                    <a:pt x="2839395" y="700416"/>
                  </a:lnTo>
                  <a:lnTo>
                    <a:pt x="2839395" y="750137"/>
                  </a:lnTo>
                  <a:lnTo>
                    <a:pt x="2871822" y="750137"/>
                  </a:lnTo>
                  <a:lnTo>
                    <a:pt x="2871822" y="724196"/>
                  </a:lnTo>
                  <a:lnTo>
                    <a:pt x="2910329" y="724196"/>
                  </a:lnTo>
                  <a:lnTo>
                    <a:pt x="2910329" y="693931"/>
                  </a:lnTo>
                  <a:lnTo>
                    <a:pt x="2958970" y="693931"/>
                  </a:lnTo>
                  <a:lnTo>
                    <a:pt x="2958970" y="805087"/>
                  </a:lnTo>
                  <a:lnTo>
                    <a:pt x="2958970" y="818866"/>
                  </a:lnTo>
                  <a:lnTo>
                    <a:pt x="3031519" y="818866"/>
                  </a:lnTo>
                  <a:cubicBezTo>
                    <a:pt x="3029295" y="939467"/>
                    <a:pt x="3033744" y="999999"/>
                    <a:pt x="3031520" y="1160647"/>
                  </a:cubicBezTo>
                  <a:lnTo>
                    <a:pt x="2054" y="1158314"/>
                  </a:lnTo>
                  <a:cubicBezTo>
                    <a:pt x="1369" y="1010750"/>
                    <a:pt x="685" y="871760"/>
                    <a:pt x="0" y="724196"/>
                  </a:cubicBezTo>
                  <a:lnTo>
                    <a:pt x="20267" y="724196"/>
                  </a:lnTo>
                  <a:cubicBezTo>
                    <a:pt x="20271" y="724190"/>
                    <a:pt x="20308" y="724108"/>
                    <a:pt x="20774" y="723115"/>
                  </a:cubicBezTo>
                  <a:lnTo>
                    <a:pt x="24320" y="715549"/>
                  </a:lnTo>
                  <a:cubicBezTo>
                    <a:pt x="24329" y="715550"/>
                    <a:pt x="24442" y="715568"/>
                    <a:pt x="26094" y="715819"/>
                  </a:cubicBezTo>
                  <a:lnTo>
                    <a:pt x="38507" y="717710"/>
                  </a:lnTo>
                  <a:cubicBezTo>
                    <a:pt x="38510" y="717720"/>
                    <a:pt x="38548" y="717821"/>
                    <a:pt x="39014" y="719062"/>
                  </a:cubicBezTo>
                  <a:lnTo>
                    <a:pt x="42560" y="728519"/>
                  </a:lnTo>
                  <a:cubicBezTo>
                    <a:pt x="42574" y="728520"/>
                    <a:pt x="43170" y="728570"/>
                    <a:pt x="68907" y="730681"/>
                  </a:cubicBezTo>
                  <a:lnTo>
                    <a:pt x="68907" y="607460"/>
                  </a:lnTo>
                  <a:lnTo>
                    <a:pt x="70934" y="607460"/>
                  </a:lnTo>
                  <a:lnTo>
                    <a:pt x="85121" y="607460"/>
                  </a:lnTo>
                  <a:lnTo>
                    <a:pt x="85121" y="471268"/>
                  </a:lnTo>
                  <a:lnTo>
                    <a:pt x="86894" y="471268"/>
                  </a:lnTo>
                  <a:lnTo>
                    <a:pt x="99308" y="471268"/>
                  </a:lnTo>
                  <a:lnTo>
                    <a:pt x="99308" y="356694"/>
                  </a:lnTo>
                  <a:cubicBezTo>
                    <a:pt x="103361" y="354532"/>
                    <a:pt x="103361" y="354532"/>
                    <a:pt x="103361" y="328590"/>
                  </a:cubicBezTo>
                  <a:lnTo>
                    <a:pt x="105388" y="328590"/>
                  </a:lnTo>
                  <a:lnTo>
                    <a:pt x="119575" y="328590"/>
                  </a:lnTo>
                  <a:cubicBezTo>
                    <a:pt x="119586" y="328567"/>
                    <a:pt x="120192" y="327200"/>
                    <a:pt x="156055" y="246443"/>
                  </a:cubicBezTo>
                  <a:cubicBezTo>
                    <a:pt x="156055" y="246429"/>
                    <a:pt x="156089" y="244478"/>
                    <a:pt x="16010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7" name="Rectangle 35">
              <a:extLst>
                <a:ext uri="{FF2B5EF4-FFF2-40B4-BE49-F238E27FC236}">
                  <a16:creationId xmlns:a16="http://schemas.microsoft.com/office/drawing/2014/main" xmlns="" id="{49DF521B-B201-4F00-8E30-06207AFCF0B8}"/>
                </a:ext>
              </a:extLst>
            </p:cNvPr>
            <p:cNvSpPr/>
            <p:nvPr/>
          </p:nvSpPr>
          <p:spPr>
            <a:xfrm>
              <a:off x="3024845" y="1883798"/>
              <a:ext cx="3024845" cy="689379"/>
            </a:xfrm>
            <a:custGeom>
              <a:avLst/>
              <a:gdLst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842946 w 3079941"/>
                <a:gd name="connsiteY405" fmla="*/ 1160647 h 1160647"/>
                <a:gd name="connsiteX406" fmla="*/ 200958 w 3079941"/>
                <a:gd name="connsiteY406" fmla="*/ 1160647 h 1160647"/>
                <a:gd name="connsiteX407" fmla="*/ 200958 w 3079941"/>
                <a:gd name="connsiteY407" fmla="*/ 1126882 h 1160647"/>
                <a:gd name="connsiteX408" fmla="*/ 0 w 3079941"/>
                <a:gd name="connsiteY408" fmla="*/ 1126882 h 1160647"/>
                <a:gd name="connsiteX409" fmla="*/ 0 w 3079941"/>
                <a:gd name="connsiteY409" fmla="*/ 915339 h 1160647"/>
                <a:gd name="connsiteX410" fmla="*/ 103377 w 3079941"/>
                <a:gd name="connsiteY410" fmla="*/ 915339 h 1160647"/>
                <a:gd name="connsiteX411" fmla="*/ 103377 w 3079941"/>
                <a:gd name="connsiteY411" fmla="*/ 886329 h 1160647"/>
                <a:gd name="connsiteX412" fmla="*/ 55096 w 3079941"/>
                <a:gd name="connsiteY412" fmla="*/ 886329 h 1160647"/>
                <a:gd name="connsiteX413" fmla="*/ 55096 w 3079941"/>
                <a:gd name="connsiteY413" fmla="*/ 724196 h 1160647"/>
                <a:gd name="connsiteX414" fmla="*/ 75363 w 3079941"/>
                <a:gd name="connsiteY414" fmla="*/ 724196 h 1160647"/>
                <a:gd name="connsiteX415" fmla="*/ 75870 w 3079941"/>
                <a:gd name="connsiteY415" fmla="*/ 723115 h 1160647"/>
                <a:gd name="connsiteX416" fmla="*/ 79416 w 3079941"/>
                <a:gd name="connsiteY416" fmla="*/ 715549 h 1160647"/>
                <a:gd name="connsiteX417" fmla="*/ 81190 w 3079941"/>
                <a:gd name="connsiteY417" fmla="*/ 715819 h 1160647"/>
                <a:gd name="connsiteX418" fmla="*/ 93603 w 3079941"/>
                <a:gd name="connsiteY418" fmla="*/ 717710 h 1160647"/>
                <a:gd name="connsiteX419" fmla="*/ 94110 w 3079941"/>
                <a:gd name="connsiteY419" fmla="*/ 719062 h 1160647"/>
                <a:gd name="connsiteX420" fmla="*/ 97656 w 3079941"/>
                <a:gd name="connsiteY420" fmla="*/ 728519 h 1160647"/>
                <a:gd name="connsiteX421" fmla="*/ 124003 w 3079941"/>
                <a:gd name="connsiteY421" fmla="*/ 730681 h 1160647"/>
                <a:gd name="connsiteX422" fmla="*/ 124003 w 3079941"/>
                <a:gd name="connsiteY422" fmla="*/ 607460 h 1160647"/>
                <a:gd name="connsiteX423" fmla="*/ 126030 w 3079941"/>
                <a:gd name="connsiteY423" fmla="*/ 607460 h 1160647"/>
                <a:gd name="connsiteX424" fmla="*/ 140217 w 3079941"/>
                <a:gd name="connsiteY424" fmla="*/ 607460 h 1160647"/>
                <a:gd name="connsiteX425" fmla="*/ 140217 w 3079941"/>
                <a:gd name="connsiteY425" fmla="*/ 471268 h 1160647"/>
                <a:gd name="connsiteX426" fmla="*/ 141990 w 3079941"/>
                <a:gd name="connsiteY426" fmla="*/ 471268 h 1160647"/>
                <a:gd name="connsiteX427" fmla="*/ 154404 w 3079941"/>
                <a:gd name="connsiteY427" fmla="*/ 471268 h 1160647"/>
                <a:gd name="connsiteX428" fmla="*/ 154404 w 3079941"/>
                <a:gd name="connsiteY428" fmla="*/ 356694 h 1160647"/>
                <a:gd name="connsiteX429" fmla="*/ 158457 w 3079941"/>
                <a:gd name="connsiteY429" fmla="*/ 328590 h 1160647"/>
                <a:gd name="connsiteX430" fmla="*/ 160484 w 3079941"/>
                <a:gd name="connsiteY430" fmla="*/ 328590 h 1160647"/>
                <a:gd name="connsiteX431" fmla="*/ 174671 w 3079941"/>
                <a:gd name="connsiteY431" fmla="*/ 328590 h 1160647"/>
                <a:gd name="connsiteX432" fmla="*/ 211151 w 3079941"/>
                <a:gd name="connsiteY432" fmla="*/ 246443 h 1160647"/>
                <a:gd name="connsiteX433" fmla="*/ 215205 w 3079941"/>
                <a:gd name="connsiteY433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00958 w 3079941"/>
                <a:gd name="connsiteY405" fmla="*/ 1160647 h 1160647"/>
                <a:gd name="connsiteX406" fmla="*/ 200958 w 3079941"/>
                <a:gd name="connsiteY406" fmla="*/ 1126882 h 1160647"/>
                <a:gd name="connsiteX407" fmla="*/ 0 w 3079941"/>
                <a:gd name="connsiteY407" fmla="*/ 1126882 h 1160647"/>
                <a:gd name="connsiteX408" fmla="*/ 0 w 3079941"/>
                <a:gd name="connsiteY408" fmla="*/ 915339 h 1160647"/>
                <a:gd name="connsiteX409" fmla="*/ 103377 w 3079941"/>
                <a:gd name="connsiteY409" fmla="*/ 915339 h 1160647"/>
                <a:gd name="connsiteX410" fmla="*/ 103377 w 3079941"/>
                <a:gd name="connsiteY410" fmla="*/ 886329 h 1160647"/>
                <a:gd name="connsiteX411" fmla="*/ 55096 w 3079941"/>
                <a:gd name="connsiteY411" fmla="*/ 886329 h 1160647"/>
                <a:gd name="connsiteX412" fmla="*/ 55096 w 3079941"/>
                <a:gd name="connsiteY412" fmla="*/ 724196 h 1160647"/>
                <a:gd name="connsiteX413" fmla="*/ 75363 w 3079941"/>
                <a:gd name="connsiteY413" fmla="*/ 724196 h 1160647"/>
                <a:gd name="connsiteX414" fmla="*/ 75870 w 3079941"/>
                <a:gd name="connsiteY414" fmla="*/ 723115 h 1160647"/>
                <a:gd name="connsiteX415" fmla="*/ 79416 w 3079941"/>
                <a:gd name="connsiteY415" fmla="*/ 715549 h 1160647"/>
                <a:gd name="connsiteX416" fmla="*/ 81190 w 3079941"/>
                <a:gd name="connsiteY416" fmla="*/ 715819 h 1160647"/>
                <a:gd name="connsiteX417" fmla="*/ 93603 w 3079941"/>
                <a:gd name="connsiteY417" fmla="*/ 717710 h 1160647"/>
                <a:gd name="connsiteX418" fmla="*/ 94110 w 3079941"/>
                <a:gd name="connsiteY418" fmla="*/ 719062 h 1160647"/>
                <a:gd name="connsiteX419" fmla="*/ 97656 w 3079941"/>
                <a:gd name="connsiteY419" fmla="*/ 728519 h 1160647"/>
                <a:gd name="connsiteX420" fmla="*/ 124003 w 3079941"/>
                <a:gd name="connsiteY420" fmla="*/ 730681 h 1160647"/>
                <a:gd name="connsiteX421" fmla="*/ 124003 w 3079941"/>
                <a:gd name="connsiteY421" fmla="*/ 607460 h 1160647"/>
                <a:gd name="connsiteX422" fmla="*/ 126030 w 3079941"/>
                <a:gd name="connsiteY422" fmla="*/ 607460 h 1160647"/>
                <a:gd name="connsiteX423" fmla="*/ 140217 w 3079941"/>
                <a:gd name="connsiteY423" fmla="*/ 607460 h 1160647"/>
                <a:gd name="connsiteX424" fmla="*/ 140217 w 3079941"/>
                <a:gd name="connsiteY424" fmla="*/ 471268 h 1160647"/>
                <a:gd name="connsiteX425" fmla="*/ 141990 w 3079941"/>
                <a:gd name="connsiteY425" fmla="*/ 471268 h 1160647"/>
                <a:gd name="connsiteX426" fmla="*/ 154404 w 3079941"/>
                <a:gd name="connsiteY426" fmla="*/ 471268 h 1160647"/>
                <a:gd name="connsiteX427" fmla="*/ 154404 w 3079941"/>
                <a:gd name="connsiteY427" fmla="*/ 356694 h 1160647"/>
                <a:gd name="connsiteX428" fmla="*/ 158457 w 3079941"/>
                <a:gd name="connsiteY428" fmla="*/ 328590 h 1160647"/>
                <a:gd name="connsiteX429" fmla="*/ 160484 w 3079941"/>
                <a:gd name="connsiteY429" fmla="*/ 328590 h 1160647"/>
                <a:gd name="connsiteX430" fmla="*/ 174671 w 3079941"/>
                <a:gd name="connsiteY430" fmla="*/ 328590 h 1160647"/>
                <a:gd name="connsiteX431" fmla="*/ 211151 w 3079941"/>
                <a:gd name="connsiteY431" fmla="*/ 246443 h 1160647"/>
                <a:gd name="connsiteX432" fmla="*/ 215205 w 3079941"/>
                <a:gd name="connsiteY432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030409 h 1160647"/>
                <a:gd name="connsiteX403" fmla="*/ 3079941 w 3079941"/>
                <a:gd name="connsiteY403" fmla="*/ 1160647 h 1160647"/>
                <a:gd name="connsiteX404" fmla="*/ 200958 w 3079941"/>
                <a:gd name="connsiteY404" fmla="*/ 1160647 h 1160647"/>
                <a:gd name="connsiteX405" fmla="*/ 200958 w 3079941"/>
                <a:gd name="connsiteY405" fmla="*/ 1126882 h 1160647"/>
                <a:gd name="connsiteX406" fmla="*/ 0 w 3079941"/>
                <a:gd name="connsiteY406" fmla="*/ 1126882 h 1160647"/>
                <a:gd name="connsiteX407" fmla="*/ 0 w 3079941"/>
                <a:gd name="connsiteY407" fmla="*/ 915339 h 1160647"/>
                <a:gd name="connsiteX408" fmla="*/ 103377 w 3079941"/>
                <a:gd name="connsiteY408" fmla="*/ 915339 h 1160647"/>
                <a:gd name="connsiteX409" fmla="*/ 103377 w 3079941"/>
                <a:gd name="connsiteY409" fmla="*/ 886329 h 1160647"/>
                <a:gd name="connsiteX410" fmla="*/ 55096 w 3079941"/>
                <a:gd name="connsiteY410" fmla="*/ 886329 h 1160647"/>
                <a:gd name="connsiteX411" fmla="*/ 55096 w 3079941"/>
                <a:gd name="connsiteY411" fmla="*/ 724196 h 1160647"/>
                <a:gd name="connsiteX412" fmla="*/ 75363 w 3079941"/>
                <a:gd name="connsiteY412" fmla="*/ 724196 h 1160647"/>
                <a:gd name="connsiteX413" fmla="*/ 75870 w 3079941"/>
                <a:gd name="connsiteY413" fmla="*/ 723115 h 1160647"/>
                <a:gd name="connsiteX414" fmla="*/ 79416 w 3079941"/>
                <a:gd name="connsiteY414" fmla="*/ 715549 h 1160647"/>
                <a:gd name="connsiteX415" fmla="*/ 81190 w 3079941"/>
                <a:gd name="connsiteY415" fmla="*/ 715819 h 1160647"/>
                <a:gd name="connsiteX416" fmla="*/ 93603 w 3079941"/>
                <a:gd name="connsiteY416" fmla="*/ 717710 h 1160647"/>
                <a:gd name="connsiteX417" fmla="*/ 94110 w 3079941"/>
                <a:gd name="connsiteY417" fmla="*/ 719062 h 1160647"/>
                <a:gd name="connsiteX418" fmla="*/ 97656 w 3079941"/>
                <a:gd name="connsiteY418" fmla="*/ 728519 h 1160647"/>
                <a:gd name="connsiteX419" fmla="*/ 124003 w 3079941"/>
                <a:gd name="connsiteY419" fmla="*/ 730681 h 1160647"/>
                <a:gd name="connsiteX420" fmla="*/ 124003 w 3079941"/>
                <a:gd name="connsiteY420" fmla="*/ 607460 h 1160647"/>
                <a:gd name="connsiteX421" fmla="*/ 126030 w 3079941"/>
                <a:gd name="connsiteY421" fmla="*/ 607460 h 1160647"/>
                <a:gd name="connsiteX422" fmla="*/ 140217 w 3079941"/>
                <a:gd name="connsiteY422" fmla="*/ 607460 h 1160647"/>
                <a:gd name="connsiteX423" fmla="*/ 140217 w 3079941"/>
                <a:gd name="connsiteY423" fmla="*/ 471268 h 1160647"/>
                <a:gd name="connsiteX424" fmla="*/ 141990 w 3079941"/>
                <a:gd name="connsiteY424" fmla="*/ 471268 h 1160647"/>
                <a:gd name="connsiteX425" fmla="*/ 154404 w 3079941"/>
                <a:gd name="connsiteY425" fmla="*/ 471268 h 1160647"/>
                <a:gd name="connsiteX426" fmla="*/ 154404 w 3079941"/>
                <a:gd name="connsiteY426" fmla="*/ 356694 h 1160647"/>
                <a:gd name="connsiteX427" fmla="*/ 158457 w 3079941"/>
                <a:gd name="connsiteY427" fmla="*/ 328590 h 1160647"/>
                <a:gd name="connsiteX428" fmla="*/ 160484 w 3079941"/>
                <a:gd name="connsiteY428" fmla="*/ 328590 h 1160647"/>
                <a:gd name="connsiteX429" fmla="*/ 174671 w 3079941"/>
                <a:gd name="connsiteY429" fmla="*/ 328590 h 1160647"/>
                <a:gd name="connsiteX430" fmla="*/ 211151 w 3079941"/>
                <a:gd name="connsiteY430" fmla="*/ 246443 h 1160647"/>
                <a:gd name="connsiteX431" fmla="*/ 215205 w 3079941"/>
                <a:gd name="connsiteY431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200958 w 3079941"/>
                <a:gd name="connsiteY404" fmla="*/ 1126882 h 1160647"/>
                <a:gd name="connsiteX405" fmla="*/ 0 w 3079941"/>
                <a:gd name="connsiteY405" fmla="*/ 1126882 h 1160647"/>
                <a:gd name="connsiteX406" fmla="*/ 0 w 3079941"/>
                <a:gd name="connsiteY406" fmla="*/ 915339 h 1160647"/>
                <a:gd name="connsiteX407" fmla="*/ 103377 w 3079941"/>
                <a:gd name="connsiteY407" fmla="*/ 915339 h 1160647"/>
                <a:gd name="connsiteX408" fmla="*/ 103377 w 3079941"/>
                <a:gd name="connsiteY408" fmla="*/ 886329 h 1160647"/>
                <a:gd name="connsiteX409" fmla="*/ 55096 w 3079941"/>
                <a:gd name="connsiteY409" fmla="*/ 886329 h 1160647"/>
                <a:gd name="connsiteX410" fmla="*/ 55096 w 3079941"/>
                <a:gd name="connsiteY410" fmla="*/ 724196 h 1160647"/>
                <a:gd name="connsiteX411" fmla="*/ 75363 w 3079941"/>
                <a:gd name="connsiteY411" fmla="*/ 724196 h 1160647"/>
                <a:gd name="connsiteX412" fmla="*/ 75870 w 3079941"/>
                <a:gd name="connsiteY412" fmla="*/ 723115 h 1160647"/>
                <a:gd name="connsiteX413" fmla="*/ 79416 w 3079941"/>
                <a:gd name="connsiteY413" fmla="*/ 715549 h 1160647"/>
                <a:gd name="connsiteX414" fmla="*/ 81190 w 3079941"/>
                <a:gd name="connsiteY414" fmla="*/ 715819 h 1160647"/>
                <a:gd name="connsiteX415" fmla="*/ 93603 w 3079941"/>
                <a:gd name="connsiteY415" fmla="*/ 717710 h 1160647"/>
                <a:gd name="connsiteX416" fmla="*/ 94110 w 3079941"/>
                <a:gd name="connsiteY416" fmla="*/ 719062 h 1160647"/>
                <a:gd name="connsiteX417" fmla="*/ 97656 w 3079941"/>
                <a:gd name="connsiteY417" fmla="*/ 728519 h 1160647"/>
                <a:gd name="connsiteX418" fmla="*/ 124003 w 3079941"/>
                <a:gd name="connsiteY418" fmla="*/ 730681 h 1160647"/>
                <a:gd name="connsiteX419" fmla="*/ 124003 w 3079941"/>
                <a:gd name="connsiteY419" fmla="*/ 607460 h 1160647"/>
                <a:gd name="connsiteX420" fmla="*/ 126030 w 3079941"/>
                <a:gd name="connsiteY420" fmla="*/ 607460 h 1160647"/>
                <a:gd name="connsiteX421" fmla="*/ 140217 w 3079941"/>
                <a:gd name="connsiteY421" fmla="*/ 607460 h 1160647"/>
                <a:gd name="connsiteX422" fmla="*/ 140217 w 3079941"/>
                <a:gd name="connsiteY422" fmla="*/ 471268 h 1160647"/>
                <a:gd name="connsiteX423" fmla="*/ 141990 w 3079941"/>
                <a:gd name="connsiteY423" fmla="*/ 471268 h 1160647"/>
                <a:gd name="connsiteX424" fmla="*/ 154404 w 3079941"/>
                <a:gd name="connsiteY424" fmla="*/ 471268 h 1160647"/>
                <a:gd name="connsiteX425" fmla="*/ 154404 w 3079941"/>
                <a:gd name="connsiteY425" fmla="*/ 356694 h 1160647"/>
                <a:gd name="connsiteX426" fmla="*/ 158457 w 3079941"/>
                <a:gd name="connsiteY426" fmla="*/ 328590 h 1160647"/>
                <a:gd name="connsiteX427" fmla="*/ 160484 w 3079941"/>
                <a:gd name="connsiteY427" fmla="*/ 328590 h 1160647"/>
                <a:gd name="connsiteX428" fmla="*/ 174671 w 3079941"/>
                <a:gd name="connsiteY428" fmla="*/ 328590 h 1160647"/>
                <a:gd name="connsiteX429" fmla="*/ 211151 w 3079941"/>
                <a:gd name="connsiteY429" fmla="*/ 246443 h 1160647"/>
                <a:gd name="connsiteX430" fmla="*/ 215205 w 3079941"/>
                <a:gd name="connsiteY430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103377 w 3079941"/>
                <a:gd name="connsiteY407" fmla="*/ 886329 h 1160647"/>
                <a:gd name="connsiteX408" fmla="*/ 55096 w 3079941"/>
                <a:gd name="connsiteY408" fmla="*/ 886329 h 1160647"/>
                <a:gd name="connsiteX409" fmla="*/ 55096 w 3079941"/>
                <a:gd name="connsiteY409" fmla="*/ 724196 h 1160647"/>
                <a:gd name="connsiteX410" fmla="*/ 75363 w 3079941"/>
                <a:gd name="connsiteY410" fmla="*/ 724196 h 1160647"/>
                <a:gd name="connsiteX411" fmla="*/ 75870 w 3079941"/>
                <a:gd name="connsiteY411" fmla="*/ 723115 h 1160647"/>
                <a:gd name="connsiteX412" fmla="*/ 79416 w 3079941"/>
                <a:gd name="connsiteY412" fmla="*/ 715549 h 1160647"/>
                <a:gd name="connsiteX413" fmla="*/ 81190 w 3079941"/>
                <a:gd name="connsiteY413" fmla="*/ 715819 h 1160647"/>
                <a:gd name="connsiteX414" fmla="*/ 93603 w 3079941"/>
                <a:gd name="connsiteY414" fmla="*/ 717710 h 1160647"/>
                <a:gd name="connsiteX415" fmla="*/ 94110 w 3079941"/>
                <a:gd name="connsiteY415" fmla="*/ 719062 h 1160647"/>
                <a:gd name="connsiteX416" fmla="*/ 97656 w 3079941"/>
                <a:gd name="connsiteY416" fmla="*/ 728519 h 1160647"/>
                <a:gd name="connsiteX417" fmla="*/ 124003 w 3079941"/>
                <a:gd name="connsiteY417" fmla="*/ 730681 h 1160647"/>
                <a:gd name="connsiteX418" fmla="*/ 124003 w 3079941"/>
                <a:gd name="connsiteY418" fmla="*/ 607460 h 1160647"/>
                <a:gd name="connsiteX419" fmla="*/ 126030 w 3079941"/>
                <a:gd name="connsiteY419" fmla="*/ 607460 h 1160647"/>
                <a:gd name="connsiteX420" fmla="*/ 140217 w 3079941"/>
                <a:gd name="connsiteY420" fmla="*/ 607460 h 1160647"/>
                <a:gd name="connsiteX421" fmla="*/ 140217 w 3079941"/>
                <a:gd name="connsiteY421" fmla="*/ 471268 h 1160647"/>
                <a:gd name="connsiteX422" fmla="*/ 141990 w 3079941"/>
                <a:gd name="connsiteY422" fmla="*/ 471268 h 1160647"/>
                <a:gd name="connsiteX423" fmla="*/ 154404 w 3079941"/>
                <a:gd name="connsiteY423" fmla="*/ 471268 h 1160647"/>
                <a:gd name="connsiteX424" fmla="*/ 154404 w 3079941"/>
                <a:gd name="connsiteY424" fmla="*/ 356694 h 1160647"/>
                <a:gd name="connsiteX425" fmla="*/ 158457 w 3079941"/>
                <a:gd name="connsiteY425" fmla="*/ 328590 h 1160647"/>
                <a:gd name="connsiteX426" fmla="*/ 160484 w 3079941"/>
                <a:gd name="connsiteY426" fmla="*/ 328590 h 1160647"/>
                <a:gd name="connsiteX427" fmla="*/ 174671 w 3079941"/>
                <a:gd name="connsiteY427" fmla="*/ 328590 h 1160647"/>
                <a:gd name="connsiteX428" fmla="*/ 211151 w 3079941"/>
                <a:gd name="connsiteY428" fmla="*/ 246443 h 1160647"/>
                <a:gd name="connsiteX429" fmla="*/ 215205 w 3079941"/>
                <a:gd name="connsiteY429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55096 w 3079941"/>
                <a:gd name="connsiteY407" fmla="*/ 886329 h 1160647"/>
                <a:gd name="connsiteX408" fmla="*/ 55096 w 3079941"/>
                <a:gd name="connsiteY408" fmla="*/ 724196 h 1160647"/>
                <a:gd name="connsiteX409" fmla="*/ 75363 w 3079941"/>
                <a:gd name="connsiteY409" fmla="*/ 724196 h 1160647"/>
                <a:gd name="connsiteX410" fmla="*/ 75870 w 3079941"/>
                <a:gd name="connsiteY410" fmla="*/ 723115 h 1160647"/>
                <a:gd name="connsiteX411" fmla="*/ 79416 w 3079941"/>
                <a:gd name="connsiteY411" fmla="*/ 715549 h 1160647"/>
                <a:gd name="connsiteX412" fmla="*/ 81190 w 3079941"/>
                <a:gd name="connsiteY412" fmla="*/ 715819 h 1160647"/>
                <a:gd name="connsiteX413" fmla="*/ 93603 w 3079941"/>
                <a:gd name="connsiteY413" fmla="*/ 717710 h 1160647"/>
                <a:gd name="connsiteX414" fmla="*/ 94110 w 3079941"/>
                <a:gd name="connsiteY414" fmla="*/ 719062 h 1160647"/>
                <a:gd name="connsiteX415" fmla="*/ 97656 w 3079941"/>
                <a:gd name="connsiteY415" fmla="*/ 728519 h 1160647"/>
                <a:gd name="connsiteX416" fmla="*/ 124003 w 3079941"/>
                <a:gd name="connsiteY416" fmla="*/ 730681 h 1160647"/>
                <a:gd name="connsiteX417" fmla="*/ 124003 w 3079941"/>
                <a:gd name="connsiteY417" fmla="*/ 607460 h 1160647"/>
                <a:gd name="connsiteX418" fmla="*/ 126030 w 3079941"/>
                <a:gd name="connsiteY418" fmla="*/ 607460 h 1160647"/>
                <a:gd name="connsiteX419" fmla="*/ 140217 w 3079941"/>
                <a:gd name="connsiteY419" fmla="*/ 607460 h 1160647"/>
                <a:gd name="connsiteX420" fmla="*/ 140217 w 3079941"/>
                <a:gd name="connsiteY420" fmla="*/ 471268 h 1160647"/>
                <a:gd name="connsiteX421" fmla="*/ 141990 w 3079941"/>
                <a:gd name="connsiteY421" fmla="*/ 471268 h 1160647"/>
                <a:gd name="connsiteX422" fmla="*/ 154404 w 3079941"/>
                <a:gd name="connsiteY422" fmla="*/ 471268 h 1160647"/>
                <a:gd name="connsiteX423" fmla="*/ 154404 w 3079941"/>
                <a:gd name="connsiteY423" fmla="*/ 356694 h 1160647"/>
                <a:gd name="connsiteX424" fmla="*/ 158457 w 3079941"/>
                <a:gd name="connsiteY424" fmla="*/ 328590 h 1160647"/>
                <a:gd name="connsiteX425" fmla="*/ 160484 w 3079941"/>
                <a:gd name="connsiteY425" fmla="*/ 328590 h 1160647"/>
                <a:gd name="connsiteX426" fmla="*/ 174671 w 3079941"/>
                <a:gd name="connsiteY426" fmla="*/ 328590 h 1160647"/>
                <a:gd name="connsiteX427" fmla="*/ 211151 w 3079941"/>
                <a:gd name="connsiteY427" fmla="*/ 246443 h 1160647"/>
                <a:gd name="connsiteX428" fmla="*/ 215205 w 3079941"/>
                <a:gd name="connsiteY428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55096 w 3079941"/>
                <a:gd name="connsiteY406" fmla="*/ 886329 h 1160647"/>
                <a:gd name="connsiteX407" fmla="*/ 55096 w 3079941"/>
                <a:gd name="connsiteY407" fmla="*/ 724196 h 1160647"/>
                <a:gd name="connsiteX408" fmla="*/ 75363 w 3079941"/>
                <a:gd name="connsiteY408" fmla="*/ 724196 h 1160647"/>
                <a:gd name="connsiteX409" fmla="*/ 75870 w 3079941"/>
                <a:gd name="connsiteY409" fmla="*/ 723115 h 1160647"/>
                <a:gd name="connsiteX410" fmla="*/ 79416 w 3079941"/>
                <a:gd name="connsiteY410" fmla="*/ 715549 h 1160647"/>
                <a:gd name="connsiteX411" fmla="*/ 81190 w 3079941"/>
                <a:gd name="connsiteY411" fmla="*/ 715819 h 1160647"/>
                <a:gd name="connsiteX412" fmla="*/ 93603 w 3079941"/>
                <a:gd name="connsiteY412" fmla="*/ 717710 h 1160647"/>
                <a:gd name="connsiteX413" fmla="*/ 94110 w 3079941"/>
                <a:gd name="connsiteY413" fmla="*/ 719062 h 1160647"/>
                <a:gd name="connsiteX414" fmla="*/ 97656 w 3079941"/>
                <a:gd name="connsiteY414" fmla="*/ 728519 h 1160647"/>
                <a:gd name="connsiteX415" fmla="*/ 124003 w 3079941"/>
                <a:gd name="connsiteY415" fmla="*/ 730681 h 1160647"/>
                <a:gd name="connsiteX416" fmla="*/ 124003 w 3079941"/>
                <a:gd name="connsiteY416" fmla="*/ 607460 h 1160647"/>
                <a:gd name="connsiteX417" fmla="*/ 126030 w 3079941"/>
                <a:gd name="connsiteY417" fmla="*/ 607460 h 1160647"/>
                <a:gd name="connsiteX418" fmla="*/ 140217 w 3079941"/>
                <a:gd name="connsiteY418" fmla="*/ 607460 h 1160647"/>
                <a:gd name="connsiteX419" fmla="*/ 140217 w 3079941"/>
                <a:gd name="connsiteY419" fmla="*/ 471268 h 1160647"/>
                <a:gd name="connsiteX420" fmla="*/ 141990 w 3079941"/>
                <a:gd name="connsiteY420" fmla="*/ 471268 h 1160647"/>
                <a:gd name="connsiteX421" fmla="*/ 154404 w 3079941"/>
                <a:gd name="connsiteY421" fmla="*/ 471268 h 1160647"/>
                <a:gd name="connsiteX422" fmla="*/ 154404 w 3079941"/>
                <a:gd name="connsiteY422" fmla="*/ 356694 h 1160647"/>
                <a:gd name="connsiteX423" fmla="*/ 158457 w 3079941"/>
                <a:gd name="connsiteY423" fmla="*/ 328590 h 1160647"/>
                <a:gd name="connsiteX424" fmla="*/ 160484 w 3079941"/>
                <a:gd name="connsiteY424" fmla="*/ 328590 h 1160647"/>
                <a:gd name="connsiteX425" fmla="*/ 174671 w 3079941"/>
                <a:gd name="connsiteY425" fmla="*/ 328590 h 1160647"/>
                <a:gd name="connsiteX426" fmla="*/ 211151 w 3079941"/>
                <a:gd name="connsiteY426" fmla="*/ 246443 h 1160647"/>
                <a:gd name="connsiteX427" fmla="*/ 215205 w 3079941"/>
                <a:gd name="connsiteY427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886329 h 1160647"/>
                <a:gd name="connsiteX406" fmla="*/ 55096 w 3079941"/>
                <a:gd name="connsiteY406" fmla="*/ 724196 h 1160647"/>
                <a:gd name="connsiteX407" fmla="*/ 75363 w 3079941"/>
                <a:gd name="connsiteY407" fmla="*/ 724196 h 1160647"/>
                <a:gd name="connsiteX408" fmla="*/ 75870 w 3079941"/>
                <a:gd name="connsiteY408" fmla="*/ 723115 h 1160647"/>
                <a:gd name="connsiteX409" fmla="*/ 79416 w 3079941"/>
                <a:gd name="connsiteY409" fmla="*/ 715549 h 1160647"/>
                <a:gd name="connsiteX410" fmla="*/ 81190 w 3079941"/>
                <a:gd name="connsiteY410" fmla="*/ 715819 h 1160647"/>
                <a:gd name="connsiteX411" fmla="*/ 93603 w 3079941"/>
                <a:gd name="connsiteY411" fmla="*/ 717710 h 1160647"/>
                <a:gd name="connsiteX412" fmla="*/ 94110 w 3079941"/>
                <a:gd name="connsiteY412" fmla="*/ 719062 h 1160647"/>
                <a:gd name="connsiteX413" fmla="*/ 97656 w 3079941"/>
                <a:gd name="connsiteY413" fmla="*/ 728519 h 1160647"/>
                <a:gd name="connsiteX414" fmla="*/ 124003 w 3079941"/>
                <a:gd name="connsiteY414" fmla="*/ 730681 h 1160647"/>
                <a:gd name="connsiteX415" fmla="*/ 124003 w 3079941"/>
                <a:gd name="connsiteY415" fmla="*/ 607460 h 1160647"/>
                <a:gd name="connsiteX416" fmla="*/ 126030 w 3079941"/>
                <a:gd name="connsiteY416" fmla="*/ 607460 h 1160647"/>
                <a:gd name="connsiteX417" fmla="*/ 140217 w 3079941"/>
                <a:gd name="connsiteY417" fmla="*/ 607460 h 1160647"/>
                <a:gd name="connsiteX418" fmla="*/ 140217 w 3079941"/>
                <a:gd name="connsiteY418" fmla="*/ 471268 h 1160647"/>
                <a:gd name="connsiteX419" fmla="*/ 141990 w 3079941"/>
                <a:gd name="connsiteY419" fmla="*/ 471268 h 1160647"/>
                <a:gd name="connsiteX420" fmla="*/ 154404 w 3079941"/>
                <a:gd name="connsiteY420" fmla="*/ 471268 h 1160647"/>
                <a:gd name="connsiteX421" fmla="*/ 154404 w 3079941"/>
                <a:gd name="connsiteY421" fmla="*/ 356694 h 1160647"/>
                <a:gd name="connsiteX422" fmla="*/ 158457 w 3079941"/>
                <a:gd name="connsiteY422" fmla="*/ 328590 h 1160647"/>
                <a:gd name="connsiteX423" fmla="*/ 160484 w 3079941"/>
                <a:gd name="connsiteY423" fmla="*/ 328590 h 1160647"/>
                <a:gd name="connsiteX424" fmla="*/ 174671 w 3079941"/>
                <a:gd name="connsiteY424" fmla="*/ 328590 h 1160647"/>
                <a:gd name="connsiteX425" fmla="*/ 211151 w 3079941"/>
                <a:gd name="connsiteY425" fmla="*/ 246443 h 1160647"/>
                <a:gd name="connsiteX426" fmla="*/ 215205 w 3079941"/>
                <a:gd name="connsiteY426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724196 h 1160647"/>
                <a:gd name="connsiteX406" fmla="*/ 75363 w 3079941"/>
                <a:gd name="connsiteY406" fmla="*/ 724196 h 1160647"/>
                <a:gd name="connsiteX407" fmla="*/ 75870 w 3079941"/>
                <a:gd name="connsiteY407" fmla="*/ 723115 h 1160647"/>
                <a:gd name="connsiteX408" fmla="*/ 79416 w 3079941"/>
                <a:gd name="connsiteY408" fmla="*/ 715549 h 1160647"/>
                <a:gd name="connsiteX409" fmla="*/ 81190 w 3079941"/>
                <a:gd name="connsiteY409" fmla="*/ 715819 h 1160647"/>
                <a:gd name="connsiteX410" fmla="*/ 93603 w 3079941"/>
                <a:gd name="connsiteY410" fmla="*/ 717710 h 1160647"/>
                <a:gd name="connsiteX411" fmla="*/ 94110 w 3079941"/>
                <a:gd name="connsiteY411" fmla="*/ 719062 h 1160647"/>
                <a:gd name="connsiteX412" fmla="*/ 97656 w 3079941"/>
                <a:gd name="connsiteY412" fmla="*/ 728519 h 1160647"/>
                <a:gd name="connsiteX413" fmla="*/ 124003 w 3079941"/>
                <a:gd name="connsiteY413" fmla="*/ 730681 h 1160647"/>
                <a:gd name="connsiteX414" fmla="*/ 124003 w 3079941"/>
                <a:gd name="connsiteY414" fmla="*/ 607460 h 1160647"/>
                <a:gd name="connsiteX415" fmla="*/ 126030 w 3079941"/>
                <a:gd name="connsiteY415" fmla="*/ 607460 h 1160647"/>
                <a:gd name="connsiteX416" fmla="*/ 140217 w 3079941"/>
                <a:gd name="connsiteY416" fmla="*/ 607460 h 1160647"/>
                <a:gd name="connsiteX417" fmla="*/ 140217 w 3079941"/>
                <a:gd name="connsiteY417" fmla="*/ 471268 h 1160647"/>
                <a:gd name="connsiteX418" fmla="*/ 141990 w 3079941"/>
                <a:gd name="connsiteY418" fmla="*/ 471268 h 1160647"/>
                <a:gd name="connsiteX419" fmla="*/ 154404 w 3079941"/>
                <a:gd name="connsiteY419" fmla="*/ 471268 h 1160647"/>
                <a:gd name="connsiteX420" fmla="*/ 154404 w 3079941"/>
                <a:gd name="connsiteY420" fmla="*/ 356694 h 1160647"/>
                <a:gd name="connsiteX421" fmla="*/ 158457 w 3079941"/>
                <a:gd name="connsiteY421" fmla="*/ 328590 h 1160647"/>
                <a:gd name="connsiteX422" fmla="*/ 160484 w 3079941"/>
                <a:gd name="connsiteY422" fmla="*/ 328590 h 1160647"/>
                <a:gd name="connsiteX423" fmla="*/ 174671 w 3079941"/>
                <a:gd name="connsiteY423" fmla="*/ 328590 h 1160647"/>
                <a:gd name="connsiteX424" fmla="*/ 211151 w 3079941"/>
                <a:gd name="connsiteY424" fmla="*/ 246443 h 1160647"/>
                <a:gd name="connsiteX425" fmla="*/ 215205 w 3079941"/>
                <a:gd name="connsiteY425" fmla="*/ 0 h 1160647"/>
                <a:gd name="connsiteX0" fmla="*/ 160109 w 3024845"/>
                <a:gd name="connsiteY0" fmla="*/ 0 h 1166887"/>
                <a:gd name="connsiteX1" fmla="*/ 162135 w 3024845"/>
                <a:gd name="connsiteY1" fmla="*/ 246443 h 1166887"/>
                <a:gd name="connsiteX2" fmla="*/ 200642 w 3024845"/>
                <a:gd name="connsiteY2" fmla="*/ 326429 h 1166887"/>
                <a:gd name="connsiteX3" fmla="*/ 202669 w 3024845"/>
                <a:gd name="connsiteY3" fmla="*/ 326429 h 1166887"/>
                <a:gd name="connsiteX4" fmla="*/ 216856 w 3024845"/>
                <a:gd name="connsiteY4" fmla="*/ 326429 h 1166887"/>
                <a:gd name="connsiteX5" fmla="*/ 216856 w 3024845"/>
                <a:gd name="connsiteY5" fmla="*/ 350208 h 1166887"/>
                <a:gd name="connsiteX6" fmla="*/ 217363 w 3024845"/>
                <a:gd name="connsiteY6" fmla="*/ 351019 h 1166887"/>
                <a:gd name="connsiteX7" fmla="*/ 220909 w 3024845"/>
                <a:gd name="connsiteY7" fmla="*/ 356694 h 1166887"/>
                <a:gd name="connsiteX8" fmla="*/ 220909 w 3024845"/>
                <a:gd name="connsiteY8" fmla="*/ 471268 h 1166887"/>
                <a:gd name="connsiteX9" fmla="*/ 223189 w 3024845"/>
                <a:gd name="connsiteY9" fmla="*/ 471268 h 1166887"/>
                <a:gd name="connsiteX10" fmla="*/ 239150 w 3024845"/>
                <a:gd name="connsiteY10" fmla="*/ 471268 h 1166887"/>
                <a:gd name="connsiteX11" fmla="*/ 239150 w 3024845"/>
                <a:gd name="connsiteY11" fmla="*/ 611783 h 1166887"/>
                <a:gd name="connsiteX12" fmla="*/ 240670 w 3024845"/>
                <a:gd name="connsiteY12" fmla="*/ 611513 h 1166887"/>
                <a:gd name="connsiteX13" fmla="*/ 251310 w 3024845"/>
                <a:gd name="connsiteY13" fmla="*/ 609622 h 1166887"/>
                <a:gd name="connsiteX14" fmla="*/ 249283 w 3024845"/>
                <a:gd name="connsiteY14" fmla="*/ 698254 h 1166887"/>
                <a:gd name="connsiteX15" fmla="*/ 250803 w 3024845"/>
                <a:gd name="connsiteY15" fmla="*/ 698525 h 1166887"/>
                <a:gd name="connsiteX16" fmla="*/ 261443 w 3024845"/>
                <a:gd name="connsiteY16" fmla="*/ 700416 h 1166887"/>
                <a:gd name="connsiteX17" fmla="*/ 261696 w 3024845"/>
                <a:gd name="connsiteY17" fmla="*/ 701227 h 1166887"/>
                <a:gd name="connsiteX18" fmla="*/ 263470 w 3024845"/>
                <a:gd name="connsiteY18" fmla="*/ 706902 h 1166887"/>
                <a:gd name="connsiteX19" fmla="*/ 264230 w 3024845"/>
                <a:gd name="connsiteY19" fmla="*/ 704470 h 1166887"/>
                <a:gd name="connsiteX20" fmla="*/ 269550 w 3024845"/>
                <a:gd name="connsiteY20" fmla="*/ 687446 h 1166887"/>
                <a:gd name="connsiteX21" fmla="*/ 271323 w 3024845"/>
                <a:gd name="connsiteY21" fmla="*/ 687446 h 1166887"/>
                <a:gd name="connsiteX22" fmla="*/ 283737 w 3024845"/>
                <a:gd name="connsiteY22" fmla="*/ 687446 h 1166887"/>
                <a:gd name="connsiteX23" fmla="*/ 283737 w 3024845"/>
                <a:gd name="connsiteY23" fmla="*/ 719872 h 1166887"/>
                <a:gd name="connsiteX24" fmla="*/ 284750 w 3024845"/>
                <a:gd name="connsiteY24" fmla="*/ 720413 h 1166887"/>
                <a:gd name="connsiteX25" fmla="*/ 291844 w 3024845"/>
                <a:gd name="connsiteY25" fmla="*/ 724196 h 1166887"/>
                <a:gd name="connsiteX26" fmla="*/ 291844 w 3024845"/>
                <a:gd name="connsiteY26" fmla="*/ 725547 h 1166887"/>
                <a:gd name="connsiteX27" fmla="*/ 291844 w 3024845"/>
                <a:gd name="connsiteY27" fmla="*/ 735005 h 1166887"/>
                <a:gd name="connsiteX28" fmla="*/ 336431 w 3024845"/>
                <a:gd name="connsiteY28" fmla="*/ 735005 h 1166887"/>
                <a:gd name="connsiteX29" fmla="*/ 336431 w 3024845"/>
                <a:gd name="connsiteY29" fmla="*/ 736086 h 1166887"/>
                <a:gd name="connsiteX30" fmla="*/ 336431 w 3024845"/>
                <a:gd name="connsiteY30" fmla="*/ 743652 h 1166887"/>
                <a:gd name="connsiteX31" fmla="*/ 338457 w 3024845"/>
                <a:gd name="connsiteY31" fmla="*/ 743652 h 1166887"/>
                <a:gd name="connsiteX32" fmla="*/ 352644 w 3024845"/>
                <a:gd name="connsiteY32" fmla="*/ 743652 h 1166887"/>
                <a:gd name="connsiteX33" fmla="*/ 352644 w 3024845"/>
                <a:gd name="connsiteY33" fmla="*/ 713387 h 1166887"/>
                <a:gd name="connsiteX34" fmla="*/ 397231 w 3024845"/>
                <a:gd name="connsiteY34" fmla="*/ 713387 h 1166887"/>
                <a:gd name="connsiteX35" fmla="*/ 397231 w 3024845"/>
                <a:gd name="connsiteY35" fmla="*/ 712036 h 1166887"/>
                <a:gd name="connsiteX36" fmla="*/ 397231 w 3024845"/>
                <a:gd name="connsiteY36" fmla="*/ 702578 h 1166887"/>
                <a:gd name="connsiteX37" fmla="*/ 398245 w 3024845"/>
                <a:gd name="connsiteY37" fmla="*/ 702578 h 1166887"/>
                <a:gd name="connsiteX38" fmla="*/ 405338 w 3024845"/>
                <a:gd name="connsiteY38" fmla="*/ 702578 h 1166887"/>
                <a:gd name="connsiteX39" fmla="*/ 405338 w 3024845"/>
                <a:gd name="connsiteY39" fmla="*/ 700687 h 1166887"/>
                <a:gd name="connsiteX40" fmla="*/ 405338 w 3024845"/>
                <a:gd name="connsiteY40" fmla="*/ 687446 h 1166887"/>
                <a:gd name="connsiteX41" fmla="*/ 406098 w 3024845"/>
                <a:gd name="connsiteY41" fmla="*/ 687446 h 1166887"/>
                <a:gd name="connsiteX42" fmla="*/ 411418 w 3024845"/>
                <a:gd name="connsiteY42" fmla="*/ 687446 h 1166887"/>
                <a:gd name="connsiteX43" fmla="*/ 411418 w 3024845"/>
                <a:gd name="connsiteY43" fmla="*/ 686365 h 1166887"/>
                <a:gd name="connsiteX44" fmla="*/ 411418 w 3024845"/>
                <a:gd name="connsiteY44" fmla="*/ 678798 h 1166887"/>
                <a:gd name="connsiteX45" fmla="*/ 413445 w 3024845"/>
                <a:gd name="connsiteY45" fmla="*/ 678798 h 1166887"/>
                <a:gd name="connsiteX46" fmla="*/ 427632 w 3024845"/>
                <a:gd name="connsiteY46" fmla="*/ 678798 h 1166887"/>
                <a:gd name="connsiteX47" fmla="*/ 427632 w 3024845"/>
                <a:gd name="connsiteY47" fmla="*/ 679879 h 1166887"/>
                <a:gd name="connsiteX48" fmla="*/ 427632 w 3024845"/>
                <a:gd name="connsiteY48" fmla="*/ 687446 h 1166887"/>
                <a:gd name="connsiteX49" fmla="*/ 449925 w 3024845"/>
                <a:gd name="connsiteY49" fmla="*/ 687446 h 1166887"/>
                <a:gd name="connsiteX50" fmla="*/ 449925 w 3024845"/>
                <a:gd name="connsiteY50" fmla="*/ 685554 h 1166887"/>
                <a:gd name="connsiteX51" fmla="*/ 449925 w 3024845"/>
                <a:gd name="connsiteY51" fmla="*/ 672313 h 1166887"/>
                <a:gd name="connsiteX52" fmla="*/ 451699 w 3024845"/>
                <a:gd name="connsiteY52" fmla="*/ 672313 h 1166887"/>
                <a:gd name="connsiteX53" fmla="*/ 464112 w 3024845"/>
                <a:gd name="connsiteY53" fmla="*/ 672313 h 1166887"/>
                <a:gd name="connsiteX54" fmla="*/ 464112 w 3024845"/>
                <a:gd name="connsiteY54" fmla="*/ 696093 h 1166887"/>
                <a:gd name="connsiteX55" fmla="*/ 465126 w 3024845"/>
                <a:gd name="connsiteY55" fmla="*/ 696093 h 1166887"/>
                <a:gd name="connsiteX56" fmla="*/ 472219 w 3024845"/>
                <a:gd name="connsiteY56" fmla="*/ 696093 h 1166887"/>
                <a:gd name="connsiteX57" fmla="*/ 472219 w 3024845"/>
                <a:gd name="connsiteY57" fmla="*/ 695012 h 1166887"/>
                <a:gd name="connsiteX58" fmla="*/ 472219 w 3024845"/>
                <a:gd name="connsiteY58" fmla="*/ 687446 h 1166887"/>
                <a:gd name="connsiteX59" fmla="*/ 473992 w 3024845"/>
                <a:gd name="connsiteY59" fmla="*/ 687446 h 1166887"/>
                <a:gd name="connsiteX60" fmla="*/ 486406 w 3024845"/>
                <a:gd name="connsiteY60" fmla="*/ 687446 h 1166887"/>
                <a:gd name="connsiteX61" fmla="*/ 486406 w 3024845"/>
                <a:gd name="connsiteY61" fmla="*/ 713387 h 1166887"/>
                <a:gd name="connsiteX62" fmla="*/ 488433 w 3024845"/>
                <a:gd name="connsiteY62" fmla="*/ 713387 h 1166887"/>
                <a:gd name="connsiteX63" fmla="*/ 502619 w 3024845"/>
                <a:gd name="connsiteY63" fmla="*/ 713387 h 1166887"/>
                <a:gd name="connsiteX64" fmla="*/ 502619 w 3024845"/>
                <a:gd name="connsiteY64" fmla="*/ 715008 h 1166887"/>
                <a:gd name="connsiteX65" fmla="*/ 502619 w 3024845"/>
                <a:gd name="connsiteY65" fmla="*/ 726358 h 1166887"/>
                <a:gd name="connsiteX66" fmla="*/ 503379 w 3024845"/>
                <a:gd name="connsiteY66" fmla="*/ 726358 h 1166887"/>
                <a:gd name="connsiteX67" fmla="*/ 508700 w 3024845"/>
                <a:gd name="connsiteY67" fmla="*/ 726358 h 1166887"/>
                <a:gd name="connsiteX68" fmla="*/ 508700 w 3024845"/>
                <a:gd name="connsiteY68" fmla="*/ 725547 h 1166887"/>
                <a:gd name="connsiteX69" fmla="*/ 508700 w 3024845"/>
                <a:gd name="connsiteY69" fmla="*/ 719872 h 1166887"/>
                <a:gd name="connsiteX70" fmla="*/ 539100 w 3024845"/>
                <a:gd name="connsiteY70" fmla="*/ 719872 h 1166887"/>
                <a:gd name="connsiteX71" fmla="*/ 539100 w 3024845"/>
                <a:gd name="connsiteY71" fmla="*/ 743652 h 1166887"/>
                <a:gd name="connsiteX72" fmla="*/ 540113 w 3024845"/>
                <a:gd name="connsiteY72" fmla="*/ 743652 h 1166887"/>
                <a:gd name="connsiteX73" fmla="*/ 547207 w 3024845"/>
                <a:gd name="connsiteY73" fmla="*/ 743652 h 1166887"/>
                <a:gd name="connsiteX74" fmla="*/ 547207 w 3024845"/>
                <a:gd name="connsiteY74" fmla="*/ 744733 h 1166887"/>
                <a:gd name="connsiteX75" fmla="*/ 547207 w 3024845"/>
                <a:gd name="connsiteY75" fmla="*/ 752299 h 1166887"/>
                <a:gd name="connsiteX76" fmla="*/ 547967 w 3024845"/>
                <a:gd name="connsiteY76" fmla="*/ 752299 h 1166887"/>
                <a:gd name="connsiteX77" fmla="*/ 553287 w 3024845"/>
                <a:gd name="connsiteY77" fmla="*/ 752299 h 1166887"/>
                <a:gd name="connsiteX78" fmla="*/ 553287 w 3024845"/>
                <a:gd name="connsiteY78" fmla="*/ 750137 h 1166887"/>
                <a:gd name="connsiteX79" fmla="*/ 553287 w 3024845"/>
                <a:gd name="connsiteY79" fmla="*/ 735005 h 1166887"/>
                <a:gd name="connsiteX80" fmla="*/ 554300 w 3024845"/>
                <a:gd name="connsiteY80" fmla="*/ 735005 h 1166887"/>
                <a:gd name="connsiteX81" fmla="*/ 561394 w 3024845"/>
                <a:gd name="connsiteY81" fmla="*/ 735005 h 1166887"/>
                <a:gd name="connsiteX82" fmla="*/ 561394 w 3024845"/>
                <a:gd name="connsiteY82" fmla="*/ 736086 h 1166887"/>
                <a:gd name="connsiteX83" fmla="*/ 561394 w 3024845"/>
                <a:gd name="connsiteY83" fmla="*/ 743652 h 1166887"/>
                <a:gd name="connsiteX84" fmla="*/ 566714 w 3024845"/>
                <a:gd name="connsiteY84" fmla="*/ 741659 h 1166887"/>
                <a:gd name="connsiteX85" fmla="*/ 567474 w 3024845"/>
                <a:gd name="connsiteY85" fmla="*/ 740679 h 1166887"/>
                <a:gd name="connsiteX86" fmla="*/ 567474 w 3024845"/>
                <a:gd name="connsiteY86" fmla="*/ 735005 h 1166887"/>
                <a:gd name="connsiteX87" fmla="*/ 605981 w 3024845"/>
                <a:gd name="connsiteY87" fmla="*/ 735005 h 1166887"/>
                <a:gd name="connsiteX88" fmla="*/ 605981 w 3024845"/>
                <a:gd name="connsiteY88" fmla="*/ 758784 h 1166887"/>
                <a:gd name="connsiteX89" fmla="*/ 608007 w 3024845"/>
                <a:gd name="connsiteY89" fmla="*/ 758784 h 1166887"/>
                <a:gd name="connsiteX90" fmla="*/ 622194 w 3024845"/>
                <a:gd name="connsiteY90" fmla="*/ 758784 h 1166887"/>
                <a:gd name="connsiteX91" fmla="*/ 622194 w 3024845"/>
                <a:gd name="connsiteY91" fmla="*/ 759865 h 1166887"/>
                <a:gd name="connsiteX92" fmla="*/ 622194 w 3024845"/>
                <a:gd name="connsiteY92" fmla="*/ 767431 h 1166887"/>
                <a:gd name="connsiteX93" fmla="*/ 623968 w 3024845"/>
                <a:gd name="connsiteY93" fmla="*/ 767431 h 1166887"/>
                <a:gd name="connsiteX94" fmla="*/ 636381 w 3024845"/>
                <a:gd name="connsiteY94" fmla="*/ 767431 h 1166887"/>
                <a:gd name="connsiteX95" fmla="*/ 636381 w 3024845"/>
                <a:gd name="connsiteY95" fmla="*/ 743652 h 1166887"/>
                <a:gd name="connsiteX96" fmla="*/ 637394 w 3024845"/>
                <a:gd name="connsiteY96" fmla="*/ 743652 h 1166887"/>
                <a:gd name="connsiteX97" fmla="*/ 644488 w 3024845"/>
                <a:gd name="connsiteY97" fmla="*/ 743652 h 1166887"/>
                <a:gd name="connsiteX98" fmla="*/ 644488 w 3024845"/>
                <a:gd name="connsiteY98" fmla="*/ 711225 h 1166887"/>
                <a:gd name="connsiteX99" fmla="*/ 645501 w 3024845"/>
                <a:gd name="connsiteY99" fmla="*/ 711225 h 1166887"/>
                <a:gd name="connsiteX100" fmla="*/ 652595 w 3024845"/>
                <a:gd name="connsiteY100" fmla="*/ 711225 h 1166887"/>
                <a:gd name="connsiteX101" fmla="*/ 652595 w 3024845"/>
                <a:gd name="connsiteY101" fmla="*/ 709334 h 1166887"/>
                <a:gd name="connsiteX102" fmla="*/ 652595 w 3024845"/>
                <a:gd name="connsiteY102" fmla="*/ 696093 h 1166887"/>
                <a:gd name="connsiteX103" fmla="*/ 651328 w 3024845"/>
                <a:gd name="connsiteY103" fmla="*/ 694471 h 1166887"/>
                <a:gd name="connsiteX104" fmla="*/ 656648 w 3024845"/>
                <a:gd name="connsiteY104" fmla="*/ 683122 h 1166887"/>
                <a:gd name="connsiteX105" fmla="*/ 664755 w 3024845"/>
                <a:gd name="connsiteY105" fmla="*/ 711225 h 1166887"/>
                <a:gd name="connsiteX106" fmla="*/ 665515 w 3024845"/>
                <a:gd name="connsiteY106" fmla="*/ 711225 h 1166887"/>
                <a:gd name="connsiteX107" fmla="*/ 670835 w 3024845"/>
                <a:gd name="connsiteY107" fmla="*/ 711225 h 1166887"/>
                <a:gd name="connsiteX108" fmla="*/ 670835 w 3024845"/>
                <a:gd name="connsiteY108" fmla="*/ 605298 h 1166887"/>
                <a:gd name="connsiteX109" fmla="*/ 672355 w 3024845"/>
                <a:gd name="connsiteY109" fmla="*/ 605298 h 1166887"/>
                <a:gd name="connsiteX110" fmla="*/ 682995 w 3024845"/>
                <a:gd name="connsiteY110" fmla="*/ 605298 h 1166887"/>
                <a:gd name="connsiteX111" fmla="*/ 682995 w 3024845"/>
                <a:gd name="connsiteY111" fmla="*/ 557739 h 1166887"/>
                <a:gd name="connsiteX112" fmla="*/ 709342 w 3024845"/>
                <a:gd name="connsiteY112" fmla="*/ 557739 h 1166887"/>
                <a:gd name="connsiteX113" fmla="*/ 709342 w 3024845"/>
                <a:gd name="connsiteY113" fmla="*/ 536121 h 1166887"/>
                <a:gd name="connsiteX114" fmla="*/ 743796 w 3024845"/>
                <a:gd name="connsiteY114" fmla="*/ 536121 h 1166887"/>
                <a:gd name="connsiteX115" fmla="*/ 743796 w 3024845"/>
                <a:gd name="connsiteY115" fmla="*/ 538553 h 1166887"/>
                <a:gd name="connsiteX116" fmla="*/ 743796 w 3024845"/>
                <a:gd name="connsiteY116" fmla="*/ 555577 h 1166887"/>
                <a:gd name="connsiteX117" fmla="*/ 746076 w 3024845"/>
                <a:gd name="connsiteY117" fmla="*/ 555577 h 1166887"/>
                <a:gd name="connsiteX118" fmla="*/ 762036 w 3024845"/>
                <a:gd name="connsiteY118" fmla="*/ 555577 h 1166887"/>
                <a:gd name="connsiteX119" fmla="*/ 762036 w 3024845"/>
                <a:gd name="connsiteY119" fmla="*/ 603136 h 1166887"/>
                <a:gd name="connsiteX120" fmla="*/ 763049 w 3024845"/>
                <a:gd name="connsiteY120" fmla="*/ 603136 h 1166887"/>
                <a:gd name="connsiteX121" fmla="*/ 770143 w 3024845"/>
                <a:gd name="connsiteY121" fmla="*/ 603136 h 1166887"/>
                <a:gd name="connsiteX122" fmla="*/ 784330 w 3024845"/>
                <a:gd name="connsiteY122" fmla="*/ 607460 h 1166887"/>
                <a:gd name="connsiteX123" fmla="*/ 784330 w 3024845"/>
                <a:gd name="connsiteY123" fmla="*/ 646372 h 1166887"/>
                <a:gd name="connsiteX124" fmla="*/ 785343 w 3024845"/>
                <a:gd name="connsiteY124" fmla="*/ 646372 h 1166887"/>
                <a:gd name="connsiteX125" fmla="*/ 792436 w 3024845"/>
                <a:gd name="connsiteY125" fmla="*/ 646372 h 1166887"/>
                <a:gd name="connsiteX126" fmla="*/ 792436 w 3024845"/>
                <a:gd name="connsiteY126" fmla="*/ 647993 h 1166887"/>
                <a:gd name="connsiteX127" fmla="*/ 792436 w 3024845"/>
                <a:gd name="connsiteY127" fmla="*/ 659342 h 1166887"/>
                <a:gd name="connsiteX128" fmla="*/ 794463 w 3024845"/>
                <a:gd name="connsiteY128" fmla="*/ 659342 h 1166887"/>
                <a:gd name="connsiteX129" fmla="*/ 808650 w 3024845"/>
                <a:gd name="connsiteY129" fmla="*/ 659342 h 1166887"/>
                <a:gd name="connsiteX130" fmla="*/ 814730 w 3024845"/>
                <a:gd name="connsiteY130" fmla="*/ 665828 h 1166887"/>
                <a:gd name="connsiteX131" fmla="*/ 814730 w 3024845"/>
                <a:gd name="connsiteY131" fmla="*/ 687446 h 1166887"/>
                <a:gd name="connsiteX132" fmla="*/ 817010 w 3024845"/>
                <a:gd name="connsiteY132" fmla="*/ 687446 h 1166887"/>
                <a:gd name="connsiteX133" fmla="*/ 832970 w 3024845"/>
                <a:gd name="connsiteY133" fmla="*/ 687446 h 1166887"/>
                <a:gd name="connsiteX134" fmla="*/ 832970 w 3024845"/>
                <a:gd name="connsiteY134" fmla="*/ 688526 h 1166887"/>
                <a:gd name="connsiteX135" fmla="*/ 832970 w 3024845"/>
                <a:gd name="connsiteY135" fmla="*/ 696093 h 1166887"/>
                <a:gd name="connsiteX136" fmla="*/ 834237 w 3024845"/>
                <a:gd name="connsiteY136" fmla="*/ 696093 h 1166887"/>
                <a:gd name="connsiteX137" fmla="*/ 843104 w 3024845"/>
                <a:gd name="connsiteY137" fmla="*/ 696093 h 1166887"/>
                <a:gd name="connsiteX138" fmla="*/ 843104 w 3024845"/>
                <a:gd name="connsiteY138" fmla="*/ 698254 h 1166887"/>
                <a:gd name="connsiteX139" fmla="*/ 843104 w 3024845"/>
                <a:gd name="connsiteY139" fmla="*/ 713387 h 1166887"/>
                <a:gd name="connsiteX140" fmla="*/ 847157 w 3024845"/>
                <a:gd name="connsiteY140" fmla="*/ 711495 h 1166887"/>
                <a:gd name="connsiteX141" fmla="*/ 847157 w 3024845"/>
                <a:gd name="connsiteY141" fmla="*/ 698254 h 1166887"/>
                <a:gd name="connsiteX142" fmla="*/ 848170 w 3024845"/>
                <a:gd name="connsiteY142" fmla="*/ 698254 h 1166887"/>
                <a:gd name="connsiteX143" fmla="*/ 855264 w 3024845"/>
                <a:gd name="connsiteY143" fmla="*/ 698254 h 1166887"/>
                <a:gd name="connsiteX144" fmla="*/ 855264 w 3024845"/>
                <a:gd name="connsiteY144" fmla="*/ 699876 h 1166887"/>
                <a:gd name="connsiteX145" fmla="*/ 855264 w 3024845"/>
                <a:gd name="connsiteY145" fmla="*/ 711225 h 1166887"/>
                <a:gd name="connsiteX146" fmla="*/ 856024 w 3024845"/>
                <a:gd name="connsiteY146" fmla="*/ 711225 h 1166887"/>
                <a:gd name="connsiteX147" fmla="*/ 861344 w 3024845"/>
                <a:gd name="connsiteY147" fmla="*/ 711225 h 1166887"/>
                <a:gd name="connsiteX148" fmla="*/ 909984 w 3024845"/>
                <a:gd name="connsiteY148" fmla="*/ 706902 h 1166887"/>
                <a:gd name="connsiteX149" fmla="*/ 909984 w 3024845"/>
                <a:gd name="connsiteY149" fmla="*/ 708253 h 1166887"/>
                <a:gd name="connsiteX150" fmla="*/ 909984 w 3024845"/>
                <a:gd name="connsiteY150" fmla="*/ 717710 h 1166887"/>
                <a:gd name="connsiteX151" fmla="*/ 910744 w 3024845"/>
                <a:gd name="connsiteY151" fmla="*/ 717710 h 1166887"/>
                <a:gd name="connsiteX152" fmla="*/ 916065 w 3024845"/>
                <a:gd name="connsiteY152" fmla="*/ 717710 h 1166887"/>
                <a:gd name="connsiteX153" fmla="*/ 916065 w 3024845"/>
                <a:gd name="connsiteY153" fmla="*/ 719872 h 1166887"/>
                <a:gd name="connsiteX154" fmla="*/ 916065 w 3024845"/>
                <a:gd name="connsiteY154" fmla="*/ 735005 h 1166887"/>
                <a:gd name="connsiteX155" fmla="*/ 918091 w 3024845"/>
                <a:gd name="connsiteY155" fmla="*/ 733654 h 1166887"/>
                <a:gd name="connsiteX156" fmla="*/ 932278 w 3024845"/>
                <a:gd name="connsiteY156" fmla="*/ 724196 h 1166887"/>
                <a:gd name="connsiteX157" fmla="*/ 938358 w 3024845"/>
                <a:gd name="connsiteY157" fmla="*/ 683122 h 1166887"/>
                <a:gd name="connsiteX158" fmla="*/ 939118 w 3024845"/>
                <a:gd name="connsiteY158" fmla="*/ 682852 h 1166887"/>
                <a:gd name="connsiteX159" fmla="*/ 944438 w 3024845"/>
                <a:gd name="connsiteY159" fmla="*/ 680960 h 1166887"/>
                <a:gd name="connsiteX160" fmla="*/ 946465 w 3024845"/>
                <a:gd name="connsiteY160" fmla="*/ 611783 h 1166887"/>
                <a:gd name="connsiteX161" fmla="*/ 948492 w 3024845"/>
                <a:gd name="connsiteY161" fmla="*/ 680960 h 1166887"/>
                <a:gd name="connsiteX162" fmla="*/ 949252 w 3024845"/>
                <a:gd name="connsiteY162" fmla="*/ 681230 h 1166887"/>
                <a:gd name="connsiteX163" fmla="*/ 954572 w 3024845"/>
                <a:gd name="connsiteY163" fmla="*/ 683122 h 1166887"/>
                <a:gd name="connsiteX164" fmla="*/ 954572 w 3024845"/>
                <a:gd name="connsiteY164" fmla="*/ 596651 h 1166887"/>
                <a:gd name="connsiteX165" fmla="*/ 958625 w 3024845"/>
                <a:gd name="connsiteY165" fmla="*/ 564224 h 1166887"/>
                <a:gd name="connsiteX166" fmla="*/ 997132 w 3024845"/>
                <a:gd name="connsiteY166" fmla="*/ 564224 h 1166887"/>
                <a:gd name="connsiteX167" fmla="*/ 997132 w 3024845"/>
                <a:gd name="connsiteY167" fmla="*/ 596651 h 1166887"/>
                <a:gd name="connsiteX168" fmla="*/ 997892 w 3024845"/>
                <a:gd name="connsiteY168" fmla="*/ 596651 h 1166887"/>
                <a:gd name="connsiteX169" fmla="*/ 1003212 w 3024845"/>
                <a:gd name="connsiteY169" fmla="*/ 596651 h 1166887"/>
                <a:gd name="connsiteX170" fmla="*/ 1003212 w 3024845"/>
                <a:gd name="connsiteY170" fmla="*/ 514503 h 1166887"/>
                <a:gd name="connsiteX171" fmla="*/ 1004986 w 3024845"/>
                <a:gd name="connsiteY171" fmla="*/ 514503 h 1166887"/>
                <a:gd name="connsiteX172" fmla="*/ 1017399 w 3024845"/>
                <a:gd name="connsiteY172" fmla="*/ 514503 h 1166887"/>
                <a:gd name="connsiteX173" fmla="*/ 1017399 w 3024845"/>
                <a:gd name="connsiteY173" fmla="*/ 512612 h 1166887"/>
                <a:gd name="connsiteX174" fmla="*/ 1017399 w 3024845"/>
                <a:gd name="connsiteY174" fmla="*/ 499371 h 1166887"/>
                <a:gd name="connsiteX175" fmla="*/ 1039693 w 3024845"/>
                <a:gd name="connsiteY175" fmla="*/ 499371 h 1166887"/>
                <a:gd name="connsiteX176" fmla="*/ 1039693 w 3024845"/>
                <a:gd name="connsiteY176" fmla="*/ 498290 h 1166887"/>
                <a:gd name="connsiteX177" fmla="*/ 1039693 w 3024845"/>
                <a:gd name="connsiteY177" fmla="*/ 490724 h 1166887"/>
                <a:gd name="connsiteX178" fmla="*/ 1041466 w 3024845"/>
                <a:gd name="connsiteY178" fmla="*/ 490724 h 1166887"/>
                <a:gd name="connsiteX179" fmla="*/ 1053880 w 3024845"/>
                <a:gd name="connsiteY179" fmla="*/ 490724 h 1166887"/>
                <a:gd name="connsiteX180" fmla="*/ 1053880 w 3024845"/>
                <a:gd name="connsiteY180" fmla="*/ 491805 h 1166887"/>
                <a:gd name="connsiteX181" fmla="*/ 1053880 w 3024845"/>
                <a:gd name="connsiteY181" fmla="*/ 499371 h 1166887"/>
                <a:gd name="connsiteX182" fmla="*/ 1054640 w 3024845"/>
                <a:gd name="connsiteY182" fmla="*/ 499371 h 1166887"/>
                <a:gd name="connsiteX183" fmla="*/ 1059960 w 3024845"/>
                <a:gd name="connsiteY183" fmla="*/ 499371 h 1166887"/>
                <a:gd name="connsiteX184" fmla="*/ 1070093 w 3024845"/>
                <a:gd name="connsiteY184" fmla="*/ 495047 h 1166887"/>
                <a:gd name="connsiteX185" fmla="*/ 1074146 w 3024845"/>
                <a:gd name="connsiteY185" fmla="*/ 498290 h 1166887"/>
                <a:gd name="connsiteX186" fmla="*/ 1074146 w 3024845"/>
                <a:gd name="connsiteY186" fmla="*/ 490724 h 1166887"/>
                <a:gd name="connsiteX187" fmla="*/ 1076426 w 3024845"/>
                <a:gd name="connsiteY187" fmla="*/ 490724 h 1166887"/>
                <a:gd name="connsiteX188" fmla="*/ 1092387 w 3024845"/>
                <a:gd name="connsiteY188" fmla="*/ 490724 h 1166887"/>
                <a:gd name="connsiteX189" fmla="*/ 1092387 w 3024845"/>
                <a:gd name="connsiteY189" fmla="*/ 491805 h 1166887"/>
                <a:gd name="connsiteX190" fmla="*/ 1092387 w 3024845"/>
                <a:gd name="connsiteY190" fmla="*/ 499371 h 1166887"/>
                <a:gd name="connsiteX191" fmla="*/ 1122787 w 3024845"/>
                <a:gd name="connsiteY191" fmla="*/ 499371 h 1166887"/>
                <a:gd name="connsiteX192" fmla="*/ 1122787 w 3024845"/>
                <a:gd name="connsiteY192" fmla="*/ 500992 h 1166887"/>
                <a:gd name="connsiteX193" fmla="*/ 1122787 w 3024845"/>
                <a:gd name="connsiteY193" fmla="*/ 512342 h 1166887"/>
                <a:gd name="connsiteX194" fmla="*/ 1149134 w 3024845"/>
                <a:gd name="connsiteY194" fmla="*/ 512342 h 1166887"/>
                <a:gd name="connsiteX195" fmla="*/ 1149134 w 3024845"/>
                <a:gd name="connsiteY195" fmla="*/ 542606 h 1166887"/>
                <a:gd name="connsiteX196" fmla="*/ 1149894 w 3024845"/>
                <a:gd name="connsiteY196" fmla="*/ 542606 h 1166887"/>
                <a:gd name="connsiteX197" fmla="*/ 1155214 w 3024845"/>
                <a:gd name="connsiteY197" fmla="*/ 542606 h 1166887"/>
                <a:gd name="connsiteX198" fmla="*/ 1155214 w 3024845"/>
                <a:gd name="connsiteY198" fmla="*/ 543687 h 1166887"/>
                <a:gd name="connsiteX199" fmla="*/ 1155214 w 3024845"/>
                <a:gd name="connsiteY199" fmla="*/ 551254 h 1166887"/>
                <a:gd name="connsiteX200" fmla="*/ 1159268 w 3024845"/>
                <a:gd name="connsiteY200" fmla="*/ 581518 h 1166887"/>
                <a:gd name="connsiteX201" fmla="*/ 1160028 w 3024845"/>
                <a:gd name="connsiteY201" fmla="*/ 581518 h 1166887"/>
                <a:gd name="connsiteX202" fmla="*/ 1165348 w 3024845"/>
                <a:gd name="connsiteY202" fmla="*/ 581518 h 1166887"/>
                <a:gd name="connsiteX203" fmla="*/ 1165348 w 3024845"/>
                <a:gd name="connsiteY203" fmla="*/ 582329 h 1166887"/>
                <a:gd name="connsiteX204" fmla="*/ 1165348 w 3024845"/>
                <a:gd name="connsiteY204" fmla="*/ 588004 h 1166887"/>
                <a:gd name="connsiteX205" fmla="*/ 1166361 w 3024845"/>
                <a:gd name="connsiteY205" fmla="*/ 588004 h 1166887"/>
                <a:gd name="connsiteX206" fmla="*/ 1173454 w 3024845"/>
                <a:gd name="connsiteY206" fmla="*/ 588004 h 1166887"/>
                <a:gd name="connsiteX207" fmla="*/ 1173454 w 3024845"/>
                <a:gd name="connsiteY207" fmla="*/ 618269 h 1166887"/>
                <a:gd name="connsiteX208" fmla="*/ 1175481 w 3024845"/>
                <a:gd name="connsiteY208" fmla="*/ 618269 h 1166887"/>
                <a:gd name="connsiteX209" fmla="*/ 1189668 w 3024845"/>
                <a:gd name="connsiteY209" fmla="*/ 618269 h 1166887"/>
                <a:gd name="connsiteX210" fmla="*/ 1189668 w 3024845"/>
                <a:gd name="connsiteY210" fmla="*/ 642048 h 1166887"/>
                <a:gd name="connsiteX211" fmla="*/ 1191695 w 3024845"/>
                <a:gd name="connsiteY211" fmla="*/ 643669 h 1166887"/>
                <a:gd name="connsiteX212" fmla="*/ 1191695 w 3024845"/>
                <a:gd name="connsiteY212" fmla="*/ 655019 h 1166887"/>
                <a:gd name="connsiteX213" fmla="*/ 1192455 w 3024845"/>
                <a:gd name="connsiteY213" fmla="*/ 655019 h 1166887"/>
                <a:gd name="connsiteX214" fmla="*/ 1197775 w 3024845"/>
                <a:gd name="connsiteY214" fmla="*/ 655019 h 1166887"/>
                <a:gd name="connsiteX215" fmla="*/ 1197775 w 3024845"/>
                <a:gd name="connsiteY215" fmla="*/ 678798 h 1166887"/>
                <a:gd name="connsiteX216" fmla="*/ 1199041 w 3024845"/>
                <a:gd name="connsiteY216" fmla="*/ 678798 h 1166887"/>
                <a:gd name="connsiteX217" fmla="*/ 1207908 w 3024845"/>
                <a:gd name="connsiteY217" fmla="*/ 678798 h 1166887"/>
                <a:gd name="connsiteX218" fmla="*/ 1209935 w 3024845"/>
                <a:gd name="connsiteY218" fmla="*/ 682852 h 1166887"/>
                <a:gd name="connsiteX219" fmla="*/ 1209935 w 3024845"/>
                <a:gd name="connsiteY219" fmla="*/ 696093 h 1166887"/>
                <a:gd name="connsiteX220" fmla="*/ 1211455 w 3024845"/>
                <a:gd name="connsiteY220" fmla="*/ 694201 h 1166887"/>
                <a:gd name="connsiteX221" fmla="*/ 1222095 w 3024845"/>
                <a:gd name="connsiteY221" fmla="*/ 680960 h 1166887"/>
                <a:gd name="connsiteX222" fmla="*/ 1250469 w 3024845"/>
                <a:gd name="connsiteY222" fmla="*/ 680960 h 1166887"/>
                <a:gd name="connsiteX223" fmla="*/ 1250469 w 3024845"/>
                <a:gd name="connsiteY223" fmla="*/ 767431 h 1166887"/>
                <a:gd name="connsiteX224" fmla="*/ 1251229 w 3024845"/>
                <a:gd name="connsiteY224" fmla="*/ 767431 h 1166887"/>
                <a:gd name="connsiteX225" fmla="*/ 1256549 w 3024845"/>
                <a:gd name="connsiteY225" fmla="*/ 767431 h 1166887"/>
                <a:gd name="connsiteX226" fmla="*/ 1257309 w 3024845"/>
                <a:gd name="connsiteY226" fmla="*/ 766080 h 1166887"/>
                <a:gd name="connsiteX227" fmla="*/ 1262629 w 3024845"/>
                <a:gd name="connsiteY227" fmla="*/ 756622 h 1166887"/>
                <a:gd name="connsiteX228" fmla="*/ 1262629 w 3024845"/>
                <a:gd name="connsiteY228" fmla="*/ 758514 h 1166887"/>
                <a:gd name="connsiteX229" fmla="*/ 1262629 w 3024845"/>
                <a:gd name="connsiteY229" fmla="*/ 771755 h 1166887"/>
                <a:gd name="connsiteX230" fmla="*/ 1266682 w 3024845"/>
                <a:gd name="connsiteY230" fmla="*/ 726358 h 1166887"/>
                <a:gd name="connsiteX231" fmla="*/ 1267442 w 3024845"/>
                <a:gd name="connsiteY231" fmla="*/ 726358 h 1166887"/>
                <a:gd name="connsiteX232" fmla="*/ 1272762 w 3024845"/>
                <a:gd name="connsiteY232" fmla="*/ 726358 h 1166887"/>
                <a:gd name="connsiteX233" fmla="*/ 1272762 w 3024845"/>
                <a:gd name="connsiteY233" fmla="*/ 661504 h 1166887"/>
                <a:gd name="connsiteX234" fmla="*/ 1273776 w 3024845"/>
                <a:gd name="connsiteY234" fmla="*/ 661504 h 1166887"/>
                <a:gd name="connsiteX235" fmla="*/ 1280869 w 3024845"/>
                <a:gd name="connsiteY235" fmla="*/ 661504 h 1166887"/>
                <a:gd name="connsiteX236" fmla="*/ 1293029 w 3024845"/>
                <a:gd name="connsiteY236" fmla="*/ 618269 h 1166887"/>
                <a:gd name="connsiteX237" fmla="*/ 1294296 w 3024845"/>
                <a:gd name="connsiteY237" fmla="*/ 618269 h 1166887"/>
                <a:gd name="connsiteX238" fmla="*/ 1303163 w 3024845"/>
                <a:gd name="connsiteY238" fmla="*/ 618269 h 1166887"/>
                <a:gd name="connsiteX239" fmla="*/ 1313296 w 3024845"/>
                <a:gd name="connsiteY239" fmla="*/ 661504 h 1166887"/>
                <a:gd name="connsiteX240" fmla="*/ 1314309 w 3024845"/>
                <a:gd name="connsiteY240" fmla="*/ 661504 h 1166887"/>
                <a:gd name="connsiteX241" fmla="*/ 1321403 w 3024845"/>
                <a:gd name="connsiteY241" fmla="*/ 661504 h 1166887"/>
                <a:gd name="connsiteX242" fmla="*/ 1321403 w 3024845"/>
                <a:gd name="connsiteY242" fmla="*/ 700416 h 1166887"/>
                <a:gd name="connsiteX243" fmla="*/ 1323176 w 3024845"/>
                <a:gd name="connsiteY243" fmla="*/ 700416 h 1166887"/>
                <a:gd name="connsiteX244" fmla="*/ 1335590 w 3024845"/>
                <a:gd name="connsiteY244" fmla="*/ 700416 h 1166887"/>
                <a:gd name="connsiteX245" fmla="*/ 1335590 w 3024845"/>
                <a:gd name="connsiteY245" fmla="*/ 702578 h 1166887"/>
                <a:gd name="connsiteX246" fmla="*/ 1335590 w 3024845"/>
                <a:gd name="connsiteY246" fmla="*/ 717710 h 1166887"/>
                <a:gd name="connsiteX247" fmla="*/ 1339643 w 3024845"/>
                <a:gd name="connsiteY247" fmla="*/ 715549 h 1166887"/>
                <a:gd name="connsiteX248" fmla="*/ 1339643 w 3024845"/>
                <a:gd name="connsiteY248" fmla="*/ 700416 h 1166887"/>
                <a:gd name="connsiteX249" fmla="*/ 1341163 w 3024845"/>
                <a:gd name="connsiteY249" fmla="*/ 700416 h 1166887"/>
                <a:gd name="connsiteX250" fmla="*/ 1351803 w 3024845"/>
                <a:gd name="connsiteY250" fmla="*/ 700416 h 1166887"/>
                <a:gd name="connsiteX251" fmla="*/ 1351803 w 3024845"/>
                <a:gd name="connsiteY251" fmla="*/ 702037 h 1166887"/>
                <a:gd name="connsiteX252" fmla="*/ 1351803 w 3024845"/>
                <a:gd name="connsiteY252" fmla="*/ 713387 h 1166887"/>
                <a:gd name="connsiteX253" fmla="*/ 1382204 w 3024845"/>
                <a:gd name="connsiteY253" fmla="*/ 713387 h 1166887"/>
                <a:gd name="connsiteX254" fmla="*/ 1382204 w 3024845"/>
                <a:gd name="connsiteY254" fmla="*/ 676637 h 1166887"/>
                <a:gd name="connsiteX255" fmla="*/ 1383470 w 3024845"/>
                <a:gd name="connsiteY255" fmla="*/ 676637 h 1166887"/>
                <a:gd name="connsiteX256" fmla="*/ 1392337 w 3024845"/>
                <a:gd name="connsiteY256" fmla="*/ 676637 h 1166887"/>
                <a:gd name="connsiteX257" fmla="*/ 1392337 w 3024845"/>
                <a:gd name="connsiteY257" fmla="*/ 698254 h 1166887"/>
                <a:gd name="connsiteX258" fmla="*/ 1394364 w 3024845"/>
                <a:gd name="connsiteY258" fmla="*/ 665828 h 1166887"/>
                <a:gd name="connsiteX259" fmla="*/ 1416657 w 3024845"/>
                <a:gd name="connsiteY259" fmla="*/ 665828 h 1166887"/>
                <a:gd name="connsiteX260" fmla="*/ 1416657 w 3024845"/>
                <a:gd name="connsiteY260" fmla="*/ 664206 h 1166887"/>
                <a:gd name="connsiteX261" fmla="*/ 1416657 w 3024845"/>
                <a:gd name="connsiteY261" fmla="*/ 652857 h 1166887"/>
                <a:gd name="connsiteX262" fmla="*/ 1417417 w 3024845"/>
                <a:gd name="connsiteY262" fmla="*/ 652857 h 1166887"/>
                <a:gd name="connsiteX263" fmla="*/ 1422737 w 3024845"/>
                <a:gd name="connsiteY263" fmla="*/ 652857 h 1166887"/>
                <a:gd name="connsiteX264" fmla="*/ 1422737 w 3024845"/>
                <a:gd name="connsiteY264" fmla="*/ 650966 h 1166887"/>
                <a:gd name="connsiteX265" fmla="*/ 1422737 w 3024845"/>
                <a:gd name="connsiteY265" fmla="*/ 637725 h 1166887"/>
                <a:gd name="connsiteX266" fmla="*/ 1426791 w 3024845"/>
                <a:gd name="connsiteY266" fmla="*/ 644210 h 1166887"/>
                <a:gd name="connsiteX267" fmla="*/ 1429071 w 3024845"/>
                <a:gd name="connsiteY267" fmla="*/ 644210 h 1166887"/>
                <a:gd name="connsiteX268" fmla="*/ 1445031 w 3024845"/>
                <a:gd name="connsiteY268" fmla="*/ 644210 h 1166887"/>
                <a:gd name="connsiteX269" fmla="*/ 1445031 w 3024845"/>
                <a:gd name="connsiteY269" fmla="*/ 643399 h 1166887"/>
                <a:gd name="connsiteX270" fmla="*/ 1445031 w 3024845"/>
                <a:gd name="connsiteY270" fmla="*/ 637725 h 1166887"/>
                <a:gd name="connsiteX271" fmla="*/ 1445791 w 3024845"/>
                <a:gd name="connsiteY271" fmla="*/ 637725 h 1166887"/>
                <a:gd name="connsiteX272" fmla="*/ 1451111 w 3024845"/>
                <a:gd name="connsiteY272" fmla="*/ 637725 h 1166887"/>
                <a:gd name="connsiteX273" fmla="*/ 1451111 w 3024845"/>
                <a:gd name="connsiteY273" fmla="*/ 639076 h 1166887"/>
                <a:gd name="connsiteX274" fmla="*/ 1451111 w 3024845"/>
                <a:gd name="connsiteY274" fmla="*/ 648534 h 1166887"/>
                <a:gd name="connsiteX275" fmla="*/ 1489618 w 3024845"/>
                <a:gd name="connsiteY275" fmla="*/ 648534 h 1166887"/>
                <a:gd name="connsiteX276" fmla="*/ 1489618 w 3024845"/>
                <a:gd name="connsiteY276" fmla="*/ 786887 h 1166887"/>
                <a:gd name="connsiteX277" fmla="*/ 1491138 w 3024845"/>
                <a:gd name="connsiteY277" fmla="*/ 786887 h 1166887"/>
                <a:gd name="connsiteX278" fmla="*/ 1501778 w 3024845"/>
                <a:gd name="connsiteY278" fmla="*/ 786887 h 1166887"/>
                <a:gd name="connsiteX279" fmla="*/ 1501778 w 3024845"/>
                <a:gd name="connsiteY279" fmla="*/ 773917 h 1166887"/>
                <a:gd name="connsiteX280" fmla="*/ 1505832 w 3024845"/>
                <a:gd name="connsiteY280" fmla="*/ 773917 h 1166887"/>
                <a:gd name="connsiteX281" fmla="*/ 1505832 w 3024845"/>
                <a:gd name="connsiteY281" fmla="*/ 786887 h 1166887"/>
                <a:gd name="connsiteX282" fmla="*/ 1536232 w 3024845"/>
                <a:gd name="connsiteY282" fmla="*/ 786887 h 1166887"/>
                <a:gd name="connsiteX283" fmla="*/ 1536232 w 3024845"/>
                <a:gd name="connsiteY283" fmla="*/ 756622 h 1166887"/>
                <a:gd name="connsiteX284" fmla="*/ 1548392 w 3024845"/>
                <a:gd name="connsiteY284" fmla="*/ 756622 h 1166887"/>
                <a:gd name="connsiteX285" fmla="*/ 1560552 w 3024845"/>
                <a:gd name="connsiteY285" fmla="*/ 754461 h 1166887"/>
                <a:gd name="connsiteX286" fmla="*/ 1564606 w 3024845"/>
                <a:gd name="connsiteY286" fmla="*/ 756622 h 1166887"/>
                <a:gd name="connsiteX287" fmla="*/ 1574739 w 3024845"/>
                <a:gd name="connsiteY287" fmla="*/ 756622 h 1166887"/>
                <a:gd name="connsiteX288" fmla="*/ 1574739 w 3024845"/>
                <a:gd name="connsiteY288" fmla="*/ 786887 h 1166887"/>
                <a:gd name="connsiteX289" fmla="*/ 1582846 w 3024845"/>
                <a:gd name="connsiteY289" fmla="*/ 786887 h 1166887"/>
                <a:gd name="connsiteX290" fmla="*/ 1582846 w 3024845"/>
                <a:gd name="connsiteY290" fmla="*/ 804182 h 1166887"/>
                <a:gd name="connsiteX291" fmla="*/ 1592182 w 3024845"/>
                <a:gd name="connsiteY291" fmla="*/ 805087 h 1166887"/>
                <a:gd name="connsiteX292" fmla="*/ 1605140 w 3024845"/>
                <a:gd name="connsiteY292" fmla="*/ 805087 h 1166887"/>
                <a:gd name="connsiteX293" fmla="*/ 1605140 w 3024845"/>
                <a:gd name="connsiteY293" fmla="*/ 789049 h 1166887"/>
                <a:gd name="connsiteX294" fmla="*/ 1673096 w 3024845"/>
                <a:gd name="connsiteY294" fmla="*/ 789049 h 1166887"/>
                <a:gd name="connsiteX295" fmla="*/ 1673096 w 3024845"/>
                <a:gd name="connsiteY295" fmla="*/ 703796 h 1166887"/>
                <a:gd name="connsiteX296" fmla="*/ 1745104 w 3024845"/>
                <a:gd name="connsiteY296" fmla="*/ 703796 h 1166887"/>
                <a:gd name="connsiteX297" fmla="*/ 1745104 w 3024845"/>
                <a:gd name="connsiteY297" fmla="*/ 782564 h 1166887"/>
                <a:gd name="connsiteX298" fmla="*/ 1747008 w 3024845"/>
                <a:gd name="connsiteY298" fmla="*/ 782564 h 1166887"/>
                <a:gd name="connsiteX299" fmla="*/ 1748250 w 3024845"/>
                <a:gd name="connsiteY299" fmla="*/ 805087 h 1166887"/>
                <a:gd name="connsiteX300" fmla="*/ 1757926 w 3024845"/>
                <a:gd name="connsiteY300" fmla="*/ 805087 h 1166887"/>
                <a:gd name="connsiteX301" fmla="*/ 1759168 w 3024845"/>
                <a:gd name="connsiteY301" fmla="*/ 782564 h 1166887"/>
                <a:gd name="connsiteX302" fmla="*/ 1765248 w 3024845"/>
                <a:gd name="connsiteY302" fmla="*/ 782564 h 1166887"/>
                <a:gd name="connsiteX303" fmla="*/ 1766490 w 3024845"/>
                <a:gd name="connsiteY303" fmla="*/ 805087 h 1166887"/>
                <a:gd name="connsiteX304" fmla="*/ 1817112 w 3024845"/>
                <a:gd name="connsiteY304" fmla="*/ 805087 h 1166887"/>
                <a:gd name="connsiteX305" fmla="*/ 1817112 w 3024845"/>
                <a:gd name="connsiteY305" fmla="*/ 642059 h 1166887"/>
                <a:gd name="connsiteX306" fmla="*/ 2014439 w 3024845"/>
                <a:gd name="connsiteY306" fmla="*/ 642059 h 1166887"/>
                <a:gd name="connsiteX307" fmla="*/ 2014439 w 3024845"/>
                <a:gd name="connsiteY307" fmla="*/ 805087 h 1166887"/>
                <a:gd name="connsiteX308" fmla="*/ 2033136 w 3024845"/>
                <a:gd name="connsiteY308" fmla="*/ 805087 h 1166887"/>
                <a:gd name="connsiteX309" fmla="*/ 2033136 w 3024845"/>
                <a:gd name="connsiteY309" fmla="*/ 722394 h 1166887"/>
                <a:gd name="connsiteX310" fmla="*/ 2128256 w 3024845"/>
                <a:gd name="connsiteY310" fmla="*/ 722394 h 1166887"/>
                <a:gd name="connsiteX311" fmla="*/ 2140186 w 3024845"/>
                <a:gd name="connsiteY311" fmla="*/ 404253 h 1166887"/>
                <a:gd name="connsiteX312" fmla="*/ 2128026 w 3024845"/>
                <a:gd name="connsiteY312" fmla="*/ 382635 h 1166887"/>
                <a:gd name="connsiteX313" fmla="*/ 2121946 w 3024845"/>
                <a:gd name="connsiteY313" fmla="*/ 378311 h 1166887"/>
                <a:gd name="connsiteX314" fmla="*/ 2130053 w 3024845"/>
                <a:gd name="connsiteY314" fmla="*/ 354532 h 1166887"/>
                <a:gd name="connsiteX315" fmla="*/ 2130053 w 3024845"/>
                <a:gd name="connsiteY315" fmla="*/ 337238 h 1166887"/>
                <a:gd name="connsiteX316" fmla="*/ 2144240 w 3024845"/>
                <a:gd name="connsiteY316" fmla="*/ 337238 h 1166887"/>
                <a:gd name="connsiteX317" fmla="*/ 2144240 w 3024845"/>
                <a:gd name="connsiteY317" fmla="*/ 315620 h 1166887"/>
                <a:gd name="connsiteX318" fmla="*/ 2146266 w 3024845"/>
                <a:gd name="connsiteY318" fmla="*/ 311296 h 1166887"/>
                <a:gd name="connsiteX319" fmla="*/ 2146266 w 3024845"/>
                <a:gd name="connsiteY319" fmla="*/ 233472 h 1166887"/>
                <a:gd name="connsiteX320" fmla="*/ 2144240 w 3024845"/>
                <a:gd name="connsiteY320" fmla="*/ 226987 h 1166887"/>
                <a:gd name="connsiteX321" fmla="*/ 2150320 w 3024845"/>
                <a:gd name="connsiteY321" fmla="*/ 220501 h 1166887"/>
                <a:gd name="connsiteX322" fmla="*/ 2150320 w 3024845"/>
                <a:gd name="connsiteY322" fmla="*/ 162133 h 1166887"/>
                <a:gd name="connsiteX323" fmla="*/ 2152346 w 3024845"/>
                <a:gd name="connsiteY323" fmla="*/ 157810 h 1166887"/>
                <a:gd name="connsiteX324" fmla="*/ 2152346 w 3024845"/>
                <a:gd name="connsiteY324" fmla="*/ 101604 h 1166887"/>
                <a:gd name="connsiteX325" fmla="*/ 2154373 w 3024845"/>
                <a:gd name="connsiteY325" fmla="*/ 82148 h 1166887"/>
                <a:gd name="connsiteX326" fmla="*/ 2158427 w 3024845"/>
                <a:gd name="connsiteY326" fmla="*/ 99442 h 1166887"/>
                <a:gd name="connsiteX327" fmla="*/ 2160453 w 3024845"/>
                <a:gd name="connsiteY327" fmla="*/ 157810 h 1166887"/>
                <a:gd name="connsiteX328" fmla="*/ 2162480 w 3024845"/>
                <a:gd name="connsiteY328" fmla="*/ 220501 h 1166887"/>
                <a:gd name="connsiteX329" fmla="*/ 2168560 w 3024845"/>
                <a:gd name="connsiteY329" fmla="*/ 226987 h 1166887"/>
                <a:gd name="connsiteX330" fmla="*/ 2166533 w 3024845"/>
                <a:gd name="connsiteY330" fmla="*/ 233472 h 1166887"/>
                <a:gd name="connsiteX331" fmla="*/ 2166533 w 3024845"/>
                <a:gd name="connsiteY331" fmla="*/ 311296 h 1166887"/>
                <a:gd name="connsiteX332" fmla="*/ 2168560 w 3024845"/>
                <a:gd name="connsiteY332" fmla="*/ 315620 h 1166887"/>
                <a:gd name="connsiteX333" fmla="*/ 2168560 w 3024845"/>
                <a:gd name="connsiteY333" fmla="*/ 337238 h 1166887"/>
                <a:gd name="connsiteX334" fmla="*/ 2182747 w 3024845"/>
                <a:gd name="connsiteY334" fmla="*/ 337238 h 1166887"/>
                <a:gd name="connsiteX335" fmla="*/ 2182747 w 3024845"/>
                <a:gd name="connsiteY335" fmla="*/ 354532 h 1166887"/>
                <a:gd name="connsiteX336" fmla="*/ 2190854 w 3024845"/>
                <a:gd name="connsiteY336" fmla="*/ 378311 h 1166887"/>
                <a:gd name="connsiteX337" fmla="*/ 2184774 w 3024845"/>
                <a:gd name="connsiteY337" fmla="*/ 382635 h 1166887"/>
                <a:gd name="connsiteX338" fmla="*/ 2172613 w 3024845"/>
                <a:gd name="connsiteY338" fmla="*/ 404253 h 1166887"/>
                <a:gd name="connsiteX339" fmla="*/ 2180720 w 3024845"/>
                <a:gd name="connsiteY339" fmla="*/ 657181 h 1166887"/>
                <a:gd name="connsiteX340" fmla="*/ 2245574 w 3024845"/>
                <a:gd name="connsiteY340" fmla="*/ 657181 h 1166887"/>
                <a:gd name="connsiteX341" fmla="*/ 2245574 w 3024845"/>
                <a:gd name="connsiteY341" fmla="*/ 732843 h 1166887"/>
                <a:gd name="connsiteX342" fmla="*/ 2253681 w 3024845"/>
                <a:gd name="connsiteY342" fmla="*/ 732843 h 1166887"/>
                <a:gd name="connsiteX343" fmla="*/ 2255708 w 3024845"/>
                <a:gd name="connsiteY343" fmla="*/ 726358 h 1166887"/>
                <a:gd name="connsiteX344" fmla="*/ 2261788 w 3024845"/>
                <a:gd name="connsiteY344" fmla="*/ 726358 h 1166887"/>
                <a:gd name="connsiteX345" fmla="*/ 2263815 w 3024845"/>
                <a:gd name="connsiteY345" fmla="*/ 735005 h 1166887"/>
                <a:gd name="connsiteX346" fmla="*/ 2275975 w 3024845"/>
                <a:gd name="connsiteY346" fmla="*/ 735005 h 1166887"/>
                <a:gd name="connsiteX347" fmla="*/ 2275975 w 3024845"/>
                <a:gd name="connsiteY347" fmla="*/ 728519 h 1166887"/>
                <a:gd name="connsiteX348" fmla="*/ 2298268 w 3024845"/>
                <a:gd name="connsiteY348" fmla="*/ 728519 h 1166887"/>
                <a:gd name="connsiteX349" fmla="*/ 2298268 w 3024845"/>
                <a:gd name="connsiteY349" fmla="*/ 735005 h 1166887"/>
                <a:gd name="connsiteX350" fmla="*/ 2318535 w 3024845"/>
                <a:gd name="connsiteY350" fmla="*/ 735005 h 1166887"/>
                <a:gd name="connsiteX351" fmla="*/ 2318535 w 3024845"/>
                <a:gd name="connsiteY351" fmla="*/ 780402 h 1166887"/>
                <a:gd name="connsiteX352" fmla="*/ 2332722 w 3024845"/>
                <a:gd name="connsiteY352" fmla="*/ 780402 h 1166887"/>
                <a:gd name="connsiteX353" fmla="*/ 2332722 w 3024845"/>
                <a:gd name="connsiteY353" fmla="*/ 767431 h 1166887"/>
                <a:gd name="connsiteX354" fmla="*/ 2348936 w 3024845"/>
                <a:gd name="connsiteY354" fmla="*/ 767431 h 1166887"/>
                <a:gd name="connsiteX355" fmla="*/ 2348936 w 3024845"/>
                <a:gd name="connsiteY355" fmla="*/ 588004 h 1166887"/>
                <a:gd name="connsiteX356" fmla="*/ 2355016 w 3024845"/>
                <a:gd name="connsiteY356" fmla="*/ 581518 h 1166887"/>
                <a:gd name="connsiteX357" fmla="*/ 2427977 w 3024845"/>
                <a:gd name="connsiteY357" fmla="*/ 581518 h 1166887"/>
                <a:gd name="connsiteX358" fmla="*/ 2427977 w 3024845"/>
                <a:gd name="connsiteY358" fmla="*/ 590166 h 1166887"/>
                <a:gd name="connsiteX359" fmla="*/ 2438110 w 3024845"/>
                <a:gd name="connsiteY359" fmla="*/ 590166 h 1166887"/>
                <a:gd name="connsiteX360" fmla="*/ 2438110 w 3024845"/>
                <a:gd name="connsiteY360" fmla="*/ 704740 h 1166887"/>
                <a:gd name="connsiteX361" fmla="*/ 2460404 w 3024845"/>
                <a:gd name="connsiteY361" fmla="*/ 704740 h 1166887"/>
                <a:gd name="connsiteX362" fmla="*/ 2460404 w 3024845"/>
                <a:gd name="connsiteY362" fmla="*/ 637725 h 1166887"/>
                <a:gd name="connsiteX363" fmla="*/ 2486751 w 3024845"/>
                <a:gd name="connsiteY363" fmla="*/ 637725 h 1166887"/>
                <a:gd name="connsiteX364" fmla="*/ 2490804 w 3024845"/>
                <a:gd name="connsiteY364" fmla="*/ 633401 h 1166887"/>
                <a:gd name="connsiteX365" fmla="*/ 2498911 w 3024845"/>
                <a:gd name="connsiteY365" fmla="*/ 633401 h 1166887"/>
                <a:gd name="connsiteX366" fmla="*/ 2502964 w 3024845"/>
                <a:gd name="connsiteY366" fmla="*/ 637725 h 1166887"/>
                <a:gd name="connsiteX367" fmla="*/ 2525258 w 3024845"/>
                <a:gd name="connsiteY367" fmla="*/ 637725 h 1166887"/>
                <a:gd name="connsiteX368" fmla="*/ 2525258 w 3024845"/>
                <a:gd name="connsiteY368" fmla="*/ 520989 h 1166887"/>
                <a:gd name="connsiteX369" fmla="*/ 2582005 w 3024845"/>
                <a:gd name="connsiteY369" fmla="*/ 510180 h 1166887"/>
                <a:gd name="connsiteX370" fmla="*/ 2582005 w 3024845"/>
                <a:gd name="connsiteY370" fmla="*/ 511261 h 1166887"/>
                <a:gd name="connsiteX371" fmla="*/ 2582005 w 3024845"/>
                <a:gd name="connsiteY371" fmla="*/ 518827 h 1166887"/>
                <a:gd name="connsiteX372" fmla="*/ 2608352 w 3024845"/>
                <a:gd name="connsiteY372" fmla="*/ 518827 h 1166887"/>
                <a:gd name="connsiteX373" fmla="*/ 2608352 w 3024845"/>
                <a:gd name="connsiteY373" fmla="*/ 773917 h 1166887"/>
                <a:gd name="connsiteX374" fmla="*/ 2630646 w 3024845"/>
                <a:gd name="connsiteY374" fmla="*/ 773917 h 1166887"/>
                <a:gd name="connsiteX375" fmla="*/ 2630646 w 3024845"/>
                <a:gd name="connsiteY375" fmla="*/ 769593 h 1166887"/>
                <a:gd name="connsiteX376" fmla="*/ 2642806 w 3024845"/>
                <a:gd name="connsiteY376" fmla="*/ 769593 h 1166887"/>
                <a:gd name="connsiteX377" fmla="*/ 2642806 w 3024845"/>
                <a:gd name="connsiteY377" fmla="*/ 773917 h 1166887"/>
                <a:gd name="connsiteX378" fmla="*/ 2667126 w 3024845"/>
                <a:gd name="connsiteY378" fmla="*/ 773917 h 1166887"/>
                <a:gd name="connsiteX379" fmla="*/ 2667126 w 3024845"/>
                <a:gd name="connsiteY379" fmla="*/ 760946 h 1166887"/>
                <a:gd name="connsiteX380" fmla="*/ 2695500 w 3024845"/>
                <a:gd name="connsiteY380" fmla="*/ 760946 h 1166887"/>
                <a:gd name="connsiteX381" fmla="*/ 2707660 w 3024845"/>
                <a:gd name="connsiteY381" fmla="*/ 756622 h 1166887"/>
                <a:gd name="connsiteX382" fmla="*/ 2727927 w 3024845"/>
                <a:gd name="connsiteY382" fmla="*/ 760946 h 1166887"/>
                <a:gd name="connsiteX383" fmla="*/ 2727927 w 3024845"/>
                <a:gd name="connsiteY383" fmla="*/ 743652 h 1166887"/>
                <a:gd name="connsiteX384" fmla="*/ 2736034 w 3024845"/>
                <a:gd name="connsiteY384" fmla="*/ 743652 h 1166887"/>
                <a:gd name="connsiteX385" fmla="*/ 2736034 w 3024845"/>
                <a:gd name="connsiteY385" fmla="*/ 730681 h 1166887"/>
                <a:gd name="connsiteX386" fmla="*/ 2792781 w 3024845"/>
                <a:gd name="connsiteY386" fmla="*/ 730681 h 1166887"/>
                <a:gd name="connsiteX387" fmla="*/ 2792781 w 3024845"/>
                <a:gd name="connsiteY387" fmla="*/ 700416 h 1166887"/>
                <a:gd name="connsiteX388" fmla="*/ 2811021 w 3024845"/>
                <a:gd name="connsiteY388" fmla="*/ 700416 h 1166887"/>
                <a:gd name="connsiteX389" fmla="*/ 2811021 w 3024845"/>
                <a:gd name="connsiteY389" fmla="*/ 693931 h 1166887"/>
                <a:gd name="connsiteX390" fmla="*/ 2823181 w 3024845"/>
                <a:gd name="connsiteY390" fmla="*/ 693931 h 1166887"/>
                <a:gd name="connsiteX391" fmla="*/ 2823181 w 3024845"/>
                <a:gd name="connsiteY391" fmla="*/ 700416 h 1166887"/>
                <a:gd name="connsiteX392" fmla="*/ 2839395 w 3024845"/>
                <a:gd name="connsiteY392" fmla="*/ 700416 h 1166887"/>
                <a:gd name="connsiteX393" fmla="*/ 2839395 w 3024845"/>
                <a:gd name="connsiteY393" fmla="*/ 750137 h 1166887"/>
                <a:gd name="connsiteX394" fmla="*/ 2871822 w 3024845"/>
                <a:gd name="connsiteY394" fmla="*/ 750137 h 1166887"/>
                <a:gd name="connsiteX395" fmla="*/ 2871822 w 3024845"/>
                <a:gd name="connsiteY395" fmla="*/ 724196 h 1166887"/>
                <a:gd name="connsiteX396" fmla="*/ 2910329 w 3024845"/>
                <a:gd name="connsiteY396" fmla="*/ 724196 h 1166887"/>
                <a:gd name="connsiteX397" fmla="*/ 2910329 w 3024845"/>
                <a:gd name="connsiteY397" fmla="*/ 693931 h 1166887"/>
                <a:gd name="connsiteX398" fmla="*/ 2958970 w 3024845"/>
                <a:gd name="connsiteY398" fmla="*/ 693931 h 1166887"/>
                <a:gd name="connsiteX399" fmla="*/ 2958970 w 3024845"/>
                <a:gd name="connsiteY399" fmla="*/ 805087 h 1166887"/>
                <a:gd name="connsiteX400" fmla="*/ 2958970 w 3024845"/>
                <a:gd name="connsiteY400" fmla="*/ 818866 h 1166887"/>
                <a:gd name="connsiteX401" fmla="*/ 3024845 w 3024845"/>
                <a:gd name="connsiteY401" fmla="*/ 818866 h 1166887"/>
                <a:gd name="connsiteX402" fmla="*/ 3024845 w 3024845"/>
                <a:gd name="connsiteY402" fmla="*/ 1160647 h 1166887"/>
                <a:gd name="connsiteX403" fmla="*/ 145862 w 3024845"/>
                <a:gd name="connsiteY403" fmla="*/ 1160647 h 1166887"/>
                <a:gd name="connsiteX404" fmla="*/ 2054 w 3024845"/>
                <a:gd name="connsiteY404" fmla="*/ 1166887 h 1166887"/>
                <a:gd name="connsiteX405" fmla="*/ 0 w 3024845"/>
                <a:gd name="connsiteY405" fmla="*/ 724196 h 1166887"/>
                <a:gd name="connsiteX406" fmla="*/ 20267 w 3024845"/>
                <a:gd name="connsiteY406" fmla="*/ 724196 h 1166887"/>
                <a:gd name="connsiteX407" fmla="*/ 20774 w 3024845"/>
                <a:gd name="connsiteY407" fmla="*/ 723115 h 1166887"/>
                <a:gd name="connsiteX408" fmla="*/ 24320 w 3024845"/>
                <a:gd name="connsiteY408" fmla="*/ 715549 h 1166887"/>
                <a:gd name="connsiteX409" fmla="*/ 26094 w 3024845"/>
                <a:gd name="connsiteY409" fmla="*/ 715819 h 1166887"/>
                <a:gd name="connsiteX410" fmla="*/ 38507 w 3024845"/>
                <a:gd name="connsiteY410" fmla="*/ 717710 h 1166887"/>
                <a:gd name="connsiteX411" fmla="*/ 39014 w 3024845"/>
                <a:gd name="connsiteY411" fmla="*/ 719062 h 1166887"/>
                <a:gd name="connsiteX412" fmla="*/ 42560 w 3024845"/>
                <a:gd name="connsiteY412" fmla="*/ 728519 h 1166887"/>
                <a:gd name="connsiteX413" fmla="*/ 68907 w 3024845"/>
                <a:gd name="connsiteY413" fmla="*/ 730681 h 1166887"/>
                <a:gd name="connsiteX414" fmla="*/ 68907 w 3024845"/>
                <a:gd name="connsiteY414" fmla="*/ 607460 h 1166887"/>
                <a:gd name="connsiteX415" fmla="*/ 70934 w 3024845"/>
                <a:gd name="connsiteY415" fmla="*/ 607460 h 1166887"/>
                <a:gd name="connsiteX416" fmla="*/ 85121 w 3024845"/>
                <a:gd name="connsiteY416" fmla="*/ 607460 h 1166887"/>
                <a:gd name="connsiteX417" fmla="*/ 85121 w 3024845"/>
                <a:gd name="connsiteY417" fmla="*/ 471268 h 1166887"/>
                <a:gd name="connsiteX418" fmla="*/ 86894 w 3024845"/>
                <a:gd name="connsiteY418" fmla="*/ 471268 h 1166887"/>
                <a:gd name="connsiteX419" fmla="*/ 99308 w 3024845"/>
                <a:gd name="connsiteY419" fmla="*/ 471268 h 1166887"/>
                <a:gd name="connsiteX420" fmla="*/ 99308 w 3024845"/>
                <a:gd name="connsiteY420" fmla="*/ 356694 h 1166887"/>
                <a:gd name="connsiteX421" fmla="*/ 103361 w 3024845"/>
                <a:gd name="connsiteY421" fmla="*/ 328590 h 1166887"/>
                <a:gd name="connsiteX422" fmla="*/ 105388 w 3024845"/>
                <a:gd name="connsiteY422" fmla="*/ 328590 h 1166887"/>
                <a:gd name="connsiteX423" fmla="*/ 119575 w 3024845"/>
                <a:gd name="connsiteY423" fmla="*/ 328590 h 1166887"/>
                <a:gd name="connsiteX424" fmla="*/ 156055 w 3024845"/>
                <a:gd name="connsiteY424" fmla="*/ 246443 h 1166887"/>
                <a:gd name="connsiteX425" fmla="*/ 160109 w 3024845"/>
                <a:gd name="connsiteY425" fmla="*/ 0 h 116688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56055 w 3024845"/>
                <a:gd name="connsiteY0" fmla="*/ 164295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423" fmla="*/ 156055 w 3024845"/>
                <a:gd name="connsiteY423" fmla="*/ 164295 h 1078499"/>
                <a:gd name="connsiteX0" fmla="*/ 119575 w 3024845"/>
                <a:gd name="connsiteY0" fmla="*/ 246442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58427 w 3024845"/>
                <a:gd name="connsiteY325" fmla="*/ 17294 h 1078499"/>
                <a:gd name="connsiteX326" fmla="*/ 2160453 w 3024845"/>
                <a:gd name="connsiteY326" fmla="*/ 75662 h 1078499"/>
                <a:gd name="connsiteX327" fmla="*/ 2162480 w 3024845"/>
                <a:gd name="connsiteY327" fmla="*/ 138353 h 1078499"/>
                <a:gd name="connsiteX328" fmla="*/ 2168560 w 3024845"/>
                <a:gd name="connsiteY328" fmla="*/ 144839 h 1078499"/>
                <a:gd name="connsiteX329" fmla="*/ 2166533 w 3024845"/>
                <a:gd name="connsiteY329" fmla="*/ 151324 h 1078499"/>
                <a:gd name="connsiteX330" fmla="*/ 2166533 w 3024845"/>
                <a:gd name="connsiteY330" fmla="*/ 229148 h 1078499"/>
                <a:gd name="connsiteX331" fmla="*/ 2168560 w 3024845"/>
                <a:gd name="connsiteY331" fmla="*/ 233472 h 1078499"/>
                <a:gd name="connsiteX332" fmla="*/ 2168560 w 3024845"/>
                <a:gd name="connsiteY332" fmla="*/ 255090 h 1078499"/>
                <a:gd name="connsiteX333" fmla="*/ 2182747 w 3024845"/>
                <a:gd name="connsiteY333" fmla="*/ 255090 h 1078499"/>
                <a:gd name="connsiteX334" fmla="*/ 2182747 w 3024845"/>
                <a:gd name="connsiteY334" fmla="*/ 272384 h 1078499"/>
                <a:gd name="connsiteX335" fmla="*/ 2190854 w 3024845"/>
                <a:gd name="connsiteY335" fmla="*/ 296163 h 1078499"/>
                <a:gd name="connsiteX336" fmla="*/ 2184774 w 3024845"/>
                <a:gd name="connsiteY336" fmla="*/ 300487 h 1078499"/>
                <a:gd name="connsiteX337" fmla="*/ 2172613 w 3024845"/>
                <a:gd name="connsiteY337" fmla="*/ 322105 h 1078499"/>
                <a:gd name="connsiteX338" fmla="*/ 2180720 w 3024845"/>
                <a:gd name="connsiteY338" fmla="*/ 575033 h 1078499"/>
                <a:gd name="connsiteX339" fmla="*/ 2245574 w 3024845"/>
                <a:gd name="connsiteY339" fmla="*/ 575033 h 1078499"/>
                <a:gd name="connsiteX340" fmla="*/ 2245574 w 3024845"/>
                <a:gd name="connsiteY340" fmla="*/ 650695 h 1078499"/>
                <a:gd name="connsiteX341" fmla="*/ 2253681 w 3024845"/>
                <a:gd name="connsiteY341" fmla="*/ 650695 h 1078499"/>
                <a:gd name="connsiteX342" fmla="*/ 2255708 w 3024845"/>
                <a:gd name="connsiteY342" fmla="*/ 644210 h 1078499"/>
                <a:gd name="connsiteX343" fmla="*/ 2261788 w 3024845"/>
                <a:gd name="connsiteY343" fmla="*/ 644210 h 1078499"/>
                <a:gd name="connsiteX344" fmla="*/ 2263815 w 3024845"/>
                <a:gd name="connsiteY344" fmla="*/ 652857 h 1078499"/>
                <a:gd name="connsiteX345" fmla="*/ 2275975 w 3024845"/>
                <a:gd name="connsiteY345" fmla="*/ 652857 h 1078499"/>
                <a:gd name="connsiteX346" fmla="*/ 2275975 w 3024845"/>
                <a:gd name="connsiteY346" fmla="*/ 646371 h 1078499"/>
                <a:gd name="connsiteX347" fmla="*/ 2298268 w 3024845"/>
                <a:gd name="connsiteY347" fmla="*/ 646371 h 1078499"/>
                <a:gd name="connsiteX348" fmla="*/ 2298268 w 3024845"/>
                <a:gd name="connsiteY348" fmla="*/ 652857 h 1078499"/>
                <a:gd name="connsiteX349" fmla="*/ 2318535 w 3024845"/>
                <a:gd name="connsiteY349" fmla="*/ 652857 h 1078499"/>
                <a:gd name="connsiteX350" fmla="*/ 2318535 w 3024845"/>
                <a:gd name="connsiteY350" fmla="*/ 698254 h 1078499"/>
                <a:gd name="connsiteX351" fmla="*/ 2332722 w 3024845"/>
                <a:gd name="connsiteY351" fmla="*/ 698254 h 1078499"/>
                <a:gd name="connsiteX352" fmla="*/ 2332722 w 3024845"/>
                <a:gd name="connsiteY352" fmla="*/ 685283 h 1078499"/>
                <a:gd name="connsiteX353" fmla="*/ 2348936 w 3024845"/>
                <a:gd name="connsiteY353" fmla="*/ 685283 h 1078499"/>
                <a:gd name="connsiteX354" fmla="*/ 2348936 w 3024845"/>
                <a:gd name="connsiteY354" fmla="*/ 505856 h 1078499"/>
                <a:gd name="connsiteX355" fmla="*/ 2355016 w 3024845"/>
                <a:gd name="connsiteY355" fmla="*/ 499370 h 1078499"/>
                <a:gd name="connsiteX356" fmla="*/ 2427977 w 3024845"/>
                <a:gd name="connsiteY356" fmla="*/ 499370 h 1078499"/>
                <a:gd name="connsiteX357" fmla="*/ 2427977 w 3024845"/>
                <a:gd name="connsiteY357" fmla="*/ 508018 h 1078499"/>
                <a:gd name="connsiteX358" fmla="*/ 2438110 w 3024845"/>
                <a:gd name="connsiteY358" fmla="*/ 508018 h 1078499"/>
                <a:gd name="connsiteX359" fmla="*/ 2438110 w 3024845"/>
                <a:gd name="connsiteY359" fmla="*/ 622592 h 1078499"/>
                <a:gd name="connsiteX360" fmla="*/ 2460404 w 3024845"/>
                <a:gd name="connsiteY360" fmla="*/ 622592 h 1078499"/>
                <a:gd name="connsiteX361" fmla="*/ 2460404 w 3024845"/>
                <a:gd name="connsiteY361" fmla="*/ 555577 h 1078499"/>
                <a:gd name="connsiteX362" fmla="*/ 2486751 w 3024845"/>
                <a:gd name="connsiteY362" fmla="*/ 555577 h 1078499"/>
                <a:gd name="connsiteX363" fmla="*/ 2490804 w 3024845"/>
                <a:gd name="connsiteY363" fmla="*/ 551253 h 1078499"/>
                <a:gd name="connsiteX364" fmla="*/ 2498911 w 3024845"/>
                <a:gd name="connsiteY364" fmla="*/ 551253 h 1078499"/>
                <a:gd name="connsiteX365" fmla="*/ 2502964 w 3024845"/>
                <a:gd name="connsiteY365" fmla="*/ 555577 h 1078499"/>
                <a:gd name="connsiteX366" fmla="*/ 2525258 w 3024845"/>
                <a:gd name="connsiteY366" fmla="*/ 555577 h 1078499"/>
                <a:gd name="connsiteX367" fmla="*/ 2525258 w 3024845"/>
                <a:gd name="connsiteY367" fmla="*/ 438841 h 1078499"/>
                <a:gd name="connsiteX368" fmla="*/ 2582005 w 3024845"/>
                <a:gd name="connsiteY368" fmla="*/ 428032 h 1078499"/>
                <a:gd name="connsiteX369" fmla="*/ 2582005 w 3024845"/>
                <a:gd name="connsiteY369" fmla="*/ 429113 h 1078499"/>
                <a:gd name="connsiteX370" fmla="*/ 2582005 w 3024845"/>
                <a:gd name="connsiteY370" fmla="*/ 436679 h 1078499"/>
                <a:gd name="connsiteX371" fmla="*/ 2608352 w 3024845"/>
                <a:gd name="connsiteY371" fmla="*/ 436679 h 1078499"/>
                <a:gd name="connsiteX372" fmla="*/ 2608352 w 3024845"/>
                <a:gd name="connsiteY372" fmla="*/ 691769 h 1078499"/>
                <a:gd name="connsiteX373" fmla="*/ 2630646 w 3024845"/>
                <a:gd name="connsiteY373" fmla="*/ 691769 h 1078499"/>
                <a:gd name="connsiteX374" fmla="*/ 2630646 w 3024845"/>
                <a:gd name="connsiteY374" fmla="*/ 687445 h 1078499"/>
                <a:gd name="connsiteX375" fmla="*/ 2642806 w 3024845"/>
                <a:gd name="connsiteY375" fmla="*/ 687445 h 1078499"/>
                <a:gd name="connsiteX376" fmla="*/ 2642806 w 3024845"/>
                <a:gd name="connsiteY376" fmla="*/ 691769 h 1078499"/>
                <a:gd name="connsiteX377" fmla="*/ 2667126 w 3024845"/>
                <a:gd name="connsiteY377" fmla="*/ 691769 h 1078499"/>
                <a:gd name="connsiteX378" fmla="*/ 2667126 w 3024845"/>
                <a:gd name="connsiteY378" fmla="*/ 678798 h 1078499"/>
                <a:gd name="connsiteX379" fmla="*/ 2695500 w 3024845"/>
                <a:gd name="connsiteY379" fmla="*/ 678798 h 1078499"/>
                <a:gd name="connsiteX380" fmla="*/ 2707660 w 3024845"/>
                <a:gd name="connsiteY380" fmla="*/ 674474 h 1078499"/>
                <a:gd name="connsiteX381" fmla="*/ 2727927 w 3024845"/>
                <a:gd name="connsiteY381" fmla="*/ 678798 h 1078499"/>
                <a:gd name="connsiteX382" fmla="*/ 2727927 w 3024845"/>
                <a:gd name="connsiteY382" fmla="*/ 661504 h 1078499"/>
                <a:gd name="connsiteX383" fmla="*/ 2736034 w 3024845"/>
                <a:gd name="connsiteY383" fmla="*/ 661504 h 1078499"/>
                <a:gd name="connsiteX384" fmla="*/ 2736034 w 3024845"/>
                <a:gd name="connsiteY384" fmla="*/ 648533 h 1078499"/>
                <a:gd name="connsiteX385" fmla="*/ 2792781 w 3024845"/>
                <a:gd name="connsiteY385" fmla="*/ 648533 h 1078499"/>
                <a:gd name="connsiteX386" fmla="*/ 2792781 w 3024845"/>
                <a:gd name="connsiteY386" fmla="*/ 618268 h 1078499"/>
                <a:gd name="connsiteX387" fmla="*/ 2811021 w 3024845"/>
                <a:gd name="connsiteY387" fmla="*/ 618268 h 1078499"/>
                <a:gd name="connsiteX388" fmla="*/ 2811021 w 3024845"/>
                <a:gd name="connsiteY388" fmla="*/ 611783 h 1078499"/>
                <a:gd name="connsiteX389" fmla="*/ 2823181 w 3024845"/>
                <a:gd name="connsiteY389" fmla="*/ 611783 h 1078499"/>
                <a:gd name="connsiteX390" fmla="*/ 2823181 w 3024845"/>
                <a:gd name="connsiteY390" fmla="*/ 618268 h 1078499"/>
                <a:gd name="connsiteX391" fmla="*/ 2839395 w 3024845"/>
                <a:gd name="connsiteY391" fmla="*/ 618268 h 1078499"/>
                <a:gd name="connsiteX392" fmla="*/ 2839395 w 3024845"/>
                <a:gd name="connsiteY392" fmla="*/ 667989 h 1078499"/>
                <a:gd name="connsiteX393" fmla="*/ 2871822 w 3024845"/>
                <a:gd name="connsiteY393" fmla="*/ 667989 h 1078499"/>
                <a:gd name="connsiteX394" fmla="*/ 2871822 w 3024845"/>
                <a:gd name="connsiteY394" fmla="*/ 642048 h 1078499"/>
                <a:gd name="connsiteX395" fmla="*/ 2910329 w 3024845"/>
                <a:gd name="connsiteY395" fmla="*/ 642048 h 1078499"/>
                <a:gd name="connsiteX396" fmla="*/ 2910329 w 3024845"/>
                <a:gd name="connsiteY396" fmla="*/ 611783 h 1078499"/>
                <a:gd name="connsiteX397" fmla="*/ 2958970 w 3024845"/>
                <a:gd name="connsiteY397" fmla="*/ 611783 h 1078499"/>
                <a:gd name="connsiteX398" fmla="*/ 2958970 w 3024845"/>
                <a:gd name="connsiteY398" fmla="*/ 722939 h 1078499"/>
                <a:gd name="connsiteX399" fmla="*/ 2958970 w 3024845"/>
                <a:gd name="connsiteY399" fmla="*/ 736718 h 1078499"/>
                <a:gd name="connsiteX400" fmla="*/ 3024845 w 3024845"/>
                <a:gd name="connsiteY400" fmla="*/ 736718 h 1078499"/>
                <a:gd name="connsiteX401" fmla="*/ 3024845 w 3024845"/>
                <a:gd name="connsiteY401" fmla="*/ 1078499 h 1078499"/>
                <a:gd name="connsiteX402" fmla="*/ 2054 w 3024845"/>
                <a:gd name="connsiteY402" fmla="*/ 1076166 h 1078499"/>
                <a:gd name="connsiteX403" fmla="*/ 0 w 3024845"/>
                <a:gd name="connsiteY403" fmla="*/ 642048 h 1078499"/>
                <a:gd name="connsiteX404" fmla="*/ 20267 w 3024845"/>
                <a:gd name="connsiteY404" fmla="*/ 642048 h 1078499"/>
                <a:gd name="connsiteX405" fmla="*/ 20774 w 3024845"/>
                <a:gd name="connsiteY405" fmla="*/ 640967 h 1078499"/>
                <a:gd name="connsiteX406" fmla="*/ 24320 w 3024845"/>
                <a:gd name="connsiteY406" fmla="*/ 633401 h 1078499"/>
                <a:gd name="connsiteX407" fmla="*/ 26094 w 3024845"/>
                <a:gd name="connsiteY407" fmla="*/ 633671 h 1078499"/>
                <a:gd name="connsiteX408" fmla="*/ 38507 w 3024845"/>
                <a:gd name="connsiteY408" fmla="*/ 635562 h 1078499"/>
                <a:gd name="connsiteX409" fmla="*/ 39014 w 3024845"/>
                <a:gd name="connsiteY409" fmla="*/ 636914 h 1078499"/>
                <a:gd name="connsiteX410" fmla="*/ 42560 w 3024845"/>
                <a:gd name="connsiteY410" fmla="*/ 646371 h 1078499"/>
                <a:gd name="connsiteX411" fmla="*/ 68907 w 3024845"/>
                <a:gd name="connsiteY411" fmla="*/ 648533 h 1078499"/>
                <a:gd name="connsiteX412" fmla="*/ 68907 w 3024845"/>
                <a:gd name="connsiteY412" fmla="*/ 525312 h 1078499"/>
                <a:gd name="connsiteX413" fmla="*/ 70934 w 3024845"/>
                <a:gd name="connsiteY413" fmla="*/ 525312 h 1078499"/>
                <a:gd name="connsiteX414" fmla="*/ 85121 w 3024845"/>
                <a:gd name="connsiteY414" fmla="*/ 525312 h 1078499"/>
                <a:gd name="connsiteX415" fmla="*/ 85121 w 3024845"/>
                <a:gd name="connsiteY415" fmla="*/ 389120 h 1078499"/>
                <a:gd name="connsiteX416" fmla="*/ 86894 w 3024845"/>
                <a:gd name="connsiteY416" fmla="*/ 389120 h 1078499"/>
                <a:gd name="connsiteX417" fmla="*/ 99308 w 3024845"/>
                <a:gd name="connsiteY417" fmla="*/ 389120 h 1078499"/>
                <a:gd name="connsiteX418" fmla="*/ 99308 w 3024845"/>
                <a:gd name="connsiteY418" fmla="*/ 274546 h 1078499"/>
                <a:gd name="connsiteX419" fmla="*/ 103361 w 3024845"/>
                <a:gd name="connsiteY419" fmla="*/ 246442 h 1078499"/>
                <a:gd name="connsiteX420" fmla="*/ 105388 w 3024845"/>
                <a:gd name="connsiteY420" fmla="*/ 246442 h 1078499"/>
                <a:gd name="connsiteX421" fmla="*/ 119575 w 3024845"/>
                <a:gd name="connsiteY421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0453 w 3024845"/>
                <a:gd name="connsiteY325" fmla="*/ 75662 h 1078499"/>
                <a:gd name="connsiteX326" fmla="*/ 2162480 w 3024845"/>
                <a:gd name="connsiteY326" fmla="*/ 138353 h 1078499"/>
                <a:gd name="connsiteX327" fmla="*/ 2168560 w 3024845"/>
                <a:gd name="connsiteY327" fmla="*/ 144839 h 1078499"/>
                <a:gd name="connsiteX328" fmla="*/ 2166533 w 3024845"/>
                <a:gd name="connsiteY328" fmla="*/ 151324 h 1078499"/>
                <a:gd name="connsiteX329" fmla="*/ 2166533 w 3024845"/>
                <a:gd name="connsiteY329" fmla="*/ 229148 h 1078499"/>
                <a:gd name="connsiteX330" fmla="*/ 2168560 w 3024845"/>
                <a:gd name="connsiteY330" fmla="*/ 233472 h 1078499"/>
                <a:gd name="connsiteX331" fmla="*/ 2168560 w 3024845"/>
                <a:gd name="connsiteY331" fmla="*/ 255090 h 1078499"/>
                <a:gd name="connsiteX332" fmla="*/ 2182747 w 3024845"/>
                <a:gd name="connsiteY332" fmla="*/ 255090 h 1078499"/>
                <a:gd name="connsiteX333" fmla="*/ 2182747 w 3024845"/>
                <a:gd name="connsiteY333" fmla="*/ 272384 h 1078499"/>
                <a:gd name="connsiteX334" fmla="*/ 2190854 w 3024845"/>
                <a:gd name="connsiteY334" fmla="*/ 296163 h 1078499"/>
                <a:gd name="connsiteX335" fmla="*/ 2184774 w 3024845"/>
                <a:gd name="connsiteY335" fmla="*/ 300487 h 1078499"/>
                <a:gd name="connsiteX336" fmla="*/ 2172613 w 3024845"/>
                <a:gd name="connsiteY336" fmla="*/ 322105 h 1078499"/>
                <a:gd name="connsiteX337" fmla="*/ 2180720 w 3024845"/>
                <a:gd name="connsiteY337" fmla="*/ 575033 h 1078499"/>
                <a:gd name="connsiteX338" fmla="*/ 2245574 w 3024845"/>
                <a:gd name="connsiteY338" fmla="*/ 575033 h 1078499"/>
                <a:gd name="connsiteX339" fmla="*/ 2245574 w 3024845"/>
                <a:gd name="connsiteY339" fmla="*/ 650695 h 1078499"/>
                <a:gd name="connsiteX340" fmla="*/ 2253681 w 3024845"/>
                <a:gd name="connsiteY340" fmla="*/ 650695 h 1078499"/>
                <a:gd name="connsiteX341" fmla="*/ 2255708 w 3024845"/>
                <a:gd name="connsiteY341" fmla="*/ 644210 h 1078499"/>
                <a:gd name="connsiteX342" fmla="*/ 2261788 w 3024845"/>
                <a:gd name="connsiteY342" fmla="*/ 644210 h 1078499"/>
                <a:gd name="connsiteX343" fmla="*/ 2263815 w 3024845"/>
                <a:gd name="connsiteY343" fmla="*/ 652857 h 1078499"/>
                <a:gd name="connsiteX344" fmla="*/ 2275975 w 3024845"/>
                <a:gd name="connsiteY344" fmla="*/ 652857 h 1078499"/>
                <a:gd name="connsiteX345" fmla="*/ 2275975 w 3024845"/>
                <a:gd name="connsiteY345" fmla="*/ 646371 h 1078499"/>
                <a:gd name="connsiteX346" fmla="*/ 2298268 w 3024845"/>
                <a:gd name="connsiteY346" fmla="*/ 646371 h 1078499"/>
                <a:gd name="connsiteX347" fmla="*/ 2298268 w 3024845"/>
                <a:gd name="connsiteY347" fmla="*/ 652857 h 1078499"/>
                <a:gd name="connsiteX348" fmla="*/ 2318535 w 3024845"/>
                <a:gd name="connsiteY348" fmla="*/ 652857 h 1078499"/>
                <a:gd name="connsiteX349" fmla="*/ 2318535 w 3024845"/>
                <a:gd name="connsiteY349" fmla="*/ 698254 h 1078499"/>
                <a:gd name="connsiteX350" fmla="*/ 2332722 w 3024845"/>
                <a:gd name="connsiteY350" fmla="*/ 698254 h 1078499"/>
                <a:gd name="connsiteX351" fmla="*/ 2332722 w 3024845"/>
                <a:gd name="connsiteY351" fmla="*/ 685283 h 1078499"/>
                <a:gd name="connsiteX352" fmla="*/ 2348936 w 3024845"/>
                <a:gd name="connsiteY352" fmla="*/ 685283 h 1078499"/>
                <a:gd name="connsiteX353" fmla="*/ 2348936 w 3024845"/>
                <a:gd name="connsiteY353" fmla="*/ 505856 h 1078499"/>
                <a:gd name="connsiteX354" fmla="*/ 2355016 w 3024845"/>
                <a:gd name="connsiteY354" fmla="*/ 499370 h 1078499"/>
                <a:gd name="connsiteX355" fmla="*/ 2427977 w 3024845"/>
                <a:gd name="connsiteY355" fmla="*/ 499370 h 1078499"/>
                <a:gd name="connsiteX356" fmla="*/ 2427977 w 3024845"/>
                <a:gd name="connsiteY356" fmla="*/ 508018 h 1078499"/>
                <a:gd name="connsiteX357" fmla="*/ 2438110 w 3024845"/>
                <a:gd name="connsiteY357" fmla="*/ 508018 h 1078499"/>
                <a:gd name="connsiteX358" fmla="*/ 2438110 w 3024845"/>
                <a:gd name="connsiteY358" fmla="*/ 622592 h 1078499"/>
                <a:gd name="connsiteX359" fmla="*/ 2460404 w 3024845"/>
                <a:gd name="connsiteY359" fmla="*/ 622592 h 1078499"/>
                <a:gd name="connsiteX360" fmla="*/ 2460404 w 3024845"/>
                <a:gd name="connsiteY360" fmla="*/ 555577 h 1078499"/>
                <a:gd name="connsiteX361" fmla="*/ 2486751 w 3024845"/>
                <a:gd name="connsiteY361" fmla="*/ 555577 h 1078499"/>
                <a:gd name="connsiteX362" fmla="*/ 2490804 w 3024845"/>
                <a:gd name="connsiteY362" fmla="*/ 551253 h 1078499"/>
                <a:gd name="connsiteX363" fmla="*/ 2498911 w 3024845"/>
                <a:gd name="connsiteY363" fmla="*/ 551253 h 1078499"/>
                <a:gd name="connsiteX364" fmla="*/ 2502964 w 3024845"/>
                <a:gd name="connsiteY364" fmla="*/ 555577 h 1078499"/>
                <a:gd name="connsiteX365" fmla="*/ 2525258 w 3024845"/>
                <a:gd name="connsiteY365" fmla="*/ 555577 h 1078499"/>
                <a:gd name="connsiteX366" fmla="*/ 2525258 w 3024845"/>
                <a:gd name="connsiteY366" fmla="*/ 438841 h 1078499"/>
                <a:gd name="connsiteX367" fmla="*/ 2582005 w 3024845"/>
                <a:gd name="connsiteY367" fmla="*/ 428032 h 1078499"/>
                <a:gd name="connsiteX368" fmla="*/ 2582005 w 3024845"/>
                <a:gd name="connsiteY368" fmla="*/ 429113 h 1078499"/>
                <a:gd name="connsiteX369" fmla="*/ 2582005 w 3024845"/>
                <a:gd name="connsiteY369" fmla="*/ 436679 h 1078499"/>
                <a:gd name="connsiteX370" fmla="*/ 2608352 w 3024845"/>
                <a:gd name="connsiteY370" fmla="*/ 436679 h 1078499"/>
                <a:gd name="connsiteX371" fmla="*/ 2608352 w 3024845"/>
                <a:gd name="connsiteY371" fmla="*/ 691769 h 1078499"/>
                <a:gd name="connsiteX372" fmla="*/ 2630646 w 3024845"/>
                <a:gd name="connsiteY372" fmla="*/ 691769 h 1078499"/>
                <a:gd name="connsiteX373" fmla="*/ 2630646 w 3024845"/>
                <a:gd name="connsiteY373" fmla="*/ 687445 h 1078499"/>
                <a:gd name="connsiteX374" fmla="*/ 2642806 w 3024845"/>
                <a:gd name="connsiteY374" fmla="*/ 687445 h 1078499"/>
                <a:gd name="connsiteX375" fmla="*/ 2642806 w 3024845"/>
                <a:gd name="connsiteY375" fmla="*/ 691769 h 1078499"/>
                <a:gd name="connsiteX376" fmla="*/ 2667126 w 3024845"/>
                <a:gd name="connsiteY376" fmla="*/ 691769 h 1078499"/>
                <a:gd name="connsiteX377" fmla="*/ 2667126 w 3024845"/>
                <a:gd name="connsiteY377" fmla="*/ 678798 h 1078499"/>
                <a:gd name="connsiteX378" fmla="*/ 2695500 w 3024845"/>
                <a:gd name="connsiteY378" fmla="*/ 678798 h 1078499"/>
                <a:gd name="connsiteX379" fmla="*/ 2707660 w 3024845"/>
                <a:gd name="connsiteY379" fmla="*/ 674474 h 1078499"/>
                <a:gd name="connsiteX380" fmla="*/ 2727927 w 3024845"/>
                <a:gd name="connsiteY380" fmla="*/ 678798 h 1078499"/>
                <a:gd name="connsiteX381" fmla="*/ 2727927 w 3024845"/>
                <a:gd name="connsiteY381" fmla="*/ 661504 h 1078499"/>
                <a:gd name="connsiteX382" fmla="*/ 2736034 w 3024845"/>
                <a:gd name="connsiteY382" fmla="*/ 661504 h 1078499"/>
                <a:gd name="connsiteX383" fmla="*/ 2736034 w 3024845"/>
                <a:gd name="connsiteY383" fmla="*/ 648533 h 1078499"/>
                <a:gd name="connsiteX384" fmla="*/ 2792781 w 3024845"/>
                <a:gd name="connsiteY384" fmla="*/ 648533 h 1078499"/>
                <a:gd name="connsiteX385" fmla="*/ 2792781 w 3024845"/>
                <a:gd name="connsiteY385" fmla="*/ 618268 h 1078499"/>
                <a:gd name="connsiteX386" fmla="*/ 2811021 w 3024845"/>
                <a:gd name="connsiteY386" fmla="*/ 618268 h 1078499"/>
                <a:gd name="connsiteX387" fmla="*/ 2811021 w 3024845"/>
                <a:gd name="connsiteY387" fmla="*/ 611783 h 1078499"/>
                <a:gd name="connsiteX388" fmla="*/ 2823181 w 3024845"/>
                <a:gd name="connsiteY388" fmla="*/ 611783 h 1078499"/>
                <a:gd name="connsiteX389" fmla="*/ 2823181 w 3024845"/>
                <a:gd name="connsiteY389" fmla="*/ 618268 h 1078499"/>
                <a:gd name="connsiteX390" fmla="*/ 2839395 w 3024845"/>
                <a:gd name="connsiteY390" fmla="*/ 618268 h 1078499"/>
                <a:gd name="connsiteX391" fmla="*/ 2839395 w 3024845"/>
                <a:gd name="connsiteY391" fmla="*/ 667989 h 1078499"/>
                <a:gd name="connsiteX392" fmla="*/ 2871822 w 3024845"/>
                <a:gd name="connsiteY392" fmla="*/ 667989 h 1078499"/>
                <a:gd name="connsiteX393" fmla="*/ 2871822 w 3024845"/>
                <a:gd name="connsiteY393" fmla="*/ 642048 h 1078499"/>
                <a:gd name="connsiteX394" fmla="*/ 2910329 w 3024845"/>
                <a:gd name="connsiteY394" fmla="*/ 642048 h 1078499"/>
                <a:gd name="connsiteX395" fmla="*/ 2910329 w 3024845"/>
                <a:gd name="connsiteY395" fmla="*/ 611783 h 1078499"/>
                <a:gd name="connsiteX396" fmla="*/ 2958970 w 3024845"/>
                <a:gd name="connsiteY396" fmla="*/ 611783 h 1078499"/>
                <a:gd name="connsiteX397" fmla="*/ 2958970 w 3024845"/>
                <a:gd name="connsiteY397" fmla="*/ 722939 h 1078499"/>
                <a:gd name="connsiteX398" fmla="*/ 2958970 w 3024845"/>
                <a:gd name="connsiteY398" fmla="*/ 736718 h 1078499"/>
                <a:gd name="connsiteX399" fmla="*/ 3024845 w 3024845"/>
                <a:gd name="connsiteY399" fmla="*/ 736718 h 1078499"/>
                <a:gd name="connsiteX400" fmla="*/ 3024845 w 3024845"/>
                <a:gd name="connsiteY400" fmla="*/ 1078499 h 1078499"/>
                <a:gd name="connsiteX401" fmla="*/ 2054 w 3024845"/>
                <a:gd name="connsiteY401" fmla="*/ 1076166 h 1078499"/>
                <a:gd name="connsiteX402" fmla="*/ 0 w 3024845"/>
                <a:gd name="connsiteY402" fmla="*/ 642048 h 1078499"/>
                <a:gd name="connsiteX403" fmla="*/ 20267 w 3024845"/>
                <a:gd name="connsiteY403" fmla="*/ 642048 h 1078499"/>
                <a:gd name="connsiteX404" fmla="*/ 20774 w 3024845"/>
                <a:gd name="connsiteY404" fmla="*/ 640967 h 1078499"/>
                <a:gd name="connsiteX405" fmla="*/ 24320 w 3024845"/>
                <a:gd name="connsiteY405" fmla="*/ 633401 h 1078499"/>
                <a:gd name="connsiteX406" fmla="*/ 26094 w 3024845"/>
                <a:gd name="connsiteY406" fmla="*/ 633671 h 1078499"/>
                <a:gd name="connsiteX407" fmla="*/ 38507 w 3024845"/>
                <a:gd name="connsiteY407" fmla="*/ 635562 h 1078499"/>
                <a:gd name="connsiteX408" fmla="*/ 39014 w 3024845"/>
                <a:gd name="connsiteY408" fmla="*/ 636914 h 1078499"/>
                <a:gd name="connsiteX409" fmla="*/ 42560 w 3024845"/>
                <a:gd name="connsiteY409" fmla="*/ 646371 h 1078499"/>
                <a:gd name="connsiteX410" fmla="*/ 68907 w 3024845"/>
                <a:gd name="connsiteY410" fmla="*/ 648533 h 1078499"/>
                <a:gd name="connsiteX411" fmla="*/ 68907 w 3024845"/>
                <a:gd name="connsiteY411" fmla="*/ 525312 h 1078499"/>
                <a:gd name="connsiteX412" fmla="*/ 70934 w 3024845"/>
                <a:gd name="connsiteY412" fmla="*/ 525312 h 1078499"/>
                <a:gd name="connsiteX413" fmla="*/ 85121 w 3024845"/>
                <a:gd name="connsiteY413" fmla="*/ 525312 h 1078499"/>
                <a:gd name="connsiteX414" fmla="*/ 85121 w 3024845"/>
                <a:gd name="connsiteY414" fmla="*/ 389120 h 1078499"/>
                <a:gd name="connsiteX415" fmla="*/ 86894 w 3024845"/>
                <a:gd name="connsiteY415" fmla="*/ 389120 h 1078499"/>
                <a:gd name="connsiteX416" fmla="*/ 99308 w 3024845"/>
                <a:gd name="connsiteY416" fmla="*/ 389120 h 1078499"/>
                <a:gd name="connsiteX417" fmla="*/ 99308 w 3024845"/>
                <a:gd name="connsiteY417" fmla="*/ 274546 h 1078499"/>
                <a:gd name="connsiteX418" fmla="*/ 103361 w 3024845"/>
                <a:gd name="connsiteY418" fmla="*/ 246442 h 1078499"/>
                <a:gd name="connsiteX419" fmla="*/ 105388 w 3024845"/>
                <a:gd name="connsiteY419" fmla="*/ 246442 h 1078499"/>
                <a:gd name="connsiteX420" fmla="*/ 119575 w 3024845"/>
                <a:gd name="connsiteY420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2480 w 3024845"/>
                <a:gd name="connsiteY325" fmla="*/ 138353 h 1078499"/>
                <a:gd name="connsiteX326" fmla="*/ 2168560 w 3024845"/>
                <a:gd name="connsiteY326" fmla="*/ 144839 h 1078499"/>
                <a:gd name="connsiteX327" fmla="*/ 2166533 w 3024845"/>
                <a:gd name="connsiteY327" fmla="*/ 151324 h 1078499"/>
                <a:gd name="connsiteX328" fmla="*/ 2166533 w 3024845"/>
                <a:gd name="connsiteY328" fmla="*/ 229148 h 1078499"/>
                <a:gd name="connsiteX329" fmla="*/ 2168560 w 3024845"/>
                <a:gd name="connsiteY329" fmla="*/ 233472 h 1078499"/>
                <a:gd name="connsiteX330" fmla="*/ 2168560 w 3024845"/>
                <a:gd name="connsiteY330" fmla="*/ 255090 h 1078499"/>
                <a:gd name="connsiteX331" fmla="*/ 2182747 w 3024845"/>
                <a:gd name="connsiteY331" fmla="*/ 255090 h 1078499"/>
                <a:gd name="connsiteX332" fmla="*/ 2182747 w 3024845"/>
                <a:gd name="connsiteY332" fmla="*/ 272384 h 1078499"/>
                <a:gd name="connsiteX333" fmla="*/ 2190854 w 3024845"/>
                <a:gd name="connsiteY333" fmla="*/ 296163 h 1078499"/>
                <a:gd name="connsiteX334" fmla="*/ 2184774 w 3024845"/>
                <a:gd name="connsiteY334" fmla="*/ 300487 h 1078499"/>
                <a:gd name="connsiteX335" fmla="*/ 2172613 w 3024845"/>
                <a:gd name="connsiteY335" fmla="*/ 322105 h 1078499"/>
                <a:gd name="connsiteX336" fmla="*/ 2180720 w 3024845"/>
                <a:gd name="connsiteY336" fmla="*/ 575033 h 1078499"/>
                <a:gd name="connsiteX337" fmla="*/ 2245574 w 3024845"/>
                <a:gd name="connsiteY337" fmla="*/ 575033 h 1078499"/>
                <a:gd name="connsiteX338" fmla="*/ 2245574 w 3024845"/>
                <a:gd name="connsiteY338" fmla="*/ 650695 h 1078499"/>
                <a:gd name="connsiteX339" fmla="*/ 2253681 w 3024845"/>
                <a:gd name="connsiteY339" fmla="*/ 650695 h 1078499"/>
                <a:gd name="connsiteX340" fmla="*/ 2255708 w 3024845"/>
                <a:gd name="connsiteY340" fmla="*/ 644210 h 1078499"/>
                <a:gd name="connsiteX341" fmla="*/ 2261788 w 3024845"/>
                <a:gd name="connsiteY341" fmla="*/ 644210 h 1078499"/>
                <a:gd name="connsiteX342" fmla="*/ 2263815 w 3024845"/>
                <a:gd name="connsiteY342" fmla="*/ 652857 h 1078499"/>
                <a:gd name="connsiteX343" fmla="*/ 2275975 w 3024845"/>
                <a:gd name="connsiteY343" fmla="*/ 652857 h 1078499"/>
                <a:gd name="connsiteX344" fmla="*/ 2275975 w 3024845"/>
                <a:gd name="connsiteY344" fmla="*/ 646371 h 1078499"/>
                <a:gd name="connsiteX345" fmla="*/ 2298268 w 3024845"/>
                <a:gd name="connsiteY345" fmla="*/ 646371 h 1078499"/>
                <a:gd name="connsiteX346" fmla="*/ 2298268 w 3024845"/>
                <a:gd name="connsiteY346" fmla="*/ 652857 h 1078499"/>
                <a:gd name="connsiteX347" fmla="*/ 2318535 w 3024845"/>
                <a:gd name="connsiteY347" fmla="*/ 652857 h 1078499"/>
                <a:gd name="connsiteX348" fmla="*/ 2318535 w 3024845"/>
                <a:gd name="connsiteY348" fmla="*/ 698254 h 1078499"/>
                <a:gd name="connsiteX349" fmla="*/ 2332722 w 3024845"/>
                <a:gd name="connsiteY349" fmla="*/ 698254 h 1078499"/>
                <a:gd name="connsiteX350" fmla="*/ 2332722 w 3024845"/>
                <a:gd name="connsiteY350" fmla="*/ 685283 h 1078499"/>
                <a:gd name="connsiteX351" fmla="*/ 2348936 w 3024845"/>
                <a:gd name="connsiteY351" fmla="*/ 685283 h 1078499"/>
                <a:gd name="connsiteX352" fmla="*/ 2348936 w 3024845"/>
                <a:gd name="connsiteY352" fmla="*/ 505856 h 1078499"/>
                <a:gd name="connsiteX353" fmla="*/ 2355016 w 3024845"/>
                <a:gd name="connsiteY353" fmla="*/ 499370 h 1078499"/>
                <a:gd name="connsiteX354" fmla="*/ 2427977 w 3024845"/>
                <a:gd name="connsiteY354" fmla="*/ 499370 h 1078499"/>
                <a:gd name="connsiteX355" fmla="*/ 2427977 w 3024845"/>
                <a:gd name="connsiteY355" fmla="*/ 508018 h 1078499"/>
                <a:gd name="connsiteX356" fmla="*/ 2438110 w 3024845"/>
                <a:gd name="connsiteY356" fmla="*/ 508018 h 1078499"/>
                <a:gd name="connsiteX357" fmla="*/ 2438110 w 3024845"/>
                <a:gd name="connsiteY357" fmla="*/ 622592 h 1078499"/>
                <a:gd name="connsiteX358" fmla="*/ 2460404 w 3024845"/>
                <a:gd name="connsiteY358" fmla="*/ 622592 h 1078499"/>
                <a:gd name="connsiteX359" fmla="*/ 2460404 w 3024845"/>
                <a:gd name="connsiteY359" fmla="*/ 555577 h 1078499"/>
                <a:gd name="connsiteX360" fmla="*/ 2486751 w 3024845"/>
                <a:gd name="connsiteY360" fmla="*/ 555577 h 1078499"/>
                <a:gd name="connsiteX361" fmla="*/ 2490804 w 3024845"/>
                <a:gd name="connsiteY361" fmla="*/ 551253 h 1078499"/>
                <a:gd name="connsiteX362" fmla="*/ 2498911 w 3024845"/>
                <a:gd name="connsiteY362" fmla="*/ 551253 h 1078499"/>
                <a:gd name="connsiteX363" fmla="*/ 2502964 w 3024845"/>
                <a:gd name="connsiteY363" fmla="*/ 555577 h 1078499"/>
                <a:gd name="connsiteX364" fmla="*/ 2525258 w 3024845"/>
                <a:gd name="connsiteY364" fmla="*/ 555577 h 1078499"/>
                <a:gd name="connsiteX365" fmla="*/ 2525258 w 3024845"/>
                <a:gd name="connsiteY365" fmla="*/ 438841 h 1078499"/>
                <a:gd name="connsiteX366" fmla="*/ 2582005 w 3024845"/>
                <a:gd name="connsiteY366" fmla="*/ 428032 h 1078499"/>
                <a:gd name="connsiteX367" fmla="*/ 2582005 w 3024845"/>
                <a:gd name="connsiteY367" fmla="*/ 429113 h 1078499"/>
                <a:gd name="connsiteX368" fmla="*/ 2582005 w 3024845"/>
                <a:gd name="connsiteY368" fmla="*/ 436679 h 1078499"/>
                <a:gd name="connsiteX369" fmla="*/ 2608352 w 3024845"/>
                <a:gd name="connsiteY369" fmla="*/ 436679 h 1078499"/>
                <a:gd name="connsiteX370" fmla="*/ 2608352 w 3024845"/>
                <a:gd name="connsiteY370" fmla="*/ 691769 h 1078499"/>
                <a:gd name="connsiteX371" fmla="*/ 2630646 w 3024845"/>
                <a:gd name="connsiteY371" fmla="*/ 691769 h 1078499"/>
                <a:gd name="connsiteX372" fmla="*/ 2630646 w 3024845"/>
                <a:gd name="connsiteY372" fmla="*/ 687445 h 1078499"/>
                <a:gd name="connsiteX373" fmla="*/ 2642806 w 3024845"/>
                <a:gd name="connsiteY373" fmla="*/ 687445 h 1078499"/>
                <a:gd name="connsiteX374" fmla="*/ 2642806 w 3024845"/>
                <a:gd name="connsiteY374" fmla="*/ 691769 h 1078499"/>
                <a:gd name="connsiteX375" fmla="*/ 2667126 w 3024845"/>
                <a:gd name="connsiteY375" fmla="*/ 691769 h 1078499"/>
                <a:gd name="connsiteX376" fmla="*/ 2667126 w 3024845"/>
                <a:gd name="connsiteY376" fmla="*/ 678798 h 1078499"/>
                <a:gd name="connsiteX377" fmla="*/ 2695500 w 3024845"/>
                <a:gd name="connsiteY377" fmla="*/ 678798 h 1078499"/>
                <a:gd name="connsiteX378" fmla="*/ 2707660 w 3024845"/>
                <a:gd name="connsiteY378" fmla="*/ 674474 h 1078499"/>
                <a:gd name="connsiteX379" fmla="*/ 2727927 w 3024845"/>
                <a:gd name="connsiteY379" fmla="*/ 678798 h 1078499"/>
                <a:gd name="connsiteX380" fmla="*/ 2727927 w 3024845"/>
                <a:gd name="connsiteY380" fmla="*/ 661504 h 1078499"/>
                <a:gd name="connsiteX381" fmla="*/ 2736034 w 3024845"/>
                <a:gd name="connsiteY381" fmla="*/ 661504 h 1078499"/>
                <a:gd name="connsiteX382" fmla="*/ 2736034 w 3024845"/>
                <a:gd name="connsiteY382" fmla="*/ 648533 h 1078499"/>
                <a:gd name="connsiteX383" fmla="*/ 2792781 w 3024845"/>
                <a:gd name="connsiteY383" fmla="*/ 648533 h 1078499"/>
                <a:gd name="connsiteX384" fmla="*/ 2792781 w 3024845"/>
                <a:gd name="connsiteY384" fmla="*/ 618268 h 1078499"/>
                <a:gd name="connsiteX385" fmla="*/ 2811021 w 3024845"/>
                <a:gd name="connsiteY385" fmla="*/ 618268 h 1078499"/>
                <a:gd name="connsiteX386" fmla="*/ 2811021 w 3024845"/>
                <a:gd name="connsiteY386" fmla="*/ 611783 h 1078499"/>
                <a:gd name="connsiteX387" fmla="*/ 2823181 w 3024845"/>
                <a:gd name="connsiteY387" fmla="*/ 611783 h 1078499"/>
                <a:gd name="connsiteX388" fmla="*/ 2823181 w 3024845"/>
                <a:gd name="connsiteY388" fmla="*/ 618268 h 1078499"/>
                <a:gd name="connsiteX389" fmla="*/ 2839395 w 3024845"/>
                <a:gd name="connsiteY389" fmla="*/ 618268 h 1078499"/>
                <a:gd name="connsiteX390" fmla="*/ 2839395 w 3024845"/>
                <a:gd name="connsiteY390" fmla="*/ 667989 h 1078499"/>
                <a:gd name="connsiteX391" fmla="*/ 2871822 w 3024845"/>
                <a:gd name="connsiteY391" fmla="*/ 667989 h 1078499"/>
                <a:gd name="connsiteX392" fmla="*/ 2871822 w 3024845"/>
                <a:gd name="connsiteY392" fmla="*/ 642048 h 1078499"/>
                <a:gd name="connsiteX393" fmla="*/ 2910329 w 3024845"/>
                <a:gd name="connsiteY393" fmla="*/ 642048 h 1078499"/>
                <a:gd name="connsiteX394" fmla="*/ 2910329 w 3024845"/>
                <a:gd name="connsiteY394" fmla="*/ 611783 h 1078499"/>
                <a:gd name="connsiteX395" fmla="*/ 2958970 w 3024845"/>
                <a:gd name="connsiteY395" fmla="*/ 611783 h 1078499"/>
                <a:gd name="connsiteX396" fmla="*/ 2958970 w 3024845"/>
                <a:gd name="connsiteY396" fmla="*/ 722939 h 1078499"/>
                <a:gd name="connsiteX397" fmla="*/ 2958970 w 3024845"/>
                <a:gd name="connsiteY397" fmla="*/ 736718 h 1078499"/>
                <a:gd name="connsiteX398" fmla="*/ 3024845 w 3024845"/>
                <a:gd name="connsiteY398" fmla="*/ 736718 h 1078499"/>
                <a:gd name="connsiteX399" fmla="*/ 3024845 w 3024845"/>
                <a:gd name="connsiteY399" fmla="*/ 1078499 h 1078499"/>
                <a:gd name="connsiteX400" fmla="*/ 2054 w 3024845"/>
                <a:gd name="connsiteY400" fmla="*/ 1076166 h 1078499"/>
                <a:gd name="connsiteX401" fmla="*/ 0 w 3024845"/>
                <a:gd name="connsiteY401" fmla="*/ 642048 h 1078499"/>
                <a:gd name="connsiteX402" fmla="*/ 20267 w 3024845"/>
                <a:gd name="connsiteY402" fmla="*/ 642048 h 1078499"/>
                <a:gd name="connsiteX403" fmla="*/ 20774 w 3024845"/>
                <a:gd name="connsiteY403" fmla="*/ 640967 h 1078499"/>
                <a:gd name="connsiteX404" fmla="*/ 24320 w 3024845"/>
                <a:gd name="connsiteY404" fmla="*/ 633401 h 1078499"/>
                <a:gd name="connsiteX405" fmla="*/ 26094 w 3024845"/>
                <a:gd name="connsiteY405" fmla="*/ 633671 h 1078499"/>
                <a:gd name="connsiteX406" fmla="*/ 38507 w 3024845"/>
                <a:gd name="connsiteY406" fmla="*/ 635562 h 1078499"/>
                <a:gd name="connsiteX407" fmla="*/ 39014 w 3024845"/>
                <a:gd name="connsiteY407" fmla="*/ 636914 h 1078499"/>
                <a:gd name="connsiteX408" fmla="*/ 42560 w 3024845"/>
                <a:gd name="connsiteY408" fmla="*/ 646371 h 1078499"/>
                <a:gd name="connsiteX409" fmla="*/ 68907 w 3024845"/>
                <a:gd name="connsiteY409" fmla="*/ 648533 h 1078499"/>
                <a:gd name="connsiteX410" fmla="*/ 68907 w 3024845"/>
                <a:gd name="connsiteY410" fmla="*/ 525312 h 1078499"/>
                <a:gd name="connsiteX411" fmla="*/ 70934 w 3024845"/>
                <a:gd name="connsiteY411" fmla="*/ 525312 h 1078499"/>
                <a:gd name="connsiteX412" fmla="*/ 85121 w 3024845"/>
                <a:gd name="connsiteY412" fmla="*/ 525312 h 1078499"/>
                <a:gd name="connsiteX413" fmla="*/ 85121 w 3024845"/>
                <a:gd name="connsiteY413" fmla="*/ 389120 h 1078499"/>
                <a:gd name="connsiteX414" fmla="*/ 86894 w 3024845"/>
                <a:gd name="connsiteY414" fmla="*/ 389120 h 1078499"/>
                <a:gd name="connsiteX415" fmla="*/ 99308 w 3024845"/>
                <a:gd name="connsiteY415" fmla="*/ 389120 h 1078499"/>
                <a:gd name="connsiteX416" fmla="*/ 99308 w 3024845"/>
                <a:gd name="connsiteY416" fmla="*/ 274546 h 1078499"/>
                <a:gd name="connsiteX417" fmla="*/ 103361 w 3024845"/>
                <a:gd name="connsiteY417" fmla="*/ 246442 h 1078499"/>
                <a:gd name="connsiteX418" fmla="*/ 105388 w 3024845"/>
                <a:gd name="connsiteY418" fmla="*/ 246442 h 1078499"/>
                <a:gd name="connsiteX419" fmla="*/ 119575 w 3024845"/>
                <a:gd name="connsiteY419" fmla="*/ 246442 h 1078499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72613 w 3024845"/>
                <a:gd name="connsiteY334" fmla="*/ 302649 h 1059043"/>
                <a:gd name="connsiteX335" fmla="*/ 2180720 w 3024845"/>
                <a:gd name="connsiteY335" fmla="*/ 555577 h 1059043"/>
                <a:gd name="connsiteX336" fmla="*/ 2245574 w 3024845"/>
                <a:gd name="connsiteY336" fmla="*/ 555577 h 1059043"/>
                <a:gd name="connsiteX337" fmla="*/ 2245574 w 3024845"/>
                <a:gd name="connsiteY337" fmla="*/ 631239 h 1059043"/>
                <a:gd name="connsiteX338" fmla="*/ 2253681 w 3024845"/>
                <a:gd name="connsiteY338" fmla="*/ 631239 h 1059043"/>
                <a:gd name="connsiteX339" fmla="*/ 2255708 w 3024845"/>
                <a:gd name="connsiteY339" fmla="*/ 624754 h 1059043"/>
                <a:gd name="connsiteX340" fmla="*/ 2261788 w 3024845"/>
                <a:gd name="connsiteY340" fmla="*/ 624754 h 1059043"/>
                <a:gd name="connsiteX341" fmla="*/ 2263815 w 3024845"/>
                <a:gd name="connsiteY341" fmla="*/ 633401 h 1059043"/>
                <a:gd name="connsiteX342" fmla="*/ 2275975 w 3024845"/>
                <a:gd name="connsiteY342" fmla="*/ 633401 h 1059043"/>
                <a:gd name="connsiteX343" fmla="*/ 2275975 w 3024845"/>
                <a:gd name="connsiteY343" fmla="*/ 626915 h 1059043"/>
                <a:gd name="connsiteX344" fmla="*/ 2298268 w 3024845"/>
                <a:gd name="connsiteY344" fmla="*/ 626915 h 1059043"/>
                <a:gd name="connsiteX345" fmla="*/ 2298268 w 3024845"/>
                <a:gd name="connsiteY345" fmla="*/ 633401 h 1059043"/>
                <a:gd name="connsiteX346" fmla="*/ 2318535 w 3024845"/>
                <a:gd name="connsiteY346" fmla="*/ 633401 h 1059043"/>
                <a:gd name="connsiteX347" fmla="*/ 2318535 w 3024845"/>
                <a:gd name="connsiteY347" fmla="*/ 678798 h 1059043"/>
                <a:gd name="connsiteX348" fmla="*/ 2332722 w 3024845"/>
                <a:gd name="connsiteY348" fmla="*/ 678798 h 1059043"/>
                <a:gd name="connsiteX349" fmla="*/ 2332722 w 3024845"/>
                <a:gd name="connsiteY349" fmla="*/ 665827 h 1059043"/>
                <a:gd name="connsiteX350" fmla="*/ 2348936 w 3024845"/>
                <a:gd name="connsiteY350" fmla="*/ 665827 h 1059043"/>
                <a:gd name="connsiteX351" fmla="*/ 2348936 w 3024845"/>
                <a:gd name="connsiteY351" fmla="*/ 486400 h 1059043"/>
                <a:gd name="connsiteX352" fmla="*/ 2355016 w 3024845"/>
                <a:gd name="connsiteY352" fmla="*/ 479914 h 1059043"/>
                <a:gd name="connsiteX353" fmla="*/ 2427977 w 3024845"/>
                <a:gd name="connsiteY353" fmla="*/ 479914 h 1059043"/>
                <a:gd name="connsiteX354" fmla="*/ 2427977 w 3024845"/>
                <a:gd name="connsiteY354" fmla="*/ 488562 h 1059043"/>
                <a:gd name="connsiteX355" fmla="*/ 2438110 w 3024845"/>
                <a:gd name="connsiteY355" fmla="*/ 488562 h 1059043"/>
                <a:gd name="connsiteX356" fmla="*/ 2438110 w 3024845"/>
                <a:gd name="connsiteY356" fmla="*/ 603136 h 1059043"/>
                <a:gd name="connsiteX357" fmla="*/ 2460404 w 3024845"/>
                <a:gd name="connsiteY357" fmla="*/ 603136 h 1059043"/>
                <a:gd name="connsiteX358" fmla="*/ 2460404 w 3024845"/>
                <a:gd name="connsiteY358" fmla="*/ 536121 h 1059043"/>
                <a:gd name="connsiteX359" fmla="*/ 2486751 w 3024845"/>
                <a:gd name="connsiteY359" fmla="*/ 536121 h 1059043"/>
                <a:gd name="connsiteX360" fmla="*/ 2490804 w 3024845"/>
                <a:gd name="connsiteY360" fmla="*/ 531797 h 1059043"/>
                <a:gd name="connsiteX361" fmla="*/ 2498911 w 3024845"/>
                <a:gd name="connsiteY361" fmla="*/ 531797 h 1059043"/>
                <a:gd name="connsiteX362" fmla="*/ 2502964 w 3024845"/>
                <a:gd name="connsiteY362" fmla="*/ 536121 h 1059043"/>
                <a:gd name="connsiteX363" fmla="*/ 2525258 w 3024845"/>
                <a:gd name="connsiteY363" fmla="*/ 536121 h 1059043"/>
                <a:gd name="connsiteX364" fmla="*/ 2525258 w 3024845"/>
                <a:gd name="connsiteY364" fmla="*/ 419385 h 1059043"/>
                <a:gd name="connsiteX365" fmla="*/ 2582005 w 3024845"/>
                <a:gd name="connsiteY365" fmla="*/ 408576 h 1059043"/>
                <a:gd name="connsiteX366" fmla="*/ 2582005 w 3024845"/>
                <a:gd name="connsiteY366" fmla="*/ 409657 h 1059043"/>
                <a:gd name="connsiteX367" fmla="*/ 2582005 w 3024845"/>
                <a:gd name="connsiteY367" fmla="*/ 417223 h 1059043"/>
                <a:gd name="connsiteX368" fmla="*/ 2608352 w 3024845"/>
                <a:gd name="connsiteY368" fmla="*/ 417223 h 1059043"/>
                <a:gd name="connsiteX369" fmla="*/ 2608352 w 3024845"/>
                <a:gd name="connsiteY369" fmla="*/ 672313 h 1059043"/>
                <a:gd name="connsiteX370" fmla="*/ 2630646 w 3024845"/>
                <a:gd name="connsiteY370" fmla="*/ 672313 h 1059043"/>
                <a:gd name="connsiteX371" fmla="*/ 2630646 w 3024845"/>
                <a:gd name="connsiteY371" fmla="*/ 667989 h 1059043"/>
                <a:gd name="connsiteX372" fmla="*/ 2642806 w 3024845"/>
                <a:gd name="connsiteY372" fmla="*/ 667989 h 1059043"/>
                <a:gd name="connsiteX373" fmla="*/ 2642806 w 3024845"/>
                <a:gd name="connsiteY373" fmla="*/ 672313 h 1059043"/>
                <a:gd name="connsiteX374" fmla="*/ 2667126 w 3024845"/>
                <a:gd name="connsiteY374" fmla="*/ 672313 h 1059043"/>
                <a:gd name="connsiteX375" fmla="*/ 2667126 w 3024845"/>
                <a:gd name="connsiteY375" fmla="*/ 659342 h 1059043"/>
                <a:gd name="connsiteX376" fmla="*/ 2695500 w 3024845"/>
                <a:gd name="connsiteY376" fmla="*/ 659342 h 1059043"/>
                <a:gd name="connsiteX377" fmla="*/ 2707660 w 3024845"/>
                <a:gd name="connsiteY377" fmla="*/ 655018 h 1059043"/>
                <a:gd name="connsiteX378" fmla="*/ 2727927 w 3024845"/>
                <a:gd name="connsiteY378" fmla="*/ 659342 h 1059043"/>
                <a:gd name="connsiteX379" fmla="*/ 2727927 w 3024845"/>
                <a:gd name="connsiteY379" fmla="*/ 642048 h 1059043"/>
                <a:gd name="connsiteX380" fmla="*/ 2736034 w 3024845"/>
                <a:gd name="connsiteY380" fmla="*/ 642048 h 1059043"/>
                <a:gd name="connsiteX381" fmla="*/ 2736034 w 3024845"/>
                <a:gd name="connsiteY381" fmla="*/ 629077 h 1059043"/>
                <a:gd name="connsiteX382" fmla="*/ 2792781 w 3024845"/>
                <a:gd name="connsiteY382" fmla="*/ 629077 h 1059043"/>
                <a:gd name="connsiteX383" fmla="*/ 2792781 w 3024845"/>
                <a:gd name="connsiteY383" fmla="*/ 598812 h 1059043"/>
                <a:gd name="connsiteX384" fmla="*/ 2811021 w 3024845"/>
                <a:gd name="connsiteY384" fmla="*/ 598812 h 1059043"/>
                <a:gd name="connsiteX385" fmla="*/ 2811021 w 3024845"/>
                <a:gd name="connsiteY385" fmla="*/ 592327 h 1059043"/>
                <a:gd name="connsiteX386" fmla="*/ 2823181 w 3024845"/>
                <a:gd name="connsiteY386" fmla="*/ 592327 h 1059043"/>
                <a:gd name="connsiteX387" fmla="*/ 2823181 w 3024845"/>
                <a:gd name="connsiteY387" fmla="*/ 598812 h 1059043"/>
                <a:gd name="connsiteX388" fmla="*/ 2839395 w 3024845"/>
                <a:gd name="connsiteY388" fmla="*/ 598812 h 1059043"/>
                <a:gd name="connsiteX389" fmla="*/ 2839395 w 3024845"/>
                <a:gd name="connsiteY389" fmla="*/ 648533 h 1059043"/>
                <a:gd name="connsiteX390" fmla="*/ 2871822 w 3024845"/>
                <a:gd name="connsiteY390" fmla="*/ 648533 h 1059043"/>
                <a:gd name="connsiteX391" fmla="*/ 2871822 w 3024845"/>
                <a:gd name="connsiteY391" fmla="*/ 622592 h 1059043"/>
                <a:gd name="connsiteX392" fmla="*/ 2910329 w 3024845"/>
                <a:gd name="connsiteY392" fmla="*/ 622592 h 1059043"/>
                <a:gd name="connsiteX393" fmla="*/ 2910329 w 3024845"/>
                <a:gd name="connsiteY393" fmla="*/ 592327 h 1059043"/>
                <a:gd name="connsiteX394" fmla="*/ 2958970 w 3024845"/>
                <a:gd name="connsiteY394" fmla="*/ 592327 h 1059043"/>
                <a:gd name="connsiteX395" fmla="*/ 2958970 w 3024845"/>
                <a:gd name="connsiteY395" fmla="*/ 703483 h 1059043"/>
                <a:gd name="connsiteX396" fmla="*/ 2958970 w 3024845"/>
                <a:gd name="connsiteY396" fmla="*/ 717262 h 1059043"/>
                <a:gd name="connsiteX397" fmla="*/ 3024845 w 3024845"/>
                <a:gd name="connsiteY397" fmla="*/ 717262 h 1059043"/>
                <a:gd name="connsiteX398" fmla="*/ 3024845 w 3024845"/>
                <a:gd name="connsiteY398" fmla="*/ 1059043 h 1059043"/>
                <a:gd name="connsiteX399" fmla="*/ 2054 w 3024845"/>
                <a:gd name="connsiteY399" fmla="*/ 1056710 h 1059043"/>
                <a:gd name="connsiteX400" fmla="*/ 0 w 3024845"/>
                <a:gd name="connsiteY400" fmla="*/ 622592 h 1059043"/>
                <a:gd name="connsiteX401" fmla="*/ 20267 w 3024845"/>
                <a:gd name="connsiteY401" fmla="*/ 622592 h 1059043"/>
                <a:gd name="connsiteX402" fmla="*/ 20774 w 3024845"/>
                <a:gd name="connsiteY402" fmla="*/ 621511 h 1059043"/>
                <a:gd name="connsiteX403" fmla="*/ 24320 w 3024845"/>
                <a:gd name="connsiteY403" fmla="*/ 613945 h 1059043"/>
                <a:gd name="connsiteX404" fmla="*/ 26094 w 3024845"/>
                <a:gd name="connsiteY404" fmla="*/ 614215 h 1059043"/>
                <a:gd name="connsiteX405" fmla="*/ 38507 w 3024845"/>
                <a:gd name="connsiteY405" fmla="*/ 616106 h 1059043"/>
                <a:gd name="connsiteX406" fmla="*/ 39014 w 3024845"/>
                <a:gd name="connsiteY406" fmla="*/ 617458 h 1059043"/>
                <a:gd name="connsiteX407" fmla="*/ 42560 w 3024845"/>
                <a:gd name="connsiteY407" fmla="*/ 626915 h 1059043"/>
                <a:gd name="connsiteX408" fmla="*/ 68907 w 3024845"/>
                <a:gd name="connsiteY408" fmla="*/ 629077 h 1059043"/>
                <a:gd name="connsiteX409" fmla="*/ 68907 w 3024845"/>
                <a:gd name="connsiteY409" fmla="*/ 505856 h 1059043"/>
                <a:gd name="connsiteX410" fmla="*/ 70934 w 3024845"/>
                <a:gd name="connsiteY410" fmla="*/ 505856 h 1059043"/>
                <a:gd name="connsiteX411" fmla="*/ 85121 w 3024845"/>
                <a:gd name="connsiteY411" fmla="*/ 505856 h 1059043"/>
                <a:gd name="connsiteX412" fmla="*/ 85121 w 3024845"/>
                <a:gd name="connsiteY412" fmla="*/ 369664 h 1059043"/>
                <a:gd name="connsiteX413" fmla="*/ 86894 w 3024845"/>
                <a:gd name="connsiteY413" fmla="*/ 369664 h 1059043"/>
                <a:gd name="connsiteX414" fmla="*/ 99308 w 3024845"/>
                <a:gd name="connsiteY414" fmla="*/ 369664 h 1059043"/>
                <a:gd name="connsiteX415" fmla="*/ 99308 w 3024845"/>
                <a:gd name="connsiteY415" fmla="*/ 255090 h 1059043"/>
                <a:gd name="connsiteX416" fmla="*/ 103361 w 3024845"/>
                <a:gd name="connsiteY416" fmla="*/ 226986 h 1059043"/>
                <a:gd name="connsiteX417" fmla="*/ 105388 w 3024845"/>
                <a:gd name="connsiteY417" fmla="*/ 226986 h 1059043"/>
                <a:gd name="connsiteX418" fmla="*/ 119575 w 3024845"/>
                <a:gd name="connsiteY41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80720 w 3024845"/>
                <a:gd name="connsiteY334" fmla="*/ 555577 h 1059043"/>
                <a:gd name="connsiteX335" fmla="*/ 2245574 w 3024845"/>
                <a:gd name="connsiteY335" fmla="*/ 555577 h 1059043"/>
                <a:gd name="connsiteX336" fmla="*/ 2245574 w 3024845"/>
                <a:gd name="connsiteY336" fmla="*/ 631239 h 1059043"/>
                <a:gd name="connsiteX337" fmla="*/ 2253681 w 3024845"/>
                <a:gd name="connsiteY337" fmla="*/ 631239 h 1059043"/>
                <a:gd name="connsiteX338" fmla="*/ 2255708 w 3024845"/>
                <a:gd name="connsiteY338" fmla="*/ 624754 h 1059043"/>
                <a:gd name="connsiteX339" fmla="*/ 2261788 w 3024845"/>
                <a:gd name="connsiteY339" fmla="*/ 624754 h 1059043"/>
                <a:gd name="connsiteX340" fmla="*/ 2263815 w 3024845"/>
                <a:gd name="connsiteY340" fmla="*/ 633401 h 1059043"/>
                <a:gd name="connsiteX341" fmla="*/ 2275975 w 3024845"/>
                <a:gd name="connsiteY341" fmla="*/ 633401 h 1059043"/>
                <a:gd name="connsiteX342" fmla="*/ 2275975 w 3024845"/>
                <a:gd name="connsiteY342" fmla="*/ 626915 h 1059043"/>
                <a:gd name="connsiteX343" fmla="*/ 2298268 w 3024845"/>
                <a:gd name="connsiteY343" fmla="*/ 626915 h 1059043"/>
                <a:gd name="connsiteX344" fmla="*/ 2298268 w 3024845"/>
                <a:gd name="connsiteY344" fmla="*/ 633401 h 1059043"/>
                <a:gd name="connsiteX345" fmla="*/ 2318535 w 3024845"/>
                <a:gd name="connsiteY345" fmla="*/ 633401 h 1059043"/>
                <a:gd name="connsiteX346" fmla="*/ 2318535 w 3024845"/>
                <a:gd name="connsiteY346" fmla="*/ 678798 h 1059043"/>
                <a:gd name="connsiteX347" fmla="*/ 2332722 w 3024845"/>
                <a:gd name="connsiteY347" fmla="*/ 678798 h 1059043"/>
                <a:gd name="connsiteX348" fmla="*/ 2332722 w 3024845"/>
                <a:gd name="connsiteY348" fmla="*/ 665827 h 1059043"/>
                <a:gd name="connsiteX349" fmla="*/ 2348936 w 3024845"/>
                <a:gd name="connsiteY349" fmla="*/ 665827 h 1059043"/>
                <a:gd name="connsiteX350" fmla="*/ 2348936 w 3024845"/>
                <a:gd name="connsiteY350" fmla="*/ 486400 h 1059043"/>
                <a:gd name="connsiteX351" fmla="*/ 2355016 w 3024845"/>
                <a:gd name="connsiteY351" fmla="*/ 479914 h 1059043"/>
                <a:gd name="connsiteX352" fmla="*/ 2427977 w 3024845"/>
                <a:gd name="connsiteY352" fmla="*/ 479914 h 1059043"/>
                <a:gd name="connsiteX353" fmla="*/ 2427977 w 3024845"/>
                <a:gd name="connsiteY353" fmla="*/ 488562 h 1059043"/>
                <a:gd name="connsiteX354" fmla="*/ 2438110 w 3024845"/>
                <a:gd name="connsiteY354" fmla="*/ 488562 h 1059043"/>
                <a:gd name="connsiteX355" fmla="*/ 2438110 w 3024845"/>
                <a:gd name="connsiteY355" fmla="*/ 603136 h 1059043"/>
                <a:gd name="connsiteX356" fmla="*/ 2460404 w 3024845"/>
                <a:gd name="connsiteY356" fmla="*/ 603136 h 1059043"/>
                <a:gd name="connsiteX357" fmla="*/ 2460404 w 3024845"/>
                <a:gd name="connsiteY357" fmla="*/ 536121 h 1059043"/>
                <a:gd name="connsiteX358" fmla="*/ 2486751 w 3024845"/>
                <a:gd name="connsiteY358" fmla="*/ 536121 h 1059043"/>
                <a:gd name="connsiteX359" fmla="*/ 2490804 w 3024845"/>
                <a:gd name="connsiteY359" fmla="*/ 531797 h 1059043"/>
                <a:gd name="connsiteX360" fmla="*/ 2498911 w 3024845"/>
                <a:gd name="connsiteY360" fmla="*/ 531797 h 1059043"/>
                <a:gd name="connsiteX361" fmla="*/ 2502964 w 3024845"/>
                <a:gd name="connsiteY361" fmla="*/ 536121 h 1059043"/>
                <a:gd name="connsiteX362" fmla="*/ 2525258 w 3024845"/>
                <a:gd name="connsiteY362" fmla="*/ 536121 h 1059043"/>
                <a:gd name="connsiteX363" fmla="*/ 2525258 w 3024845"/>
                <a:gd name="connsiteY363" fmla="*/ 419385 h 1059043"/>
                <a:gd name="connsiteX364" fmla="*/ 2582005 w 3024845"/>
                <a:gd name="connsiteY364" fmla="*/ 408576 h 1059043"/>
                <a:gd name="connsiteX365" fmla="*/ 2582005 w 3024845"/>
                <a:gd name="connsiteY365" fmla="*/ 409657 h 1059043"/>
                <a:gd name="connsiteX366" fmla="*/ 2582005 w 3024845"/>
                <a:gd name="connsiteY366" fmla="*/ 417223 h 1059043"/>
                <a:gd name="connsiteX367" fmla="*/ 2608352 w 3024845"/>
                <a:gd name="connsiteY367" fmla="*/ 417223 h 1059043"/>
                <a:gd name="connsiteX368" fmla="*/ 2608352 w 3024845"/>
                <a:gd name="connsiteY368" fmla="*/ 672313 h 1059043"/>
                <a:gd name="connsiteX369" fmla="*/ 2630646 w 3024845"/>
                <a:gd name="connsiteY369" fmla="*/ 672313 h 1059043"/>
                <a:gd name="connsiteX370" fmla="*/ 2630646 w 3024845"/>
                <a:gd name="connsiteY370" fmla="*/ 667989 h 1059043"/>
                <a:gd name="connsiteX371" fmla="*/ 2642806 w 3024845"/>
                <a:gd name="connsiteY371" fmla="*/ 667989 h 1059043"/>
                <a:gd name="connsiteX372" fmla="*/ 2642806 w 3024845"/>
                <a:gd name="connsiteY372" fmla="*/ 672313 h 1059043"/>
                <a:gd name="connsiteX373" fmla="*/ 2667126 w 3024845"/>
                <a:gd name="connsiteY373" fmla="*/ 672313 h 1059043"/>
                <a:gd name="connsiteX374" fmla="*/ 2667126 w 3024845"/>
                <a:gd name="connsiteY374" fmla="*/ 659342 h 1059043"/>
                <a:gd name="connsiteX375" fmla="*/ 2695500 w 3024845"/>
                <a:gd name="connsiteY375" fmla="*/ 659342 h 1059043"/>
                <a:gd name="connsiteX376" fmla="*/ 2707660 w 3024845"/>
                <a:gd name="connsiteY376" fmla="*/ 655018 h 1059043"/>
                <a:gd name="connsiteX377" fmla="*/ 2727927 w 3024845"/>
                <a:gd name="connsiteY377" fmla="*/ 659342 h 1059043"/>
                <a:gd name="connsiteX378" fmla="*/ 2727927 w 3024845"/>
                <a:gd name="connsiteY378" fmla="*/ 642048 h 1059043"/>
                <a:gd name="connsiteX379" fmla="*/ 2736034 w 3024845"/>
                <a:gd name="connsiteY379" fmla="*/ 642048 h 1059043"/>
                <a:gd name="connsiteX380" fmla="*/ 2736034 w 3024845"/>
                <a:gd name="connsiteY380" fmla="*/ 629077 h 1059043"/>
                <a:gd name="connsiteX381" fmla="*/ 2792781 w 3024845"/>
                <a:gd name="connsiteY381" fmla="*/ 629077 h 1059043"/>
                <a:gd name="connsiteX382" fmla="*/ 2792781 w 3024845"/>
                <a:gd name="connsiteY382" fmla="*/ 598812 h 1059043"/>
                <a:gd name="connsiteX383" fmla="*/ 2811021 w 3024845"/>
                <a:gd name="connsiteY383" fmla="*/ 598812 h 1059043"/>
                <a:gd name="connsiteX384" fmla="*/ 2811021 w 3024845"/>
                <a:gd name="connsiteY384" fmla="*/ 592327 h 1059043"/>
                <a:gd name="connsiteX385" fmla="*/ 2823181 w 3024845"/>
                <a:gd name="connsiteY385" fmla="*/ 592327 h 1059043"/>
                <a:gd name="connsiteX386" fmla="*/ 2823181 w 3024845"/>
                <a:gd name="connsiteY386" fmla="*/ 598812 h 1059043"/>
                <a:gd name="connsiteX387" fmla="*/ 2839395 w 3024845"/>
                <a:gd name="connsiteY387" fmla="*/ 598812 h 1059043"/>
                <a:gd name="connsiteX388" fmla="*/ 2839395 w 3024845"/>
                <a:gd name="connsiteY388" fmla="*/ 648533 h 1059043"/>
                <a:gd name="connsiteX389" fmla="*/ 2871822 w 3024845"/>
                <a:gd name="connsiteY389" fmla="*/ 648533 h 1059043"/>
                <a:gd name="connsiteX390" fmla="*/ 2871822 w 3024845"/>
                <a:gd name="connsiteY390" fmla="*/ 622592 h 1059043"/>
                <a:gd name="connsiteX391" fmla="*/ 2910329 w 3024845"/>
                <a:gd name="connsiteY391" fmla="*/ 622592 h 1059043"/>
                <a:gd name="connsiteX392" fmla="*/ 2910329 w 3024845"/>
                <a:gd name="connsiteY392" fmla="*/ 592327 h 1059043"/>
                <a:gd name="connsiteX393" fmla="*/ 2958970 w 3024845"/>
                <a:gd name="connsiteY393" fmla="*/ 592327 h 1059043"/>
                <a:gd name="connsiteX394" fmla="*/ 2958970 w 3024845"/>
                <a:gd name="connsiteY394" fmla="*/ 703483 h 1059043"/>
                <a:gd name="connsiteX395" fmla="*/ 2958970 w 3024845"/>
                <a:gd name="connsiteY395" fmla="*/ 717262 h 1059043"/>
                <a:gd name="connsiteX396" fmla="*/ 3024845 w 3024845"/>
                <a:gd name="connsiteY396" fmla="*/ 717262 h 1059043"/>
                <a:gd name="connsiteX397" fmla="*/ 3024845 w 3024845"/>
                <a:gd name="connsiteY397" fmla="*/ 1059043 h 1059043"/>
                <a:gd name="connsiteX398" fmla="*/ 2054 w 3024845"/>
                <a:gd name="connsiteY398" fmla="*/ 1056710 h 1059043"/>
                <a:gd name="connsiteX399" fmla="*/ 0 w 3024845"/>
                <a:gd name="connsiteY399" fmla="*/ 622592 h 1059043"/>
                <a:gd name="connsiteX400" fmla="*/ 20267 w 3024845"/>
                <a:gd name="connsiteY400" fmla="*/ 622592 h 1059043"/>
                <a:gd name="connsiteX401" fmla="*/ 20774 w 3024845"/>
                <a:gd name="connsiteY401" fmla="*/ 621511 h 1059043"/>
                <a:gd name="connsiteX402" fmla="*/ 24320 w 3024845"/>
                <a:gd name="connsiteY402" fmla="*/ 613945 h 1059043"/>
                <a:gd name="connsiteX403" fmla="*/ 26094 w 3024845"/>
                <a:gd name="connsiteY403" fmla="*/ 614215 h 1059043"/>
                <a:gd name="connsiteX404" fmla="*/ 38507 w 3024845"/>
                <a:gd name="connsiteY404" fmla="*/ 616106 h 1059043"/>
                <a:gd name="connsiteX405" fmla="*/ 39014 w 3024845"/>
                <a:gd name="connsiteY405" fmla="*/ 617458 h 1059043"/>
                <a:gd name="connsiteX406" fmla="*/ 42560 w 3024845"/>
                <a:gd name="connsiteY406" fmla="*/ 626915 h 1059043"/>
                <a:gd name="connsiteX407" fmla="*/ 68907 w 3024845"/>
                <a:gd name="connsiteY407" fmla="*/ 629077 h 1059043"/>
                <a:gd name="connsiteX408" fmla="*/ 68907 w 3024845"/>
                <a:gd name="connsiteY408" fmla="*/ 505856 h 1059043"/>
                <a:gd name="connsiteX409" fmla="*/ 70934 w 3024845"/>
                <a:gd name="connsiteY409" fmla="*/ 505856 h 1059043"/>
                <a:gd name="connsiteX410" fmla="*/ 85121 w 3024845"/>
                <a:gd name="connsiteY410" fmla="*/ 505856 h 1059043"/>
                <a:gd name="connsiteX411" fmla="*/ 85121 w 3024845"/>
                <a:gd name="connsiteY411" fmla="*/ 369664 h 1059043"/>
                <a:gd name="connsiteX412" fmla="*/ 86894 w 3024845"/>
                <a:gd name="connsiteY412" fmla="*/ 369664 h 1059043"/>
                <a:gd name="connsiteX413" fmla="*/ 99308 w 3024845"/>
                <a:gd name="connsiteY413" fmla="*/ 369664 h 1059043"/>
                <a:gd name="connsiteX414" fmla="*/ 99308 w 3024845"/>
                <a:gd name="connsiteY414" fmla="*/ 255090 h 1059043"/>
                <a:gd name="connsiteX415" fmla="*/ 103361 w 3024845"/>
                <a:gd name="connsiteY415" fmla="*/ 226986 h 1059043"/>
                <a:gd name="connsiteX416" fmla="*/ 105388 w 3024845"/>
                <a:gd name="connsiteY416" fmla="*/ 226986 h 1059043"/>
                <a:gd name="connsiteX417" fmla="*/ 119575 w 3024845"/>
                <a:gd name="connsiteY41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0720 w 3024845"/>
                <a:gd name="connsiteY333" fmla="*/ 555577 h 1059043"/>
                <a:gd name="connsiteX334" fmla="*/ 2245574 w 3024845"/>
                <a:gd name="connsiteY334" fmla="*/ 555577 h 1059043"/>
                <a:gd name="connsiteX335" fmla="*/ 2245574 w 3024845"/>
                <a:gd name="connsiteY335" fmla="*/ 631239 h 1059043"/>
                <a:gd name="connsiteX336" fmla="*/ 2253681 w 3024845"/>
                <a:gd name="connsiteY336" fmla="*/ 631239 h 1059043"/>
                <a:gd name="connsiteX337" fmla="*/ 2255708 w 3024845"/>
                <a:gd name="connsiteY337" fmla="*/ 624754 h 1059043"/>
                <a:gd name="connsiteX338" fmla="*/ 2261788 w 3024845"/>
                <a:gd name="connsiteY338" fmla="*/ 624754 h 1059043"/>
                <a:gd name="connsiteX339" fmla="*/ 2263815 w 3024845"/>
                <a:gd name="connsiteY339" fmla="*/ 633401 h 1059043"/>
                <a:gd name="connsiteX340" fmla="*/ 2275975 w 3024845"/>
                <a:gd name="connsiteY340" fmla="*/ 633401 h 1059043"/>
                <a:gd name="connsiteX341" fmla="*/ 2275975 w 3024845"/>
                <a:gd name="connsiteY341" fmla="*/ 626915 h 1059043"/>
                <a:gd name="connsiteX342" fmla="*/ 2298268 w 3024845"/>
                <a:gd name="connsiteY342" fmla="*/ 626915 h 1059043"/>
                <a:gd name="connsiteX343" fmla="*/ 2298268 w 3024845"/>
                <a:gd name="connsiteY343" fmla="*/ 633401 h 1059043"/>
                <a:gd name="connsiteX344" fmla="*/ 2318535 w 3024845"/>
                <a:gd name="connsiteY344" fmla="*/ 633401 h 1059043"/>
                <a:gd name="connsiteX345" fmla="*/ 2318535 w 3024845"/>
                <a:gd name="connsiteY345" fmla="*/ 678798 h 1059043"/>
                <a:gd name="connsiteX346" fmla="*/ 2332722 w 3024845"/>
                <a:gd name="connsiteY346" fmla="*/ 678798 h 1059043"/>
                <a:gd name="connsiteX347" fmla="*/ 2332722 w 3024845"/>
                <a:gd name="connsiteY347" fmla="*/ 665827 h 1059043"/>
                <a:gd name="connsiteX348" fmla="*/ 2348936 w 3024845"/>
                <a:gd name="connsiteY348" fmla="*/ 665827 h 1059043"/>
                <a:gd name="connsiteX349" fmla="*/ 2348936 w 3024845"/>
                <a:gd name="connsiteY349" fmla="*/ 486400 h 1059043"/>
                <a:gd name="connsiteX350" fmla="*/ 2355016 w 3024845"/>
                <a:gd name="connsiteY350" fmla="*/ 479914 h 1059043"/>
                <a:gd name="connsiteX351" fmla="*/ 2427977 w 3024845"/>
                <a:gd name="connsiteY351" fmla="*/ 479914 h 1059043"/>
                <a:gd name="connsiteX352" fmla="*/ 2427977 w 3024845"/>
                <a:gd name="connsiteY352" fmla="*/ 488562 h 1059043"/>
                <a:gd name="connsiteX353" fmla="*/ 2438110 w 3024845"/>
                <a:gd name="connsiteY353" fmla="*/ 488562 h 1059043"/>
                <a:gd name="connsiteX354" fmla="*/ 2438110 w 3024845"/>
                <a:gd name="connsiteY354" fmla="*/ 603136 h 1059043"/>
                <a:gd name="connsiteX355" fmla="*/ 2460404 w 3024845"/>
                <a:gd name="connsiteY355" fmla="*/ 603136 h 1059043"/>
                <a:gd name="connsiteX356" fmla="*/ 2460404 w 3024845"/>
                <a:gd name="connsiteY356" fmla="*/ 536121 h 1059043"/>
                <a:gd name="connsiteX357" fmla="*/ 2486751 w 3024845"/>
                <a:gd name="connsiteY357" fmla="*/ 536121 h 1059043"/>
                <a:gd name="connsiteX358" fmla="*/ 2490804 w 3024845"/>
                <a:gd name="connsiteY358" fmla="*/ 531797 h 1059043"/>
                <a:gd name="connsiteX359" fmla="*/ 2498911 w 3024845"/>
                <a:gd name="connsiteY359" fmla="*/ 531797 h 1059043"/>
                <a:gd name="connsiteX360" fmla="*/ 2502964 w 3024845"/>
                <a:gd name="connsiteY360" fmla="*/ 536121 h 1059043"/>
                <a:gd name="connsiteX361" fmla="*/ 2525258 w 3024845"/>
                <a:gd name="connsiteY361" fmla="*/ 536121 h 1059043"/>
                <a:gd name="connsiteX362" fmla="*/ 2525258 w 3024845"/>
                <a:gd name="connsiteY362" fmla="*/ 419385 h 1059043"/>
                <a:gd name="connsiteX363" fmla="*/ 2582005 w 3024845"/>
                <a:gd name="connsiteY363" fmla="*/ 408576 h 1059043"/>
                <a:gd name="connsiteX364" fmla="*/ 2582005 w 3024845"/>
                <a:gd name="connsiteY364" fmla="*/ 409657 h 1059043"/>
                <a:gd name="connsiteX365" fmla="*/ 2582005 w 3024845"/>
                <a:gd name="connsiteY365" fmla="*/ 417223 h 1059043"/>
                <a:gd name="connsiteX366" fmla="*/ 2608352 w 3024845"/>
                <a:gd name="connsiteY366" fmla="*/ 417223 h 1059043"/>
                <a:gd name="connsiteX367" fmla="*/ 2608352 w 3024845"/>
                <a:gd name="connsiteY367" fmla="*/ 672313 h 1059043"/>
                <a:gd name="connsiteX368" fmla="*/ 2630646 w 3024845"/>
                <a:gd name="connsiteY368" fmla="*/ 672313 h 1059043"/>
                <a:gd name="connsiteX369" fmla="*/ 2630646 w 3024845"/>
                <a:gd name="connsiteY369" fmla="*/ 667989 h 1059043"/>
                <a:gd name="connsiteX370" fmla="*/ 2642806 w 3024845"/>
                <a:gd name="connsiteY370" fmla="*/ 667989 h 1059043"/>
                <a:gd name="connsiteX371" fmla="*/ 2642806 w 3024845"/>
                <a:gd name="connsiteY371" fmla="*/ 672313 h 1059043"/>
                <a:gd name="connsiteX372" fmla="*/ 2667126 w 3024845"/>
                <a:gd name="connsiteY372" fmla="*/ 672313 h 1059043"/>
                <a:gd name="connsiteX373" fmla="*/ 2667126 w 3024845"/>
                <a:gd name="connsiteY373" fmla="*/ 659342 h 1059043"/>
                <a:gd name="connsiteX374" fmla="*/ 2695500 w 3024845"/>
                <a:gd name="connsiteY374" fmla="*/ 659342 h 1059043"/>
                <a:gd name="connsiteX375" fmla="*/ 2707660 w 3024845"/>
                <a:gd name="connsiteY375" fmla="*/ 655018 h 1059043"/>
                <a:gd name="connsiteX376" fmla="*/ 2727927 w 3024845"/>
                <a:gd name="connsiteY376" fmla="*/ 659342 h 1059043"/>
                <a:gd name="connsiteX377" fmla="*/ 2727927 w 3024845"/>
                <a:gd name="connsiteY377" fmla="*/ 642048 h 1059043"/>
                <a:gd name="connsiteX378" fmla="*/ 2736034 w 3024845"/>
                <a:gd name="connsiteY378" fmla="*/ 642048 h 1059043"/>
                <a:gd name="connsiteX379" fmla="*/ 2736034 w 3024845"/>
                <a:gd name="connsiteY379" fmla="*/ 629077 h 1059043"/>
                <a:gd name="connsiteX380" fmla="*/ 2792781 w 3024845"/>
                <a:gd name="connsiteY380" fmla="*/ 629077 h 1059043"/>
                <a:gd name="connsiteX381" fmla="*/ 2792781 w 3024845"/>
                <a:gd name="connsiteY381" fmla="*/ 598812 h 1059043"/>
                <a:gd name="connsiteX382" fmla="*/ 2811021 w 3024845"/>
                <a:gd name="connsiteY382" fmla="*/ 598812 h 1059043"/>
                <a:gd name="connsiteX383" fmla="*/ 2811021 w 3024845"/>
                <a:gd name="connsiteY383" fmla="*/ 592327 h 1059043"/>
                <a:gd name="connsiteX384" fmla="*/ 2823181 w 3024845"/>
                <a:gd name="connsiteY384" fmla="*/ 592327 h 1059043"/>
                <a:gd name="connsiteX385" fmla="*/ 2823181 w 3024845"/>
                <a:gd name="connsiteY385" fmla="*/ 598812 h 1059043"/>
                <a:gd name="connsiteX386" fmla="*/ 2839395 w 3024845"/>
                <a:gd name="connsiteY386" fmla="*/ 598812 h 1059043"/>
                <a:gd name="connsiteX387" fmla="*/ 2839395 w 3024845"/>
                <a:gd name="connsiteY387" fmla="*/ 648533 h 1059043"/>
                <a:gd name="connsiteX388" fmla="*/ 2871822 w 3024845"/>
                <a:gd name="connsiteY388" fmla="*/ 648533 h 1059043"/>
                <a:gd name="connsiteX389" fmla="*/ 2871822 w 3024845"/>
                <a:gd name="connsiteY389" fmla="*/ 622592 h 1059043"/>
                <a:gd name="connsiteX390" fmla="*/ 2910329 w 3024845"/>
                <a:gd name="connsiteY390" fmla="*/ 622592 h 1059043"/>
                <a:gd name="connsiteX391" fmla="*/ 2910329 w 3024845"/>
                <a:gd name="connsiteY391" fmla="*/ 592327 h 1059043"/>
                <a:gd name="connsiteX392" fmla="*/ 2958970 w 3024845"/>
                <a:gd name="connsiteY392" fmla="*/ 592327 h 1059043"/>
                <a:gd name="connsiteX393" fmla="*/ 2958970 w 3024845"/>
                <a:gd name="connsiteY393" fmla="*/ 703483 h 1059043"/>
                <a:gd name="connsiteX394" fmla="*/ 2958970 w 3024845"/>
                <a:gd name="connsiteY394" fmla="*/ 717262 h 1059043"/>
                <a:gd name="connsiteX395" fmla="*/ 3024845 w 3024845"/>
                <a:gd name="connsiteY395" fmla="*/ 717262 h 1059043"/>
                <a:gd name="connsiteX396" fmla="*/ 3024845 w 3024845"/>
                <a:gd name="connsiteY396" fmla="*/ 1059043 h 1059043"/>
                <a:gd name="connsiteX397" fmla="*/ 2054 w 3024845"/>
                <a:gd name="connsiteY397" fmla="*/ 1056710 h 1059043"/>
                <a:gd name="connsiteX398" fmla="*/ 0 w 3024845"/>
                <a:gd name="connsiteY398" fmla="*/ 622592 h 1059043"/>
                <a:gd name="connsiteX399" fmla="*/ 20267 w 3024845"/>
                <a:gd name="connsiteY399" fmla="*/ 622592 h 1059043"/>
                <a:gd name="connsiteX400" fmla="*/ 20774 w 3024845"/>
                <a:gd name="connsiteY400" fmla="*/ 621511 h 1059043"/>
                <a:gd name="connsiteX401" fmla="*/ 24320 w 3024845"/>
                <a:gd name="connsiteY401" fmla="*/ 613945 h 1059043"/>
                <a:gd name="connsiteX402" fmla="*/ 26094 w 3024845"/>
                <a:gd name="connsiteY402" fmla="*/ 614215 h 1059043"/>
                <a:gd name="connsiteX403" fmla="*/ 38507 w 3024845"/>
                <a:gd name="connsiteY403" fmla="*/ 616106 h 1059043"/>
                <a:gd name="connsiteX404" fmla="*/ 39014 w 3024845"/>
                <a:gd name="connsiteY404" fmla="*/ 617458 h 1059043"/>
                <a:gd name="connsiteX405" fmla="*/ 42560 w 3024845"/>
                <a:gd name="connsiteY405" fmla="*/ 626915 h 1059043"/>
                <a:gd name="connsiteX406" fmla="*/ 68907 w 3024845"/>
                <a:gd name="connsiteY406" fmla="*/ 629077 h 1059043"/>
                <a:gd name="connsiteX407" fmla="*/ 68907 w 3024845"/>
                <a:gd name="connsiteY407" fmla="*/ 505856 h 1059043"/>
                <a:gd name="connsiteX408" fmla="*/ 70934 w 3024845"/>
                <a:gd name="connsiteY408" fmla="*/ 505856 h 1059043"/>
                <a:gd name="connsiteX409" fmla="*/ 85121 w 3024845"/>
                <a:gd name="connsiteY409" fmla="*/ 505856 h 1059043"/>
                <a:gd name="connsiteX410" fmla="*/ 85121 w 3024845"/>
                <a:gd name="connsiteY410" fmla="*/ 369664 h 1059043"/>
                <a:gd name="connsiteX411" fmla="*/ 86894 w 3024845"/>
                <a:gd name="connsiteY411" fmla="*/ 369664 h 1059043"/>
                <a:gd name="connsiteX412" fmla="*/ 99308 w 3024845"/>
                <a:gd name="connsiteY412" fmla="*/ 369664 h 1059043"/>
                <a:gd name="connsiteX413" fmla="*/ 99308 w 3024845"/>
                <a:gd name="connsiteY413" fmla="*/ 255090 h 1059043"/>
                <a:gd name="connsiteX414" fmla="*/ 103361 w 3024845"/>
                <a:gd name="connsiteY414" fmla="*/ 226986 h 1059043"/>
                <a:gd name="connsiteX415" fmla="*/ 105388 w 3024845"/>
                <a:gd name="connsiteY415" fmla="*/ 226986 h 1059043"/>
                <a:gd name="connsiteX416" fmla="*/ 119575 w 3024845"/>
                <a:gd name="connsiteY41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35634 h 1059043"/>
                <a:gd name="connsiteX330" fmla="*/ 2182747 w 3024845"/>
                <a:gd name="connsiteY330" fmla="*/ 252928 h 1059043"/>
                <a:gd name="connsiteX331" fmla="*/ 2190854 w 3024845"/>
                <a:gd name="connsiteY331" fmla="*/ 276707 h 1059043"/>
                <a:gd name="connsiteX332" fmla="*/ 2180720 w 3024845"/>
                <a:gd name="connsiteY332" fmla="*/ 555577 h 1059043"/>
                <a:gd name="connsiteX333" fmla="*/ 2245574 w 3024845"/>
                <a:gd name="connsiteY333" fmla="*/ 555577 h 1059043"/>
                <a:gd name="connsiteX334" fmla="*/ 2245574 w 3024845"/>
                <a:gd name="connsiteY334" fmla="*/ 631239 h 1059043"/>
                <a:gd name="connsiteX335" fmla="*/ 2253681 w 3024845"/>
                <a:gd name="connsiteY335" fmla="*/ 631239 h 1059043"/>
                <a:gd name="connsiteX336" fmla="*/ 2255708 w 3024845"/>
                <a:gd name="connsiteY336" fmla="*/ 624754 h 1059043"/>
                <a:gd name="connsiteX337" fmla="*/ 2261788 w 3024845"/>
                <a:gd name="connsiteY337" fmla="*/ 624754 h 1059043"/>
                <a:gd name="connsiteX338" fmla="*/ 2263815 w 3024845"/>
                <a:gd name="connsiteY338" fmla="*/ 633401 h 1059043"/>
                <a:gd name="connsiteX339" fmla="*/ 2275975 w 3024845"/>
                <a:gd name="connsiteY339" fmla="*/ 633401 h 1059043"/>
                <a:gd name="connsiteX340" fmla="*/ 2275975 w 3024845"/>
                <a:gd name="connsiteY340" fmla="*/ 626915 h 1059043"/>
                <a:gd name="connsiteX341" fmla="*/ 2298268 w 3024845"/>
                <a:gd name="connsiteY341" fmla="*/ 626915 h 1059043"/>
                <a:gd name="connsiteX342" fmla="*/ 2298268 w 3024845"/>
                <a:gd name="connsiteY342" fmla="*/ 633401 h 1059043"/>
                <a:gd name="connsiteX343" fmla="*/ 2318535 w 3024845"/>
                <a:gd name="connsiteY343" fmla="*/ 633401 h 1059043"/>
                <a:gd name="connsiteX344" fmla="*/ 2318535 w 3024845"/>
                <a:gd name="connsiteY344" fmla="*/ 678798 h 1059043"/>
                <a:gd name="connsiteX345" fmla="*/ 2332722 w 3024845"/>
                <a:gd name="connsiteY345" fmla="*/ 678798 h 1059043"/>
                <a:gd name="connsiteX346" fmla="*/ 2332722 w 3024845"/>
                <a:gd name="connsiteY346" fmla="*/ 665827 h 1059043"/>
                <a:gd name="connsiteX347" fmla="*/ 2348936 w 3024845"/>
                <a:gd name="connsiteY347" fmla="*/ 665827 h 1059043"/>
                <a:gd name="connsiteX348" fmla="*/ 2348936 w 3024845"/>
                <a:gd name="connsiteY348" fmla="*/ 486400 h 1059043"/>
                <a:gd name="connsiteX349" fmla="*/ 2355016 w 3024845"/>
                <a:gd name="connsiteY349" fmla="*/ 479914 h 1059043"/>
                <a:gd name="connsiteX350" fmla="*/ 2427977 w 3024845"/>
                <a:gd name="connsiteY350" fmla="*/ 479914 h 1059043"/>
                <a:gd name="connsiteX351" fmla="*/ 2427977 w 3024845"/>
                <a:gd name="connsiteY351" fmla="*/ 488562 h 1059043"/>
                <a:gd name="connsiteX352" fmla="*/ 2438110 w 3024845"/>
                <a:gd name="connsiteY352" fmla="*/ 488562 h 1059043"/>
                <a:gd name="connsiteX353" fmla="*/ 2438110 w 3024845"/>
                <a:gd name="connsiteY353" fmla="*/ 603136 h 1059043"/>
                <a:gd name="connsiteX354" fmla="*/ 2460404 w 3024845"/>
                <a:gd name="connsiteY354" fmla="*/ 603136 h 1059043"/>
                <a:gd name="connsiteX355" fmla="*/ 2460404 w 3024845"/>
                <a:gd name="connsiteY355" fmla="*/ 536121 h 1059043"/>
                <a:gd name="connsiteX356" fmla="*/ 2486751 w 3024845"/>
                <a:gd name="connsiteY356" fmla="*/ 536121 h 1059043"/>
                <a:gd name="connsiteX357" fmla="*/ 2490804 w 3024845"/>
                <a:gd name="connsiteY357" fmla="*/ 531797 h 1059043"/>
                <a:gd name="connsiteX358" fmla="*/ 2498911 w 3024845"/>
                <a:gd name="connsiteY358" fmla="*/ 531797 h 1059043"/>
                <a:gd name="connsiteX359" fmla="*/ 2502964 w 3024845"/>
                <a:gd name="connsiteY359" fmla="*/ 536121 h 1059043"/>
                <a:gd name="connsiteX360" fmla="*/ 2525258 w 3024845"/>
                <a:gd name="connsiteY360" fmla="*/ 536121 h 1059043"/>
                <a:gd name="connsiteX361" fmla="*/ 2525258 w 3024845"/>
                <a:gd name="connsiteY361" fmla="*/ 419385 h 1059043"/>
                <a:gd name="connsiteX362" fmla="*/ 2582005 w 3024845"/>
                <a:gd name="connsiteY362" fmla="*/ 408576 h 1059043"/>
                <a:gd name="connsiteX363" fmla="*/ 2582005 w 3024845"/>
                <a:gd name="connsiteY363" fmla="*/ 409657 h 1059043"/>
                <a:gd name="connsiteX364" fmla="*/ 2582005 w 3024845"/>
                <a:gd name="connsiteY364" fmla="*/ 417223 h 1059043"/>
                <a:gd name="connsiteX365" fmla="*/ 2608352 w 3024845"/>
                <a:gd name="connsiteY365" fmla="*/ 417223 h 1059043"/>
                <a:gd name="connsiteX366" fmla="*/ 2608352 w 3024845"/>
                <a:gd name="connsiteY366" fmla="*/ 672313 h 1059043"/>
                <a:gd name="connsiteX367" fmla="*/ 2630646 w 3024845"/>
                <a:gd name="connsiteY367" fmla="*/ 672313 h 1059043"/>
                <a:gd name="connsiteX368" fmla="*/ 2630646 w 3024845"/>
                <a:gd name="connsiteY368" fmla="*/ 667989 h 1059043"/>
                <a:gd name="connsiteX369" fmla="*/ 2642806 w 3024845"/>
                <a:gd name="connsiteY369" fmla="*/ 667989 h 1059043"/>
                <a:gd name="connsiteX370" fmla="*/ 2642806 w 3024845"/>
                <a:gd name="connsiteY370" fmla="*/ 672313 h 1059043"/>
                <a:gd name="connsiteX371" fmla="*/ 2667126 w 3024845"/>
                <a:gd name="connsiteY371" fmla="*/ 672313 h 1059043"/>
                <a:gd name="connsiteX372" fmla="*/ 2667126 w 3024845"/>
                <a:gd name="connsiteY372" fmla="*/ 659342 h 1059043"/>
                <a:gd name="connsiteX373" fmla="*/ 2695500 w 3024845"/>
                <a:gd name="connsiteY373" fmla="*/ 659342 h 1059043"/>
                <a:gd name="connsiteX374" fmla="*/ 2707660 w 3024845"/>
                <a:gd name="connsiteY374" fmla="*/ 655018 h 1059043"/>
                <a:gd name="connsiteX375" fmla="*/ 2727927 w 3024845"/>
                <a:gd name="connsiteY375" fmla="*/ 659342 h 1059043"/>
                <a:gd name="connsiteX376" fmla="*/ 2727927 w 3024845"/>
                <a:gd name="connsiteY376" fmla="*/ 642048 h 1059043"/>
                <a:gd name="connsiteX377" fmla="*/ 2736034 w 3024845"/>
                <a:gd name="connsiteY377" fmla="*/ 642048 h 1059043"/>
                <a:gd name="connsiteX378" fmla="*/ 2736034 w 3024845"/>
                <a:gd name="connsiteY378" fmla="*/ 629077 h 1059043"/>
                <a:gd name="connsiteX379" fmla="*/ 2792781 w 3024845"/>
                <a:gd name="connsiteY379" fmla="*/ 629077 h 1059043"/>
                <a:gd name="connsiteX380" fmla="*/ 2792781 w 3024845"/>
                <a:gd name="connsiteY380" fmla="*/ 598812 h 1059043"/>
                <a:gd name="connsiteX381" fmla="*/ 2811021 w 3024845"/>
                <a:gd name="connsiteY381" fmla="*/ 598812 h 1059043"/>
                <a:gd name="connsiteX382" fmla="*/ 2811021 w 3024845"/>
                <a:gd name="connsiteY382" fmla="*/ 592327 h 1059043"/>
                <a:gd name="connsiteX383" fmla="*/ 2823181 w 3024845"/>
                <a:gd name="connsiteY383" fmla="*/ 592327 h 1059043"/>
                <a:gd name="connsiteX384" fmla="*/ 2823181 w 3024845"/>
                <a:gd name="connsiteY384" fmla="*/ 598812 h 1059043"/>
                <a:gd name="connsiteX385" fmla="*/ 2839395 w 3024845"/>
                <a:gd name="connsiteY385" fmla="*/ 598812 h 1059043"/>
                <a:gd name="connsiteX386" fmla="*/ 2839395 w 3024845"/>
                <a:gd name="connsiteY386" fmla="*/ 648533 h 1059043"/>
                <a:gd name="connsiteX387" fmla="*/ 2871822 w 3024845"/>
                <a:gd name="connsiteY387" fmla="*/ 648533 h 1059043"/>
                <a:gd name="connsiteX388" fmla="*/ 2871822 w 3024845"/>
                <a:gd name="connsiteY388" fmla="*/ 622592 h 1059043"/>
                <a:gd name="connsiteX389" fmla="*/ 2910329 w 3024845"/>
                <a:gd name="connsiteY389" fmla="*/ 622592 h 1059043"/>
                <a:gd name="connsiteX390" fmla="*/ 2910329 w 3024845"/>
                <a:gd name="connsiteY390" fmla="*/ 592327 h 1059043"/>
                <a:gd name="connsiteX391" fmla="*/ 2958970 w 3024845"/>
                <a:gd name="connsiteY391" fmla="*/ 592327 h 1059043"/>
                <a:gd name="connsiteX392" fmla="*/ 2958970 w 3024845"/>
                <a:gd name="connsiteY392" fmla="*/ 703483 h 1059043"/>
                <a:gd name="connsiteX393" fmla="*/ 2958970 w 3024845"/>
                <a:gd name="connsiteY393" fmla="*/ 717262 h 1059043"/>
                <a:gd name="connsiteX394" fmla="*/ 3024845 w 3024845"/>
                <a:gd name="connsiteY394" fmla="*/ 717262 h 1059043"/>
                <a:gd name="connsiteX395" fmla="*/ 3024845 w 3024845"/>
                <a:gd name="connsiteY395" fmla="*/ 1059043 h 1059043"/>
                <a:gd name="connsiteX396" fmla="*/ 2054 w 3024845"/>
                <a:gd name="connsiteY396" fmla="*/ 1056710 h 1059043"/>
                <a:gd name="connsiteX397" fmla="*/ 0 w 3024845"/>
                <a:gd name="connsiteY397" fmla="*/ 622592 h 1059043"/>
                <a:gd name="connsiteX398" fmla="*/ 20267 w 3024845"/>
                <a:gd name="connsiteY398" fmla="*/ 622592 h 1059043"/>
                <a:gd name="connsiteX399" fmla="*/ 20774 w 3024845"/>
                <a:gd name="connsiteY399" fmla="*/ 621511 h 1059043"/>
                <a:gd name="connsiteX400" fmla="*/ 24320 w 3024845"/>
                <a:gd name="connsiteY400" fmla="*/ 613945 h 1059043"/>
                <a:gd name="connsiteX401" fmla="*/ 26094 w 3024845"/>
                <a:gd name="connsiteY401" fmla="*/ 614215 h 1059043"/>
                <a:gd name="connsiteX402" fmla="*/ 38507 w 3024845"/>
                <a:gd name="connsiteY402" fmla="*/ 616106 h 1059043"/>
                <a:gd name="connsiteX403" fmla="*/ 39014 w 3024845"/>
                <a:gd name="connsiteY403" fmla="*/ 617458 h 1059043"/>
                <a:gd name="connsiteX404" fmla="*/ 42560 w 3024845"/>
                <a:gd name="connsiteY404" fmla="*/ 626915 h 1059043"/>
                <a:gd name="connsiteX405" fmla="*/ 68907 w 3024845"/>
                <a:gd name="connsiteY405" fmla="*/ 629077 h 1059043"/>
                <a:gd name="connsiteX406" fmla="*/ 68907 w 3024845"/>
                <a:gd name="connsiteY406" fmla="*/ 505856 h 1059043"/>
                <a:gd name="connsiteX407" fmla="*/ 70934 w 3024845"/>
                <a:gd name="connsiteY407" fmla="*/ 505856 h 1059043"/>
                <a:gd name="connsiteX408" fmla="*/ 85121 w 3024845"/>
                <a:gd name="connsiteY408" fmla="*/ 505856 h 1059043"/>
                <a:gd name="connsiteX409" fmla="*/ 85121 w 3024845"/>
                <a:gd name="connsiteY409" fmla="*/ 369664 h 1059043"/>
                <a:gd name="connsiteX410" fmla="*/ 86894 w 3024845"/>
                <a:gd name="connsiteY410" fmla="*/ 369664 h 1059043"/>
                <a:gd name="connsiteX411" fmla="*/ 99308 w 3024845"/>
                <a:gd name="connsiteY411" fmla="*/ 369664 h 1059043"/>
                <a:gd name="connsiteX412" fmla="*/ 99308 w 3024845"/>
                <a:gd name="connsiteY412" fmla="*/ 255090 h 1059043"/>
                <a:gd name="connsiteX413" fmla="*/ 103361 w 3024845"/>
                <a:gd name="connsiteY413" fmla="*/ 226986 h 1059043"/>
                <a:gd name="connsiteX414" fmla="*/ 105388 w 3024845"/>
                <a:gd name="connsiteY414" fmla="*/ 226986 h 1059043"/>
                <a:gd name="connsiteX415" fmla="*/ 119575 w 3024845"/>
                <a:gd name="connsiteY41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90854 w 3024845"/>
                <a:gd name="connsiteY330" fmla="*/ 276707 h 1059043"/>
                <a:gd name="connsiteX331" fmla="*/ 2180720 w 3024845"/>
                <a:gd name="connsiteY331" fmla="*/ 555577 h 1059043"/>
                <a:gd name="connsiteX332" fmla="*/ 2245574 w 3024845"/>
                <a:gd name="connsiteY332" fmla="*/ 555577 h 1059043"/>
                <a:gd name="connsiteX333" fmla="*/ 2245574 w 3024845"/>
                <a:gd name="connsiteY333" fmla="*/ 631239 h 1059043"/>
                <a:gd name="connsiteX334" fmla="*/ 2253681 w 3024845"/>
                <a:gd name="connsiteY334" fmla="*/ 631239 h 1059043"/>
                <a:gd name="connsiteX335" fmla="*/ 2255708 w 3024845"/>
                <a:gd name="connsiteY335" fmla="*/ 624754 h 1059043"/>
                <a:gd name="connsiteX336" fmla="*/ 2261788 w 3024845"/>
                <a:gd name="connsiteY336" fmla="*/ 624754 h 1059043"/>
                <a:gd name="connsiteX337" fmla="*/ 2263815 w 3024845"/>
                <a:gd name="connsiteY337" fmla="*/ 633401 h 1059043"/>
                <a:gd name="connsiteX338" fmla="*/ 2275975 w 3024845"/>
                <a:gd name="connsiteY338" fmla="*/ 633401 h 1059043"/>
                <a:gd name="connsiteX339" fmla="*/ 2275975 w 3024845"/>
                <a:gd name="connsiteY339" fmla="*/ 626915 h 1059043"/>
                <a:gd name="connsiteX340" fmla="*/ 2298268 w 3024845"/>
                <a:gd name="connsiteY340" fmla="*/ 626915 h 1059043"/>
                <a:gd name="connsiteX341" fmla="*/ 2298268 w 3024845"/>
                <a:gd name="connsiteY341" fmla="*/ 633401 h 1059043"/>
                <a:gd name="connsiteX342" fmla="*/ 2318535 w 3024845"/>
                <a:gd name="connsiteY342" fmla="*/ 633401 h 1059043"/>
                <a:gd name="connsiteX343" fmla="*/ 2318535 w 3024845"/>
                <a:gd name="connsiteY343" fmla="*/ 678798 h 1059043"/>
                <a:gd name="connsiteX344" fmla="*/ 2332722 w 3024845"/>
                <a:gd name="connsiteY344" fmla="*/ 678798 h 1059043"/>
                <a:gd name="connsiteX345" fmla="*/ 2332722 w 3024845"/>
                <a:gd name="connsiteY345" fmla="*/ 665827 h 1059043"/>
                <a:gd name="connsiteX346" fmla="*/ 2348936 w 3024845"/>
                <a:gd name="connsiteY346" fmla="*/ 665827 h 1059043"/>
                <a:gd name="connsiteX347" fmla="*/ 2348936 w 3024845"/>
                <a:gd name="connsiteY347" fmla="*/ 486400 h 1059043"/>
                <a:gd name="connsiteX348" fmla="*/ 2355016 w 3024845"/>
                <a:gd name="connsiteY348" fmla="*/ 479914 h 1059043"/>
                <a:gd name="connsiteX349" fmla="*/ 2427977 w 3024845"/>
                <a:gd name="connsiteY349" fmla="*/ 479914 h 1059043"/>
                <a:gd name="connsiteX350" fmla="*/ 2427977 w 3024845"/>
                <a:gd name="connsiteY350" fmla="*/ 488562 h 1059043"/>
                <a:gd name="connsiteX351" fmla="*/ 2438110 w 3024845"/>
                <a:gd name="connsiteY351" fmla="*/ 488562 h 1059043"/>
                <a:gd name="connsiteX352" fmla="*/ 2438110 w 3024845"/>
                <a:gd name="connsiteY352" fmla="*/ 603136 h 1059043"/>
                <a:gd name="connsiteX353" fmla="*/ 2460404 w 3024845"/>
                <a:gd name="connsiteY353" fmla="*/ 603136 h 1059043"/>
                <a:gd name="connsiteX354" fmla="*/ 2460404 w 3024845"/>
                <a:gd name="connsiteY354" fmla="*/ 536121 h 1059043"/>
                <a:gd name="connsiteX355" fmla="*/ 2486751 w 3024845"/>
                <a:gd name="connsiteY355" fmla="*/ 536121 h 1059043"/>
                <a:gd name="connsiteX356" fmla="*/ 2490804 w 3024845"/>
                <a:gd name="connsiteY356" fmla="*/ 531797 h 1059043"/>
                <a:gd name="connsiteX357" fmla="*/ 2498911 w 3024845"/>
                <a:gd name="connsiteY357" fmla="*/ 531797 h 1059043"/>
                <a:gd name="connsiteX358" fmla="*/ 2502964 w 3024845"/>
                <a:gd name="connsiteY358" fmla="*/ 536121 h 1059043"/>
                <a:gd name="connsiteX359" fmla="*/ 2525258 w 3024845"/>
                <a:gd name="connsiteY359" fmla="*/ 536121 h 1059043"/>
                <a:gd name="connsiteX360" fmla="*/ 2525258 w 3024845"/>
                <a:gd name="connsiteY360" fmla="*/ 419385 h 1059043"/>
                <a:gd name="connsiteX361" fmla="*/ 2582005 w 3024845"/>
                <a:gd name="connsiteY361" fmla="*/ 408576 h 1059043"/>
                <a:gd name="connsiteX362" fmla="*/ 2582005 w 3024845"/>
                <a:gd name="connsiteY362" fmla="*/ 409657 h 1059043"/>
                <a:gd name="connsiteX363" fmla="*/ 2582005 w 3024845"/>
                <a:gd name="connsiteY363" fmla="*/ 417223 h 1059043"/>
                <a:gd name="connsiteX364" fmla="*/ 2608352 w 3024845"/>
                <a:gd name="connsiteY364" fmla="*/ 417223 h 1059043"/>
                <a:gd name="connsiteX365" fmla="*/ 2608352 w 3024845"/>
                <a:gd name="connsiteY365" fmla="*/ 672313 h 1059043"/>
                <a:gd name="connsiteX366" fmla="*/ 2630646 w 3024845"/>
                <a:gd name="connsiteY366" fmla="*/ 672313 h 1059043"/>
                <a:gd name="connsiteX367" fmla="*/ 2630646 w 3024845"/>
                <a:gd name="connsiteY367" fmla="*/ 667989 h 1059043"/>
                <a:gd name="connsiteX368" fmla="*/ 2642806 w 3024845"/>
                <a:gd name="connsiteY368" fmla="*/ 667989 h 1059043"/>
                <a:gd name="connsiteX369" fmla="*/ 2642806 w 3024845"/>
                <a:gd name="connsiteY369" fmla="*/ 672313 h 1059043"/>
                <a:gd name="connsiteX370" fmla="*/ 2667126 w 3024845"/>
                <a:gd name="connsiteY370" fmla="*/ 672313 h 1059043"/>
                <a:gd name="connsiteX371" fmla="*/ 2667126 w 3024845"/>
                <a:gd name="connsiteY371" fmla="*/ 659342 h 1059043"/>
                <a:gd name="connsiteX372" fmla="*/ 2695500 w 3024845"/>
                <a:gd name="connsiteY372" fmla="*/ 659342 h 1059043"/>
                <a:gd name="connsiteX373" fmla="*/ 2707660 w 3024845"/>
                <a:gd name="connsiteY373" fmla="*/ 655018 h 1059043"/>
                <a:gd name="connsiteX374" fmla="*/ 2727927 w 3024845"/>
                <a:gd name="connsiteY374" fmla="*/ 659342 h 1059043"/>
                <a:gd name="connsiteX375" fmla="*/ 2727927 w 3024845"/>
                <a:gd name="connsiteY375" fmla="*/ 642048 h 1059043"/>
                <a:gd name="connsiteX376" fmla="*/ 2736034 w 3024845"/>
                <a:gd name="connsiteY376" fmla="*/ 642048 h 1059043"/>
                <a:gd name="connsiteX377" fmla="*/ 2736034 w 3024845"/>
                <a:gd name="connsiteY377" fmla="*/ 629077 h 1059043"/>
                <a:gd name="connsiteX378" fmla="*/ 2792781 w 3024845"/>
                <a:gd name="connsiteY378" fmla="*/ 629077 h 1059043"/>
                <a:gd name="connsiteX379" fmla="*/ 2792781 w 3024845"/>
                <a:gd name="connsiteY379" fmla="*/ 598812 h 1059043"/>
                <a:gd name="connsiteX380" fmla="*/ 2811021 w 3024845"/>
                <a:gd name="connsiteY380" fmla="*/ 598812 h 1059043"/>
                <a:gd name="connsiteX381" fmla="*/ 2811021 w 3024845"/>
                <a:gd name="connsiteY381" fmla="*/ 592327 h 1059043"/>
                <a:gd name="connsiteX382" fmla="*/ 2823181 w 3024845"/>
                <a:gd name="connsiteY382" fmla="*/ 592327 h 1059043"/>
                <a:gd name="connsiteX383" fmla="*/ 2823181 w 3024845"/>
                <a:gd name="connsiteY383" fmla="*/ 598812 h 1059043"/>
                <a:gd name="connsiteX384" fmla="*/ 2839395 w 3024845"/>
                <a:gd name="connsiteY384" fmla="*/ 598812 h 1059043"/>
                <a:gd name="connsiteX385" fmla="*/ 2839395 w 3024845"/>
                <a:gd name="connsiteY385" fmla="*/ 648533 h 1059043"/>
                <a:gd name="connsiteX386" fmla="*/ 2871822 w 3024845"/>
                <a:gd name="connsiteY386" fmla="*/ 648533 h 1059043"/>
                <a:gd name="connsiteX387" fmla="*/ 2871822 w 3024845"/>
                <a:gd name="connsiteY387" fmla="*/ 622592 h 1059043"/>
                <a:gd name="connsiteX388" fmla="*/ 2910329 w 3024845"/>
                <a:gd name="connsiteY388" fmla="*/ 622592 h 1059043"/>
                <a:gd name="connsiteX389" fmla="*/ 2910329 w 3024845"/>
                <a:gd name="connsiteY389" fmla="*/ 592327 h 1059043"/>
                <a:gd name="connsiteX390" fmla="*/ 2958970 w 3024845"/>
                <a:gd name="connsiteY390" fmla="*/ 592327 h 1059043"/>
                <a:gd name="connsiteX391" fmla="*/ 2958970 w 3024845"/>
                <a:gd name="connsiteY391" fmla="*/ 703483 h 1059043"/>
                <a:gd name="connsiteX392" fmla="*/ 2958970 w 3024845"/>
                <a:gd name="connsiteY392" fmla="*/ 717262 h 1059043"/>
                <a:gd name="connsiteX393" fmla="*/ 3024845 w 3024845"/>
                <a:gd name="connsiteY393" fmla="*/ 717262 h 1059043"/>
                <a:gd name="connsiteX394" fmla="*/ 3024845 w 3024845"/>
                <a:gd name="connsiteY394" fmla="*/ 1059043 h 1059043"/>
                <a:gd name="connsiteX395" fmla="*/ 2054 w 3024845"/>
                <a:gd name="connsiteY395" fmla="*/ 1056710 h 1059043"/>
                <a:gd name="connsiteX396" fmla="*/ 0 w 3024845"/>
                <a:gd name="connsiteY396" fmla="*/ 622592 h 1059043"/>
                <a:gd name="connsiteX397" fmla="*/ 20267 w 3024845"/>
                <a:gd name="connsiteY397" fmla="*/ 622592 h 1059043"/>
                <a:gd name="connsiteX398" fmla="*/ 20774 w 3024845"/>
                <a:gd name="connsiteY398" fmla="*/ 621511 h 1059043"/>
                <a:gd name="connsiteX399" fmla="*/ 24320 w 3024845"/>
                <a:gd name="connsiteY399" fmla="*/ 613945 h 1059043"/>
                <a:gd name="connsiteX400" fmla="*/ 26094 w 3024845"/>
                <a:gd name="connsiteY400" fmla="*/ 614215 h 1059043"/>
                <a:gd name="connsiteX401" fmla="*/ 38507 w 3024845"/>
                <a:gd name="connsiteY401" fmla="*/ 616106 h 1059043"/>
                <a:gd name="connsiteX402" fmla="*/ 39014 w 3024845"/>
                <a:gd name="connsiteY402" fmla="*/ 617458 h 1059043"/>
                <a:gd name="connsiteX403" fmla="*/ 42560 w 3024845"/>
                <a:gd name="connsiteY403" fmla="*/ 626915 h 1059043"/>
                <a:gd name="connsiteX404" fmla="*/ 68907 w 3024845"/>
                <a:gd name="connsiteY404" fmla="*/ 629077 h 1059043"/>
                <a:gd name="connsiteX405" fmla="*/ 68907 w 3024845"/>
                <a:gd name="connsiteY405" fmla="*/ 505856 h 1059043"/>
                <a:gd name="connsiteX406" fmla="*/ 70934 w 3024845"/>
                <a:gd name="connsiteY406" fmla="*/ 505856 h 1059043"/>
                <a:gd name="connsiteX407" fmla="*/ 85121 w 3024845"/>
                <a:gd name="connsiteY407" fmla="*/ 505856 h 1059043"/>
                <a:gd name="connsiteX408" fmla="*/ 85121 w 3024845"/>
                <a:gd name="connsiteY408" fmla="*/ 369664 h 1059043"/>
                <a:gd name="connsiteX409" fmla="*/ 86894 w 3024845"/>
                <a:gd name="connsiteY409" fmla="*/ 369664 h 1059043"/>
                <a:gd name="connsiteX410" fmla="*/ 99308 w 3024845"/>
                <a:gd name="connsiteY410" fmla="*/ 369664 h 1059043"/>
                <a:gd name="connsiteX411" fmla="*/ 99308 w 3024845"/>
                <a:gd name="connsiteY411" fmla="*/ 255090 h 1059043"/>
                <a:gd name="connsiteX412" fmla="*/ 103361 w 3024845"/>
                <a:gd name="connsiteY412" fmla="*/ 226986 h 1059043"/>
                <a:gd name="connsiteX413" fmla="*/ 105388 w 3024845"/>
                <a:gd name="connsiteY413" fmla="*/ 226986 h 1059043"/>
                <a:gd name="connsiteX414" fmla="*/ 119575 w 3024845"/>
                <a:gd name="connsiteY41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80720 w 3024845"/>
                <a:gd name="connsiteY330" fmla="*/ 555577 h 1059043"/>
                <a:gd name="connsiteX331" fmla="*/ 2245574 w 3024845"/>
                <a:gd name="connsiteY331" fmla="*/ 555577 h 1059043"/>
                <a:gd name="connsiteX332" fmla="*/ 2245574 w 3024845"/>
                <a:gd name="connsiteY332" fmla="*/ 631239 h 1059043"/>
                <a:gd name="connsiteX333" fmla="*/ 2253681 w 3024845"/>
                <a:gd name="connsiteY333" fmla="*/ 631239 h 1059043"/>
                <a:gd name="connsiteX334" fmla="*/ 2255708 w 3024845"/>
                <a:gd name="connsiteY334" fmla="*/ 624754 h 1059043"/>
                <a:gd name="connsiteX335" fmla="*/ 2261788 w 3024845"/>
                <a:gd name="connsiteY335" fmla="*/ 624754 h 1059043"/>
                <a:gd name="connsiteX336" fmla="*/ 2263815 w 3024845"/>
                <a:gd name="connsiteY336" fmla="*/ 633401 h 1059043"/>
                <a:gd name="connsiteX337" fmla="*/ 2275975 w 3024845"/>
                <a:gd name="connsiteY337" fmla="*/ 633401 h 1059043"/>
                <a:gd name="connsiteX338" fmla="*/ 2275975 w 3024845"/>
                <a:gd name="connsiteY338" fmla="*/ 626915 h 1059043"/>
                <a:gd name="connsiteX339" fmla="*/ 2298268 w 3024845"/>
                <a:gd name="connsiteY339" fmla="*/ 626915 h 1059043"/>
                <a:gd name="connsiteX340" fmla="*/ 2298268 w 3024845"/>
                <a:gd name="connsiteY340" fmla="*/ 633401 h 1059043"/>
                <a:gd name="connsiteX341" fmla="*/ 2318535 w 3024845"/>
                <a:gd name="connsiteY341" fmla="*/ 633401 h 1059043"/>
                <a:gd name="connsiteX342" fmla="*/ 2318535 w 3024845"/>
                <a:gd name="connsiteY342" fmla="*/ 678798 h 1059043"/>
                <a:gd name="connsiteX343" fmla="*/ 2332722 w 3024845"/>
                <a:gd name="connsiteY343" fmla="*/ 678798 h 1059043"/>
                <a:gd name="connsiteX344" fmla="*/ 2332722 w 3024845"/>
                <a:gd name="connsiteY344" fmla="*/ 665827 h 1059043"/>
                <a:gd name="connsiteX345" fmla="*/ 2348936 w 3024845"/>
                <a:gd name="connsiteY345" fmla="*/ 665827 h 1059043"/>
                <a:gd name="connsiteX346" fmla="*/ 2348936 w 3024845"/>
                <a:gd name="connsiteY346" fmla="*/ 486400 h 1059043"/>
                <a:gd name="connsiteX347" fmla="*/ 2355016 w 3024845"/>
                <a:gd name="connsiteY347" fmla="*/ 479914 h 1059043"/>
                <a:gd name="connsiteX348" fmla="*/ 2427977 w 3024845"/>
                <a:gd name="connsiteY348" fmla="*/ 479914 h 1059043"/>
                <a:gd name="connsiteX349" fmla="*/ 2427977 w 3024845"/>
                <a:gd name="connsiteY349" fmla="*/ 488562 h 1059043"/>
                <a:gd name="connsiteX350" fmla="*/ 2438110 w 3024845"/>
                <a:gd name="connsiteY350" fmla="*/ 488562 h 1059043"/>
                <a:gd name="connsiteX351" fmla="*/ 2438110 w 3024845"/>
                <a:gd name="connsiteY351" fmla="*/ 603136 h 1059043"/>
                <a:gd name="connsiteX352" fmla="*/ 2460404 w 3024845"/>
                <a:gd name="connsiteY352" fmla="*/ 603136 h 1059043"/>
                <a:gd name="connsiteX353" fmla="*/ 2460404 w 3024845"/>
                <a:gd name="connsiteY353" fmla="*/ 536121 h 1059043"/>
                <a:gd name="connsiteX354" fmla="*/ 2486751 w 3024845"/>
                <a:gd name="connsiteY354" fmla="*/ 536121 h 1059043"/>
                <a:gd name="connsiteX355" fmla="*/ 2490804 w 3024845"/>
                <a:gd name="connsiteY355" fmla="*/ 531797 h 1059043"/>
                <a:gd name="connsiteX356" fmla="*/ 2498911 w 3024845"/>
                <a:gd name="connsiteY356" fmla="*/ 531797 h 1059043"/>
                <a:gd name="connsiteX357" fmla="*/ 2502964 w 3024845"/>
                <a:gd name="connsiteY357" fmla="*/ 536121 h 1059043"/>
                <a:gd name="connsiteX358" fmla="*/ 2525258 w 3024845"/>
                <a:gd name="connsiteY358" fmla="*/ 536121 h 1059043"/>
                <a:gd name="connsiteX359" fmla="*/ 2525258 w 3024845"/>
                <a:gd name="connsiteY359" fmla="*/ 419385 h 1059043"/>
                <a:gd name="connsiteX360" fmla="*/ 2582005 w 3024845"/>
                <a:gd name="connsiteY360" fmla="*/ 408576 h 1059043"/>
                <a:gd name="connsiteX361" fmla="*/ 2582005 w 3024845"/>
                <a:gd name="connsiteY361" fmla="*/ 409657 h 1059043"/>
                <a:gd name="connsiteX362" fmla="*/ 2582005 w 3024845"/>
                <a:gd name="connsiteY362" fmla="*/ 417223 h 1059043"/>
                <a:gd name="connsiteX363" fmla="*/ 2608352 w 3024845"/>
                <a:gd name="connsiteY363" fmla="*/ 417223 h 1059043"/>
                <a:gd name="connsiteX364" fmla="*/ 2608352 w 3024845"/>
                <a:gd name="connsiteY364" fmla="*/ 672313 h 1059043"/>
                <a:gd name="connsiteX365" fmla="*/ 2630646 w 3024845"/>
                <a:gd name="connsiteY365" fmla="*/ 672313 h 1059043"/>
                <a:gd name="connsiteX366" fmla="*/ 2630646 w 3024845"/>
                <a:gd name="connsiteY366" fmla="*/ 667989 h 1059043"/>
                <a:gd name="connsiteX367" fmla="*/ 2642806 w 3024845"/>
                <a:gd name="connsiteY367" fmla="*/ 667989 h 1059043"/>
                <a:gd name="connsiteX368" fmla="*/ 2642806 w 3024845"/>
                <a:gd name="connsiteY368" fmla="*/ 672313 h 1059043"/>
                <a:gd name="connsiteX369" fmla="*/ 2667126 w 3024845"/>
                <a:gd name="connsiteY369" fmla="*/ 672313 h 1059043"/>
                <a:gd name="connsiteX370" fmla="*/ 2667126 w 3024845"/>
                <a:gd name="connsiteY370" fmla="*/ 659342 h 1059043"/>
                <a:gd name="connsiteX371" fmla="*/ 2695500 w 3024845"/>
                <a:gd name="connsiteY371" fmla="*/ 659342 h 1059043"/>
                <a:gd name="connsiteX372" fmla="*/ 2707660 w 3024845"/>
                <a:gd name="connsiteY372" fmla="*/ 655018 h 1059043"/>
                <a:gd name="connsiteX373" fmla="*/ 2727927 w 3024845"/>
                <a:gd name="connsiteY373" fmla="*/ 659342 h 1059043"/>
                <a:gd name="connsiteX374" fmla="*/ 2727927 w 3024845"/>
                <a:gd name="connsiteY374" fmla="*/ 642048 h 1059043"/>
                <a:gd name="connsiteX375" fmla="*/ 2736034 w 3024845"/>
                <a:gd name="connsiteY375" fmla="*/ 642048 h 1059043"/>
                <a:gd name="connsiteX376" fmla="*/ 2736034 w 3024845"/>
                <a:gd name="connsiteY376" fmla="*/ 629077 h 1059043"/>
                <a:gd name="connsiteX377" fmla="*/ 2792781 w 3024845"/>
                <a:gd name="connsiteY377" fmla="*/ 629077 h 1059043"/>
                <a:gd name="connsiteX378" fmla="*/ 2792781 w 3024845"/>
                <a:gd name="connsiteY378" fmla="*/ 598812 h 1059043"/>
                <a:gd name="connsiteX379" fmla="*/ 2811021 w 3024845"/>
                <a:gd name="connsiteY379" fmla="*/ 598812 h 1059043"/>
                <a:gd name="connsiteX380" fmla="*/ 2811021 w 3024845"/>
                <a:gd name="connsiteY380" fmla="*/ 592327 h 1059043"/>
                <a:gd name="connsiteX381" fmla="*/ 2823181 w 3024845"/>
                <a:gd name="connsiteY381" fmla="*/ 592327 h 1059043"/>
                <a:gd name="connsiteX382" fmla="*/ 2823181 w 3024845"/>
                <a:gd name="connsiteY382" fmla="*/ 598812 h 1059043"/>
                <a:gd name="connsiteX383" fmla="*/ 2839395 w 3024845"/>
                <a:gd name="connsiteY383" fmla="*/ 598812 h 1059043"/>
                <a:gd name="connsiteX384" fmla="*/ 2839395 w 3024845"/>
                <a:gd name="connsiteY384" fmla="*/ 648533 h 1059043"/>
                <a:gd name="connsiteX385" fmla="*/ 2871822 w 3024845"/>
                <a:gd name="connsiteY385" fmla="*/ 648533 h 1059043"/>
                <a:gd name="connsiteX386" fmla="*/ 2871822 w 3024845"/>
                <a:gd name="connsiteY386" fmla="*/ 622592 h 1059043"/>
                <a:gd name="connsiteX387" fmla="*/ 2910329 w 3024845"/>
                <a:gd name="connsiteY387" fmla="*/ 622592 h 1059043"/>
                <a:gd name="connsiteX388" fmla="*/ 2910329 w 3024845"/>
                <a:gd name="connsiteY388" fmla="*/ 592327 h 1059043"/>
                <a:gd name="connsiteX389" fmla="*/ 2958970 w 3024845"/>
                <a:gd name="connsiteY389" fmla="*/ 592327 h 1059043"/>
                <a:gd name="connsiteX390" fmla="*/ 2958970 w 3024845"/>
                <a:gd name="connsiteY390" fmla="*/ 703483 h 1059043"/>
                <a:gd name="connsiteX391" fmla="*/ 2958970 w 3024845"/>
                <a:gd name="connsiteY391" fmla="*/ 717262 h 1059043"/>
                <a:gd name="connsiteX392" fmla="*/ 3024845 w 3024845"/>
                <a:gd name="connsiteY392" fmla="*/ 717262 h 1059043"/>
                <a:gd name="connsiteX393" fmla="*/ 3024845 w 3024845"/>
                <a:gd name="connsiteY393" fmla="*/ 1059043 h 1059043"/>
                <a:gd name="connsiteX394" fmla="*/ 2054 w 3024845"/>
                <a:gd name="connsiteY394" fmla="*/ 1056710 h 1059043"/>
                <a:gd name="connsiteX395" fmla="*/ 0 w 3024845"/>
                <a:gd name="connsiteY395" fmla="*/ 622592 h 1059043"/>
                <a:gd name="connsiteX396" fmla="*/ 20267 w 3024845"/>
                <a:gd name="connsiteY396" fmla="*/ 622592 h 1059043"/>
                <a:gd name="connsiteX397" fmla="*/ 20774 w 3024845"/>
                <a:gd name="connsiteY397" fmla="*/ 621511 h 1059043"/>
                <a:gd name="connsiteX398" fmla="*/ 24320 w 3024845"/>
                <a:gd name="connsiteY398" fmla="*/ 613945 h 1059043"/>
                <a:gd name="connsiteX399" fmla="*/ 26094 w 3024845"/>
                <a:gd name="connsiteY399" fmla="*/ 614215 h 1059043"/>
                <a:gd name="connsiteX400" fmla="*/ 38507 w 3024845"/>
                <a:gd name="connsiteY400" fmla="*/ 616106 h 1059043"/>
                <a:gd name="connsiteX401" fmla="*/ 39014 w 3024845"/>
                <a:gd name="connsiteY401" fmla="*/ 617458 h 1059043"/>
                <a:gd name="connsiteX402" fmla="*/ 42560 w 3024845"/>
                <a:gd name="connsiteY402" fmla="*/ 626915 h 1059043"/>
                <a:gd name="connsiteX403" fmla="*/ 68907 w 3024845"/>
                <a:gd name="connsiteY403" fmla="*/ 629077 h 1059043"/>
                <a:gd name="connsiteX404" fmla="*/ 68907 w 3024845"/>
                <a:gd name="connsiteY404" fmla="*/ 505856 h 1059043"/>
                <a:gd name="connsiteX405" fmla="*/ 70934 w 3024845"/>
                <a:gd name="connsiteY405" fmla="*/ 505856 h 1059043"/>
                <a:gd name="connsiteX406" fmla="*/ 85121 w 3024845"/>
                <a:gd name="connsiteY406" fmla="*/ 505856 h 1059043"/>
                <a:gd name="connsiteX407" fmla="*/ 85121 w 3024845"/>
                <a:gd name="connsiteY407" fmla="*/ 369664 h 1059043"/>
                <a:gd name="connsiteX408" fmla="*/ 86894 w 3024845"/>
                <a:gd name="connsiteY408" fmla="*/ 369664 h 1059043"/>
                <a:gd name="connsiteX409" fmla="*/ 99308 w 3024845"/>
                <a:gd name="connsiteY409" fmla="*/ 369664 h 1059043"/>
                <a:gd name="connsiteX410" fmla="*/ 99308 w 3024845"/>
                <a:gd name="connsiteY410" fmla="*/ 255090 h 1059043"/>
                <a:gd name="connsiteX411" fmla="*/ 103361 w 3024845"/>
                <a:gd name="connsiteY411" fmla="*/ 226986 h 1059043"/>
                <a:gd name="connsiteX412" fmla="*/ 105388 w 3024845"/>
                <a:gd name="connsiteY412" fmla="*/ 226986 h 1059043"/>
                <a:gd name="connsiteX413" fmla="*/ 119575 w 3024845"/>
                <a:gd name="connsiteY41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0720 w 3024845"/>
                <a:gd name="connsiteY329" fmla="*/ 555577 h 1059043"/>
                <a:gd name="connsiteX330" fmla="*/ 2245574 w 3024845"/>
                <a:gd name="connsiteY330" fmla="*/ 555577 h 1059043"/>
                <a:gd name="connsiteX331" fmla="*/ 2245574 w 3024845"/>
                <a:gd name="connsiteY331" fmla="*/ 631239 h 1059043"/>
                <a:gd name="connsiteX332" fmla="*/ 2253681 w 3024845"/>
                <a:gd name="connsiteY332" fmla="*/ 631239 h 1059043"/>
                <a:gd name="connsiteX333" fmla="*/ 2255708 w 3024845"/>
                <a:gd name="connsiteY333" fmla="*/ 624754 h 1059043"/>
                <a:gd name="connsiteX334" fmla="*/ 2261788 w 3024845"/>
                <a:gd name="connsiteY334" fmla="*/ 624754 h 1059043"/>
                <a:gd name="connsiteX335" fmla="*/ 2263815 w 3024845"/>
                <a:gd name="connsiteY335" fmla="*/ 633401 h 1059043"/>
                <a:gd name="connsiteX336" fmla="*/ 2275975 w 3024845"/>
                <a:gd name="connsiteY336" fmla="*/ 633401 h 1059043"/>
                <a:gd name="connsiteX337" fmla="*/ 2275975 w 3024845"/>
                <a:gd name="connsiteY337" fmla="*/ 626915 h 1059043"/>
                <a:gd name="connsiteX338" fmla="*/ 2298268 w 3024845"/>
                <a:gd name="connsiteY338" fmla="*/ 626915 h 1059043"/>
                <a:gd name="connsiteX339" fmla="*/ 2298268 w 3024845"/>
                <a:gd name="connsiteY339" fmla="*/ 633401 h 1059043"/>
                <a:gd name="connsiteX340" fmla="*/ 2318535 w 3024845"/>
                <a:gd name="connsiteY340" fmla="*/ 633401 h 1059043"/>
                <a:gd name="connsiteX341" fmla="*/ 2318535 w 3024845"/>
                <a:gd name="connsiteY341" fmla="*/ 678798 h 1059043"/>
                <a:gd name="connsiteX342" fmla="*/ 2332722 w 3024845"/>
                <a:gd name="connsiteY342" fmla="*/ 678798 h 1059043"/>
                <a:gd name="connsiteX343" fmla="*/ 2332722 w 3024845"/>
                <a:gd name="connsiteY343" fmla="*/ 665827 h 1059043"/>
                <a:gd name="connsiteX344" fmla="*/ 2348936 w 3024845"/>
                <a:gd name="connsiteY344" fmla="*/ 665827 h 1059043"/>
                <a:gd name="connsiteX345" fmla="*/ 2348936 w 3024845"/>
                <a:gd name="connsiteY345" fmla="*/ 486400 h 1059043"/>
                <a:gd name="connsiteX346" fmla="*/ 2355016 w 3024845"/>
                <a:gd name="connsiteY346" fmla="*/ 479914 h 1059043"/>
                <a:gd name="connsiteX347" fmla="*/ 2427977 w 3024845"/>
                <a:gd name="connsiteY347" fmla="*/ 479914 h 1059043"/>
                <a:gd name="connsiteX348" fmla="*/ 2427977 w 3024845"/>
                <a:gd name="connsiteY348" fmla="*/ 488562 h 1059043"/>
                <a:gd name="connsiteX349" fmla="*/ 2438110 w 3024845"/>
                <a:gd name="connsiteY349" fmla="*/ 488562 h 1059043"/>
                <a:gd name="connsiteX350" fmla="*/ 2438110 w 3024845"/>
                <a:gd name="connsiteY350" fmla="*/ 603136 h 1059043"/>
                <a:gd name="connsiteX351" fmla="*/ 2460404 w 3024845"/>
                <a:gd name="connsiteY351" fmla="*/ 603136 h 1059043"/>
                <a:gd name="connsiteX352" fmla="*/ 2460404 w 3024845"/>
                <a:gd name="connsiteY352" fmla="*/ 536121 h 1059043"/>
                <a:gd name="connsiteX353" fmla="*/ 2486751 w 3024845"/>
                <a:gd name="connsiteY353" fmla="*/ 536121 h 1059043"/>
                <a:gd name="connsiteX354" fmla="*/ 2490804 w 3024845"/>
                <a:gd name="connsiteY354" fmla="*/ 531797 h 1059043"/>
                <a:gd name="connsiteX355" fmla="*/ 2498911 w 3024845"/>
                <a:gd name="connsiteY355" fmla="*/ 531797 h 1059043"/>
                <a:gd name="connsiteX356" fmla="*/ 2502964 w 3024845"/>
                <a:gd name="connsiteY356" fmla="*/ 536121 h 1059043"/>
                <a:gd name="connsiteX357" fmla="*/ 2525258 w 3024845"/>
                <a:gd name="connsiteY357" fmla="*/ 536121 h 1059043"/>
                <a:gd name="connsiteX358" fmla="*/ 2525258 w 3024845"/>
                <a:gd name="connsiteY358" fmla="*/ 419385 h 1059043"/>
                <a:gd name="connsiteX359" fmla="*/ 2582005 w 3024845"/>
                <a:gd name="connsiteY359" fmla="*/ 408576 h 1059043"/>
                <a:gd name="connsiteX360" fmla="*/ 2582005 w 3024845"/>
                <a:gd name="connsiteY360" fmla="*/ 409657 h 1059043"/>
                <a:gd name="connsiteX361" fmla="*/ 2582005 w 3024845"/>
                <a:gd name="connsiteY361" fmla="*/ 417223 h 1059043"/>
                <a:gd name="connsiteX362" fmla="*/ 2608352 w 3024845"/>
                <a:gd name="connsiteY362" fmla="*/ 417223 h 1059043"/>
                <a:gd name="connsiteX363" fmla="*/ 2608352 w 3024845"/>
                <a:gd name="connsiteY363" fmla="*/ 672313 h 1059043"/>
                <a:gd name="connsiteX364" fmla="*/ 2630646 w 3024845"/>
                <a:gd name="connsiteY364" fmla="*/ 672313 h 1059043"/>
                <a:gd name="connsiteX365" fmla="*/ 2630646 w 3024845"/>
                <a:gd name="connsiteY365" fmla="*/ 667989 h 1059043"/>
                <a:gd name="connsiteX366" fmla="*/ 2642806 w 3024845"/>
                <a:gd name="connsiteY366" fmla="*/ 667989 h 1059043"/>
                <a:gd name="connsiteX367" fmla="*/ 2642806 w 3024845"/>
                <a:gd name="connsiteY367" fmla="*/ 672313 h 1059043"/>
                <a:gd name="connsiteX368" fmla="*/ 2667126 w 3024845"/>
                <a:gd name="connsiteY368" fmla="*/ 672313 h 1059043"/>
                <a:gd name="connsiteX369" fmla="*/ 2667126 w 3024845"/>
                <a:gd name="connsiteY369" fmla="*/ 659342 h 1059043"/>
                <a:gd name="connsiteX370" fmla="*/ 2695500 w 3024845"/>
                <a:gd name="connsiteY370" fmla="*/ 659342 h 1059043"/>
                <a:gd name="connsiteX371" fmla="*/ 2707660 w 3024845"/>
                <a:gd name="connsiteY371" fmla="*/ 655018 h 1059043"/>
                <a:gd name="connsiteX372" fmla="*/ 2727927 w 3024845"/>
                <a:gd name="connsiteY372" fmla="*/ 659342 h 1059043"/>
                <a:gd name="connsiteX373" fmla="*/ 2727927 w 3024845"/>
                <a:gd name="connsiteY373" fmla="*/ 642048 h 1059043"/>
                <a:gd name="connsiteX374" fmla="*/ 2736034 w 3024845"/>
                <a:gd name="connsiteY374" fmla="*/ 642048 h 1059043"/>
                <a:gd name="connsiteX375" fmla="*/ 2736034 w 3024845"/>
                <a:gd name="connsiteY375" fmla="*/ 629077 h 1059043"/>
                <a:gd name="connsiteX376" fmla="*/ 2792781 w 3024845"/>
                <a:gd name="connsiteY376" fmla="*/ 629077 h 1059043"/>
                <a:gd name="connsiteX377" fmla="*/ 2792781 w 3024845"/>
                <a:gd name="connsiteY377" fmla="*/ 598812 h 1059043"/>
                <a:gd name="connsiteX378" fmla="*/ 2811021 w 3024845"/>
                <a:gd name="connsiteY378" fmla="*/ 598812 h 1059043"/>
                <a:gd name="connsiteX379" fmla="*/ 2811021 w 3024845"/>
                <a:gd name="connsiteY379" fmla="*/ 592327 h 1059043"/>
                <a:gd name="connsiteX380" fmla="*/ 2823181 w 3024845"/>
                <a:gd name="connsiteY380" fmla="*/ 592327 h 1059043"/>
                <a:gd name="connsiteX381" fmla="*/ 2823181 w 3024845"/>
                <a:gd name="connsiteY381" fmla="*/ 598812 h 1059043"/>
                <a:gd name="connsiteX382" fmla="*/ 2839395 w 3024845"/>
                <a:gd name="connsiteY382" fmla="*/ 598812 h 1059043"/>
                <a:gd name="connsiteX383" fmla="*/ 2839395 w 3024845"/>
                <a:gd name="connsiteY383" fmla="*/ 648533 h 1059043"/>
                <a:gd name="connsiteX384" fmla="*/ 2871822 w 3024845"/>
                <a:gd name="connsiteY384" fmla="*/ 648533 h 1059043"/>
                <a:gd name="connsiteX385" fmla="*/ 2871822 w 3024845"/>
                <a:gd name="connsiteY385" fmla="*/ 622592 h 1059043"/>
                <a:gd name="connsiteX386" fmla="*/ 2910329 w 3024845"/>
                <a:gd name="connsiteY386" fmla="*/ 622592 h 1059043"/>
                <a:gd name="connsiteX387" fmla="*/ 2910329 w 3024845"/>
                <a:gd name="connsiteY387" fmla="*/ 592327 h 1059043"/>
                <a:gd name="connsiteX388" fmla="*/ 2958970 w 3024845"/>
                <a:gd name="connsiteY388" fmla="*/ 592327 h 1059043"/>
                <a:gd name="connsiteX389" fmla="*/ 2958970 w 3024845"/>
                <a:gd name="connsiteY389" fmla="*/ 703483 h 1059043"/>
                <a:gd name="connsiteX390" fmla="*/ 2958970 w 3024845"/>
                <a:gd name="connsiteY390" fmla="*/ 717262 h 1059043"/>
                <a:gd name="connsiteX391" fmla="*/ 3024845 w 3024845"/>
                <a:gd name="connsiteY391" fmla="*/ 717262 h 1059043"/>
                <a:gd name="connsiteX392" fmla="*/ 3024845 w 3024845"/>
                <a:gd name="connsiteY392" fmla="*/ 1059043 h 1059043"/>
                <a:gd name="connsiteX393" fmla="*/ 2054 w 3024845"/>
                <a:gd name="connsiteY393" fmla="*/ 1056710 h 1059043"/>
                <a:gd name="connsiteX394" fmla="*/ 0 w 3024845"/>
                <a:gd name="connsiteY394" fmla="*/ 622592 h 1059043"/>
                <a:gd name="connsiteX395" fmla="*/ 20267 w 3024845"/>
                <a:gd name="connsiteY395" fmla="*/ 622592 h 1059043"/>
                <a:gd name="connsiteX396" fmla="*/ 20774 w 3024845"/>
                <a:gd name="connsiteY396" fmla="*/ 621511 h 1059043"/>
                <a:gd name="connsiteX397" fmla="*/ 24320 w 3024845"/>
                <a:gd name="connsiteY397" fmla="*/ 613945 h 1059043"/>
                <a:gd name="connsiteX398" fmla="*/ 26094 w 3024845"/>
                <a:gd name="connsiteY398" fmla="*/ 614215 h 1059043"/>
                <a:gd name="connsiteX399" fmla="*/ 38507 w 3024845"/>
                <a:gd name="connsiteY399" fmla="*/ 616106 h 1059043"/>
                <a:gd name="connsiteX400" fmla="*/ 39014 w 3024845"/>
                <a:gd name="connsiteY400" fmla="*/ 617458 h 1059043"/>
                <a:gd name="connsiteX401" fmla="*/ 42560 w 3024845"/>
                <a:gd name="connsiteY401" fmla="*/ 626915 h 1059043"/>
                <a:gd name="connsiteX402" fmla="*/ 68907 w 3024845"/>
                <a:gd name="connsiteY402" fmla="*/ 629077 h 1059043"/>
                <a:gd name="connsiteX403" fmla="*/ 68907 w 3024845"/>
                <a:gd name="connsiteY403" fmla="*/ 505856 h 1059043"/>
                <a:gd name="connsiteX404" fmla="*/ 70934 w 3024845"/>
                <a:gd name="connsiteY404" fmla="*/ 505856 h 1059043"/>
                <a:gd name="connsiteX405" fmla="*/ 85121 w 3024845"/>
                <a:gd name="connsiteY405" fmla="*/ 505856 h 1059043"/>
                <a:gd name="connsiteX406" fmla="*/ 85121 w 3024845"/>
                <a:gd name="connsiteY406" fmla="*/ 369664 h 1059043"/>
                <a:gd name="connsiteX407" fmla="*/ 86894 w 3024845"/>
                <a:gd name="connsiteY407" fmla="*/ 369664 h 1059043"/>
                <a:gd name="connsiteX408" fmla="*/ 99308 w 3024845"/>
                <a:gd name="connsiteY408" fmla="*/ 369664 h 1059043"/>
                <a:gd name="connsiteX409" fmla="*/ 99308 w 3024845"/>
                <a:gd name="connsiteY409" fmla="*/ 255090 h 1059043"/>
                <a:gd name="connsiteX410" fmla="*/ 103361 w 3024845"/>
                <a:gd name="connsiteY410" fmla="*/ 226986 h 1059043"/>
                <a:gd name="connsiteX411" fmla="*/ 105388 w 3024845"/>
                <a:gd name="connsiteY411" fmla="*/ 226986 h 1059043"/>
                <a:gd name="connsiteX412" fmla="*/ 119575 w 3024845"/>
                <a:gd name="connsiteY41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35634 h 1059043"/>
                <a:gd name="connsiteX328" fmla="*/ 2180720 w 3024845"/>
                <a:gd name="connsiteY328" fmla="*/ 555577 h 1059043"/>
                <a:gd name="connsiteX329" fmla="*/ 2245574 w 3024845"/>
                <a:gd name="connsiteY329" fmla="*/ 555577 h 1059043"/>
                <a:gd name="connsiteX330" fmla="*/ 2245574 w 3024845"/>
                <a:gd name="connsiteY330" fmla="*/ 631239 h 1059043"/>
                <a:gd name="connsiteX331" fmla="*/ 2253681 w 3024845"/>
                <a:gd name="connsiteY331" fmla="*/ 631239 h 1059043"/>
                <a:gd name="connsiteX332" fmla="*/ 2255708 w 3024845"/>
                <a:gd name="connsiteY332" fmla="*/ 624754 h 1059043"/>
                <a:gd name="connsiteX333" fmla="*/ 2261788 w 3024845"/>
                <a:gd name="connsiteY333" fmla="*/ 624754 h 1059043"/>
                <a:gd name="connsiteX334" fmla="*/ 2263815 w 3024845"/>
                <a:gd name="connsiteY334" fmla="*/ 633401 h 1059043"/>
                <a:gd name="connsiteX335" fmla="*/ 2275975 w 3024845"/>
                <a:gd name="connsiteY335" fmla="*/ 633401 h 1059043"/>
                <a:gd name="connsiteX336" fmla="*/ 2275975 w 3024845"/>
                <a:gd name="connsiteY336" fmla="*/ 626915 h 1059043"/>
                <a:gd name="connsiteX337" fmla="*/ 2298268 w 3024845"/>
                <a:gd name="connsiteY337" fmla="*/ 626915 h 1059043"/>
                <a:gd name="connsiteX338" fmla="*/ 2298268 w 3024845"/>
                <a:gd name="connsiteY338" fmla="*/ 633401 h 1059043"/>
                <a:gd name="connsiteX339" fmla="*/ 2318535 w 3024845"/>
                <a:gd name="connsiteY339" fmla="*/ 633401 h 1059043"/>
                <a:gd name="connsiteX340" fmla="*/ 2318535 w 3024845"/>
                <a:gd name="connsiteY340" fmla="*/ 678798 h 1059043"/>
                <a:gd name="connsiteX341" fmla="*/ 2332722 w 3024845"/>
                <a:gd name="connsiteY341" fmla="*/ 678798 h 1059043"/>
                <a:gd name="connsiteX342" fmla="*/ 2332722 w 3024845"/>
                <a:gd name="connsiteY342" fmla="*/ 665827 h 1059043"/>
                <a:gd name="connsiteX343" fmla="*/ 2348936 w 3024845"/>
                <a:gd name="connsiteY343" fmla="*/ 665827 h 1059043"/>
                <a:gd name="connsiteX344" fmla="*/ 2348936 w 3024845"/>
                <a:gd name="connsiteY344" fmla="*/ 486400 h 1059043"/>
                <a:gd name="connsiteX345" fmla="*/ 2355016 w 3024845"/>
                <a:gd name="connsiteY345" fmla="*/ 479914 h 1059043"/>
                <a:gd name="connsiteX346" fmla="*/ 2427977 w 3024845"/>
                <a:gd name="connsiteY346" fmla="*/ 479914 h 1059043"/>
                <a:gd name="connsiteX347" fmla="*/ 2427977 w 3024845"/>
                <a:gd name="connsiteY347" fmla="*/ 488562 h 1059043"/>
                <a:gd name="connsiteX348" fmla="*/ 2438110 w 3024845"/>
                <a:gd name="connsiteY348" fmla="*/ 488562 h 1059043"/>
                <a:gd name="connsiteX349" fmla="*/ 2438110 w 3024845"/>
                <a:gd name="connsiteY349" fmla="*/ 603136 h 1059043"/>
                <a:gd name="connsiteX350" fmla="*/ 2460404 w 3024845"/>
                <a:gd name="connsiteY350" fmla="*/ 603136 h 1059043"/>
                <a:gd name="connsiteX351" fmla="*/ 2460404 w 3024845"/>
                <a:gd name="connsiteY351" fmla="*/ 536121 h 1059043"/>
                <a:gd name="connsiteX352" fmla="*/ 2486751 w 3024845"/>
                <a:gd name="connsiteY352" fmla="*/ 536121 h 1059043"/>
                <a:gd name="connsiteX353" fmla="*/ 2490804 w 3024845"/>
                <a:gd name="connsiteY353" fmla="*/ 531797 h 1059043"/>
                <a:gd name="connsiteX354" fmla="*/ 2498911 w 3024845"/>
                <a:gd name="connsiteY354" fmla="*/ 531797 h 1059043"/>
                <a:gd name="connsiteX355" fmla="*/ 2502964 w 3024845"/>
                <a:gd name="connsiteY355" fmla="*/ 536121 h 1059043"/>
                <a:gd name="connsiteX356" fmla="*/ 2525258 w 3024845"/>
                <a:gd name="connsiteY356" fmla="*/ 536121 h 1059043"/>
                <a:gd name="connsiteX357" fmla="*/ 2525258 w 3024845"/>
                <a:gd name="connsiteY357" fmla="*/ 419385 h 1059043"/>
                <a:gd name="connsiteX358" fmla="*/ 2582005 w 3024845"/>
                <a:gd name="connsiteY358" fmla="*/ 408576 h 1059043"/>
                <a:gd name="connsiteX359" fmla="*/ 2582005 w 3024845"/>
                <a:gd name="connsiteY359" fmla="*/ 409657 h 1059043"/>
                <a:gd name="connsiteX360" fmla="*/ 2582005 w 3024845"/>
                <a:gd name="connsiteY360" fmla="*/ 417223 h 1059043"/>
                <a:gd name="connsiteX361" fmla="*/ 2608352 w 3024845"/>
                <a:gd name="connsiteY361" fmla="*/ 417223 h 1059043"/>
                <a:gd name="connsiteX362" fmla="*/ 2608352 w 3024845"/>
                <a:gd name="connsiteY362" fmla="*/ 672313 h 1059043"/>
                <a:gd name="connsiteX363" fmla="*/ 2630646 w 3024845"/>
                <a:gd name="connsiteY363" fmla="*/ 672313 h 1059043"/>
                <a:gd name="connsiteX364" fmla="*/ 2630646 w 3024845"/>
                <a:gd name="connsiteY364" fmla="*/ 667989 h 1059043"/>
                <a:gd name="connsiteX365" fmla="*/ 2642806 w 3024845"/>
                <a:gd name="connsiteY365" fmla="*/ 667989 h 1059043"/>
                <a:gd name="connsiteX366" fmla="*/ 2642806 w 3024845"/>
                <a:gd name="connsiteY366" fmla="*/ 672313 h 1059043"/>
                <a:gd name="connsiteX367" fmla="*/ 2667126 w 3024845"/>
                <a:gd name="connsiteY367" fmla="*/ 672313 h 1059043"/>
                <a:gd name="connsiteX368" fmla="*/ 2667126 w 3024845"/>
                <a:gd name="connsiteY368" fmla="*/ 659342 h 1059043"/>
                <a:gd name="connsiteX369" fmla="*/ 2695500 w 3024845"/>
                <a:gd name="connsiteY369" fmla="*/ 659342 h 1059043"/>
                <a:gd name="connsiteX370" fmla="*/ 2707660 w 3024845"/>
                <a:gd name="connsiteY370" fmla="*/ 655018 h 1059043"/>
                <a:gd name="connsiteX371" fmla="*/ 2727927 w 3024845"/>
                <a:gd name="connsiteY371" fmla="*/ 659342 h 1059043"/>
                <a:gd name="connsiteX372" fmla="*/ 2727927 w 3024845"/>
                <a:gd name="connsiteY372" fmla="*/ 642048 h 1059043"/>
                <a:gd name="connsiteX373" fmla="*/ 2736034 w 3024845"/>
                <a:gd name="connsiteY373" fmla="*/ 642048 h 1059043"/>
                <a:gd name="connsiteX374" fmla="*/ 2736034 w 3024845"/>
                <a:gd name="connsiteY374" fmla="*/ 629077 h 1059043"/>
                <a:gd name="connsiteX375" fmla="*/ 2792781 w 3024845"/>
                <a:gd name="connsiteY375" fmla="*/ 629077 h 1059043"/>
                <a:gd name="connsiteX376" fmla="*/ 2792781 w 3024845"/>
                <a:gd name="connsiteY376" fmla="*/ 598812 h 1059043"/>
                <a:gd name="connsiteX377" fmla="*/ 2811021 w 3024845"/>
                <a:gd name="connsiteY377" fmla="*/ 598812 h 1059043"/>
                <a:gd name="connsiteX378" fmla="*/ 2811021 w 3024845"/>
                <a:gd name="connsiteY378" fmla="*/ 592327 h 1059043"/>
                <a:gd name="connsiteX379" fmla="*/ 2823181 w 3024845"/>
                <a:gd name="connsiteY379" fmla="*/ 592327 h 1059043"/>
                <a:gd name="connsiteX380" fmla="*/ 2823181 w 3024845"/>
                <a:gd name="connsiteY380" fmla="*/ 598812 h 1059043"/>
                <a:gd name="connsiteX381" fmla="*/ 2839395 w 3024845"/>
                <a:gd name="connsiteY381" fmla="*/ 598812 h 1059043"/>
                <a:gd name="connsiteX382" fmla="*/ 2839395 w 3024845"/>
                <a:gd name="connsiteY382" fmla="*/ 648533 h 1059043"/>
                <a:gd name="connsiteX383" fmla="*/ 2871822 w 3024845"/>
                <a:gd name="connsiteY383" fmla="*/ 648533 h 1059043"/>
                <a:gd name="connsiteX384" fmla="*/ 2871822 w 3024845"/>
                <a:gd name="connsiteY384" fmla="*/ 622592 h 1059043"/>
                <a:gd name="connsiteX385" fmla="*/ 2910329 w 3024845"/>
                <a:gd name="connsiteY385" fmla="*/ 622592 h 1059043"/>
                <a:gd name="connsiteX386" fmla="*/ 2910329 w 3024845"/>
                <a:gd name="connsiteY386" fmla="*/ 592327 h 1059043"/>
                <a:gd name="connsiteX387" fmla="*/ 2958970 w 3024845"/>
                <a:gd name="connsiteY387" fmla="*/ 592327 h 1059043"/>
                <a:gd name="connsiteX388" fmla="*/ 2958970 w 3024845"/>
                <a:gd name="connsiteY388" fmla="*/ 703483 h 1059043"/>
                <a:gd name="connsiteX389" fmla="*/ 2958970 w 3024845"/>
                <a:gd name="connsiteY389" fmla="*/ 717262 h 1059043"/>
                <a:gd name="connsiteX390" fmla="*/ 3024845 w 3024845"/>
                <a:gd name="connsiteY390" fmla="*/ 717262 h 1059043"/>
                <a:gd name="connsiteX391" fmla="*/ 3024845 w 3024845"/>
                <a:gd name="connsiteY391" fmla="*/ 1059043 h 1059043"/>
                <a:gd name="connsiteX392" fmla="*/ 2054 w 3024845"/>
                <a:gd name="connsiteY392" fmla="*/ 1056710 h 1059043"/>
                <a:gd name="connsiteX393" fmla="*/ 0 w 3024845"/>
                <a:gd name="connsiteY393" fmla="*/ 622592 h 1059043"/>
                <a:gd name="connsiteX394" fmla="*/ 20267 w 3024845"/>
                <a:gd name="connsiteY394" fmla="*/ 622592 h 1059043"/>
                <a:gd name="connsiteX395" fmla="*/ 20774 w 3024845"/>
                <a:gd name="connsiteY395" fmla="*/ 621511 h 1059043"/>
                <a:gd name="connsiteX396" fmla="*/ 24320 w 3024845"/>
                <a:gd name="connsiteY396" fmla="*/ 613945 h 1059043"/>
                <a:gd name="connsiteX397" fmla="*/ 26094 w 3024845"/>
                <a:gd name="connsiteY397" fmla="*/ 614215 h 1059043"/>
                <a:gd name="connsiteX398" fmla="*/ 38507 w 3024845"/>
                <a:gd name="connsiteY398" fmla="*/ 616106 h 1059043"/>
                <a:gd name="connsiteX399" fmla="*/ 39014 w 3024845"/>
                <a:gd name="connsiteY399" fmla="*/ 617458 h 1059043"/>
                <a:gd name="connsiteX400" fmla="*/ 42560 w 3024845"/>
                <a:gd name="connsiteY400" fmla="*/ 626915 h 1059043"/>
                <a:gd name="connsiteX401" fmla="*/ 68907 w 3024845"/>
                <a:gd name="connsiteY401" fmla="*/ 629077 h 1059043"/>
                <a:gd name="connsiteX402" fmla="*/ 68907 w 3024845"/>
                <a:gd name="connsiteY402" fmla="*/ 505856 h 1059043"/>
                <a:gd name="connsiteX403" fmla="*/ 70934 w 3024845"/>
                <a:gd name="connsiteY403" fmla="*/ 505856 h 1059043"/>
                <a:gd name="connsiteX404" fmla="*/ 85121 w 3024845"/>
                <a:gd name="connsiteY404" fmla="*/ 505856 h 1059043"/>
                <a:gd name="connsiteX405" fmla="*/ 85121 w 3024845"/>
                <a:gd name="connsiteY405" fmla="*/ 369664 h 1059043"/>
                <a:gd name="connsiteX406" fmla="*/ 86894 w 3024845"/>
                <a:gd name="connsiteY406" fmla="*/ 369664 h 1059043"/>
                <a:gd name="connsiteX407" fmla="*/ 99308 w 3024845"/>
                <a:gd name="connsiteY407" fmla="*/ 369664 h 1059043"/>
                <a:gd name="connsiteX408" fmla="*/ 99308 w 3024845"/>
                <a:gd name="connsiteY408" fmla="*/ 255090 h 1059043"/>
                <a:gd name="connsiteX409" fmla="*/ 103361 w 3024845"/>
                <a:gd name="connsiteY409" fmla="*/ 226986 h 1059043"/>
                <a:gd name="connsiteX410" fmla="*/ 105388 w 3024845"/>
                <a:gd name="connsiteY410" fmla="*/ 226986 h 1059043"/>
                <a:gd name="connsiteX411" fmla="*/ 119575 w 3024845"/>
                <a:gd name="connsiteY41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80720 w 3024845"/>
                <a:gd name="connsiteY327" fmla="*/ 555577 h 1059043"/>
                <a:gd name="connsiteX328" fmla="*/ 2245574 w 3024845"/>
                <a:gd name="connsiteY328" fmla="*/ 555577 h 1059043"/>
                <a:gd name="connsiteX329" fmla="*/ 2245574 w 3024845"/>
                <a:gd name="connsiteY329" fmla="*/ 631239 h 1059043"/>
                <a:gd name="connsiteX330" fmla="*/ 2253681 w 3024845"/>
                <a:gd name="connsiteY330" fmla="*/ 631239 h 1059043"/>
                <a:gd name="connsiteX331" fmla="*/ 2255708 w 3024845"/>
                <a:gd name="connsiteY331" fmla="*/ 624754 h 1059043"/>
                <a:gd name="connsiteX332" fmla="*/ 2261788 w 3024845"/>
                <a:gd name="connsiteY332" fmla="*/ 624754 h 1059043"/>
                <a:gd name="connsiteX333" fmla="*/ 2263815 w 3024845"/>
                <a:gd name="connsiteY333" fmla="*/ 633401 h 1059043"/>
                <a:gd name="connsiteX334" fmla="*/ 2275975 w 3024845"/>
                <a:gd name="connsiteY334" fmla="*/ 633401 h 1059043"/>
                <a:gd name="connsiteX335" fmla="*/ 2275975 w 3024845"/>
                <a:gd name="connsiteY335" fmla="*/ 626915 h 1059043"/>
                <a:gd name="connsiteX336" fmla="*/ 2298268 w 3024845"/>
                <a:gd name="connsiteY336" fmla="*/ 626915 h 1059043"/>
                <a:gd name="connsiteX337" fmla="*/ 2298268 w 3024845"/>
                <a:gd name="connsiteY337" fmla="*/ 633401 h 1059043"/>
                <a:gd name="connsiteX338" fmla="*/ 2318535 w 3024845"/>
                <a:gd name="connsiteY338" fmla="*/ 633401 h 1059043"/>
                <a:gd name="connsiteX339" fmla="*/ 2318535 w 3024845"/>
                <a:gd name="connsiteY339" fmla="*/ 678798 h 1059043"/>
                <a:gd name="connsiteX340" fmla="*/ 2332722 w 3024845"/>
                <a:gd name="connsiteY340" fmla="*/ 678798 h 1059043"/>
                <a:gd name="connsiteX341" fmla="*/ 2332722 w 3024845"/>
                <a:gd name="connsiteY341" fmla="*/ 665827 h 1059043"/>
                <a:gd name="connsiteX342" fmla="*/ 2348936 w 3024845"/>
                <a:gd name="connsiteY342" fmla="*/ 665827 h 1059043"/>
                <a:gd name="connsiteX343" fmla="*/ 2348936 w 3024845"/>
                <a:gd name="connsiteY343" fmla="*/ 486400 h 1059043"/>
                <a:gd name="connsiteX344" fmla="*/ 2355016 w 3024845"/>
                <a:gd name="connsiteY344" fmla="*/ 479914 h 1059043"/>
                <a:gd name="connsiteX345" fmla="*/ 2427977 w 3024845"/>
                <a:gd name="connsiteY345" fmla="*/ 479914 h 1059043"/>
                <a:gd name="connsiteX346" fmla="*/ 2427977 w 3024845"/>
                <a:gd name="connsiteY346" fmla="*/ 488562 h 1059043"/>
                <a:gd name="connsiteX347" fmla="*/ 2438110 w 3024845"/>
                <a:gd name="connsiteY347" fmla="*/ 488562 h 1059043"/>
                <a:gd name="connsiteX348" fmla="*/ 2438110 w 3024845"/>
                <a:gd name="connsiteY348" fmla="*/ 603136 h 1059043"/>
                <a:gd name="connsiteX349" fmla="*/ 2460404 w 3024845"/>
                <a:gd name="connsiteY349" fmla="*/ 603136 h 1059043"/>
                <a:gd name="connsiteX350" fmla="*/ 2460404 w 3024845"/>
                <a:gd name="connsiteY350" fmla="*/ 536121 h 1059043"/>
                <a:gd name="connsiteX351" fmla="*/ 2486751 w 3024845"/>
                <a:gd name="connsiteY351" fmla="*/ 536121 h 1059043"/>
                <a:gd name="connsiteX352" fmla="*/ 2490804 w 3024845"/>
                <a:gd name="connsiteY352" fmla="*/ 531797 h 1059043"/>
                <a:gd name="connsiteX353" fmla="*/ 2498911 w 3024845"/>
                <a:gd name="connsiteY353" fmla="*/ 531797 h 1059043"/>
                <a:gd name="connsiteX354" fmla="*/ 2502964 w 3024845"/>
                <a:gd name="connsiteY354" fmla="*/ 536121 h 1059043"/>
                <a:gd name="connsiteX355" fmla="*/ 2525258 w 3024845"/>
                <a:gd name="connsiteY355" fmla="*/ 536121 h 1059043"/>
                <a:gd name="connsiteX356" fmla="*/ 2525258 w 3024845"/>
                <a:gd name="connsiteY356" fmla="*/ 419385 h 1059043"/>
                <a:gd name="connsiteX357" fmla="*/ 2582005 w 3024845"/>
                <a:gd name="connsiteY357" fmla="*/ 408576 h 1059043"/>
                <a:gd name="connsiteX358" fmla="*/ 2582005 w 3024845"/>
                <a:gd name="connsiteY358" fmla="*/ 409657 h 1059043"/>
                <a:gd name="connsiteX359" fmla="*/ 2582005 w 3024845"/>
                <a:gd name="connsiteY359" fmla="*/ 417223 h 1059043"/>
                <a:gd name="connsiteX360" fmla="*/ 2608352 w 3024845"/>
                <a:gd name="connsiteY360" fmla="*/ 417223 h 1059043"/>
                <a:gd name="connsiteX361" fmla="*/ 2608352 w 3024845"/>
                <a:gd name="connsiteY361" fmla="*/ 672313 h 1059043"/>
                <a:gd name="connsiteX362" fmla="*/ 2630646 w 3024845"/>
                <a:gd name="connsiteY362" fmla="*/ 672313 h 1059043"/>
                <a:gd name="connsiteX363" fmla="*/ 2630646 w 3024845"/>
                <a:gd name="connsiteY363" fmla="*/ 667989 h 1059043"/>
                <a:gd name="connsiteX364" fmla="*/ 2642806 w 3024845"/>
                <a:gd name="connsiteY364" fmla="*/ 667989 h 1059043"/>
                <a:gd name="connsiteX365" fmla="*/ 2642806 w 3024845"/>
                <a:gd name="connsiteY365" fmla="*/ 672313 h 1059043"/>
                <a:gd name="connsiteX366" fmla="*/ 2667126 w 3024845"/>
                <a:gd name="connsiteY366" fmla="*/ 672313 h 1059043"/>
                <a:gd name="connsiteX367" fmla="*/ 2667126 w 3024845"/>
                <a:gd name="connsiteY367" fmla="*/ 659342 h 1059043"/>
                <a:gd name="connsiteX368" fmla="*/ 2695500 w 3024845"/>
                <a:gd name="connsiteY368" fmla="*/ 659342 h 1059043"/>
                <a:gd name="connsiteX369" fmla="*/ 2707660 w 3024845"/>
                <a:gd name="connsiteY369" fmla="*/ 655018 h 1059043"/>
                <a:gd name="connsiteX370" fmla="*/ 2727927 w 3024845"/>
                <a:gd name="connsiteY370" fmla="*/ 659342 h 1059043"/>
                <a:gd name="connsiteX371" fmla="*/ 2727927 w 3024845"/>
                <a:gd name="connsiteY371" fmla="*/ 642048 h 1059043"/>
                <a:gd name="connsiteX372" fmla="*/ 2736034 w 3024845"/>
                <a:gd name="connsiteY372" fmla="*/ 642048 h 1059043"/>
                <a:gd name="connsiteX373" fmla="*/ 2736034 w 3024845"/>
                <a:gd name="connsiteY373" fmla="*/ 629077 h 1059043"/>
                <a:gd name="connsiteX374" fmla="*/ 2792781 w 3024845"/>
                <a:gd name="connsiteY374" fmla="*/ 629077 h 1059043"/>
                <a:gd name="connsiteX375" fmla="*/ 2792781 w 3024845"/>
                <a:gd name="connsiteY375" fmla="*/ 598812 h 1059043"/>
                <a:gd name="connsiteX376" fmla="*/ 2811021 w 3024845"/>
                <a:gd name="connsiteY376" fmla="*/ 598812 h 1059043"/>
                <a:gd name="connsiteX377" fmla="*/ 2811021 w 3024845"/>
                <a:gd name="connsiteY377" fmla="*/ 592327 h 1059043"/>
                <a:gd name="connsiteX378" fmla="*/ 2823181 w 3024845"/>
                <a:gd name="connsiteY378" fmla="*/ 592327 h 1059043"/>
                <a:gd name="connsiteX379" fmla="*/ 2823181 w 3024845"/>
                <a:gd name="connsiteY379" fmla="*/ 598812 h 1059043"/>
                <a:gd name="connsiteX380" fmla="*/ 2839395 w 3024845"/>
                <a:gd name="connsiteY380" fmla="*/ 598812 h 1059043"/>
                <a:gd name="connsiteX381" fmla="*/ 2839395 w 3024845"/>
                <a:gd name="connsiteY381" fmla="*/ 648533 h 1059043"/>
                <a:gd name="connsiteX382" fmla="*/ 2871822 w 3024845"/>
                <a:gd name="connsiteY382" fmla="*/ 648533 h 1059043"/>
                <a:gd name="connsiteX383" fmla="*/ 2871822 w 3024845"/>
                <a:gd name="connsiteY383" fmla="*/ 622592 h 1059043"/>
                <a:gd name="connsiteX384" fmla="*/ 2910329 w 3024845"/>
                <a:gd name="connsiteY384" fmla="*/ 622592 h 1059043"/>
                <a:gd name="connsiteX385" fmla="*/ 2910329 w 3024845"/>
                <a:gd name="connsiteY385" fmla="*/ 592327 h 1059043"/>
                <a:gd name="connsiteX386" fmla="*/ 2958970 w 3024845"/>
                <a:gd name="connsiteY386" fmla="*/ 592327 h 1059043"/>
                <a:gd name="connsiteX387" fmla="*/ 2958970 w 3024845"/>
                <a:gd name="connsiteY387" fmla="*/ 703483 h 1059043"/>
                <a:gd name="connsiteX388" fmla="*/ 2958970 w 3024845"/>
                <a:gd name="connsiteY388" fmla="*/ 717262 h 1059043"/>
                <a:gd name="connsiteX389" fmla="*/ 3024845 w 3024845"/>
                <a:gd name="connsiteY389" fmla="*/ 717262 h 1059043"/>
                <a:gd name="connsiteX390" fmla="*/ 3024845 w 3024845"/>
                <a:gd name="connsiteY390" fmla="*/ 1059043 h 1059043"/>
                <a:gd name="connsiteX391" fmla="*/ 2054 w 3024845"/>
                <a:gd name="connsiteY391" fmla="*/ 1056710 h 1059043"/>
                <a:gd name="connsiteX392" fmla="*/ 0 w 3024845"/>
                <a:gd name="connsiteY392" fmla="*/ 622592 h 1059043"/>
                <a:gd name="connsiteX393" fmla="*/ 20267 w 3024845"/>
                <a:gd name="connsiteY393" fmla="*/ 622592 h 1059043"/>
                <a:gd name="connsiteX394" fmla="*/ 20774 w 3024845"/>
                <a:gd name="connsiteY394" fmla="*/ 621511 h 1059043"/>
                <a:gd name="connsiteX395" fmla="*/ 24320 w 3024845"/>
                <a:gd name="connsiteY395" fmla="*/ 613945 h 1059043"/>
                <a:gd name="connsiteX396" fmla="*/ 26094 w 3024845"/>
                <a:gd name="connsiteY396" fmla="*/ 614215 h 1059043"/>
                <a:gd name="connsiteX397" fmla="*/ 38507 w 3024845"/>
                <a:gd name="connsiteY397" fmla="*/ 616106 h 1059043"/>
                <a:gd name="connsiteX398" fmla="*/ 39014 w 3024845"/>
                <a:gd name="connsiteY398" fmla="*/ 617458 h 1059043"/>
                <a:gd name="connsiteX399" fmla="*/ 42560 w 3024845"/>
                <a:gd name="connsiteY399" fmla="*/ 626915 h 1059043"/>
                <a:gd name="connsiteX400" fmla="*/ 68907 w 3024845"/>
                <a:gd name="connsiteY400" fmla="*/ 629077 h 1059043"/>
                <a:gd name="connsiteX401" fmla="*/ 68907 w 3024845"/>
                <a:gd name="connsiteY401" fmla="*/ 505856 h 1059043"/>
                <a:gd name="connsiteX402" fmla="*/ 70934 w 3024845"/>
                <a:gd name="connsiteY402" fmla="*/ 505856 h 1059043"/>
                <a:gd name="connsiteX403" fmla="*/ 85121 w 3024845"/>
                <a:gd name="connsiteY403" fmla="*/ 505856 h 1059043"/>
                <a:gd name="connsiteX404" fmla="*/ 85121 w 3024845"/>
                <a:gd name="connsiteY404" fmla="*/ 369664 h 1059043"/>
                <a:gd name="connsiteX405" fmla="*/ 86894 w 3024845"/>
                <a:gd name="connsiteY405" fmla="*/ 369664 h 1059043"/>
                <a:gd name="connsiteX406" fmla="*/ 99308 w 3024845"/>
                <a:gd name="connsiteY406" fmla="*/ 369664 h 1059043"/>
                <a:gd name="connsiteX407" fmla="*/ 99308 w 3024845"/>
                <a:gd name="connsiteY407" fmla="*/ 255090 h 1059043"/>
                <a:gd name="connsiteX408" fmla="*/ 103361 w 3024845"/>
                <a:gd name="connsiteY408" fmla="*/ 226986 h 1059043"/>
                <a:gd name="connsiteX409" fmla="*/ 105388 w 3024845"/>
                <a:gd name="connsiteY409" fmla="*/ 226986 h 1059043"/>
                <a:gd name="connsiteX410" fmla="*/ 119575 w 3024845"/>
                <a:gd name="connsiteY41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80720 w 3024845"/>
                <a:gd name="connsiteY326" fmla="*/ 555577 h 1059043"/>
                <a:gd name="connsiteX327" fmla="*/ 2245574 w 3024845"/>
                <a:gd name="connsiteY327" fmla="*/ 555577 h 1059043"/>
                <a:gd name="connsiteX328" fmla="*/ 2245574 w 3024845"/>
                <a:gd name="connsiteY328" fmla="*/ 631239 h 1059043"/>
                <a:gd name="connsiteX329" fmla="*/ 2253681 w 3024845"/>
                <a:gd name="connsiteY329" fmla="*/ 631239 h 1059043"/>
                <a:gd name="connsiteX330" fmla="*/ 2255708 w 3024845"/>
                <a:gd name="connsiteY330" fmla="*/ 624754 h 1059043"/>
                <a:gd name="connsiteX331" fmla="*/ 2261788 w 3024845"/>
                <a:gd name="connsiteY331" fmla="*/ 624754 h 1059043"/>
                <a:gd name="connsiteX332" fmla="*/ 2263815 w 3024845"/>
                <a:gd name="connsiteY332" fmla="*/ 633401 h 1059043"/>
                <a:gd name="connsiteX333" fmla="*/ 2275975 w 3024845"/>
                <a:gd name="connsiteY333" fmla="*/ 633401 h 1059043"/>
                <a:gd name="connsiteX334" fmla="*/ 2275975 w 3024845"/>
                <a:gd name="connsiteY334" fmla="*/ 626915 h 1059043"/>
                <a:gd name="connsiteX335" fmla="*/ 2298268 w 3024845"/>
                <a:gd name="connsiteY335" fmla="*/ 626915 h 1059043"/>
                <a:gd name="connsiteX336" fmla="*/ 2298268 w 3024845"/>
                <a:gd name="connsiteY336" fmla="*/ 633401 h 1059043"/>
                <a:gd name="connsiteX337" fmla="*/ 2318535 w 3024845"/>
                <a:gd name="connsiteY337" fmla="*/ 633401 h 1059043"/>
                <a:gd name="connsiteX338" fmla="*/ 2318535 w 3024845"/>
                <a:gd name="connsiteY338" fmla="*/ 678798 h 1059043"/>
                <a:gd name="connsiteX339" fmla="*/ 2332722 w 3024845"/>
                <a:gd name="connsiteY339" fmla="*/ 678798 h 1059043"/>
                <a:gd name="connsiteX340" fmla="*/ 2332722 w 3024845"/>
                <a:gd name="connsiteY340" fmla="*/ 665827 h 1059043"/>
                <a:gd name="connsiteX341" fmla="*/ 2348936 w 3024845"/>
                <a:gd name="connsiteY341" fmla="*/ 665827 h 1059043"/>
                <a:gd name="connsiteX342" fmla="*/ 2348936 w 3024845"/>
                <a:gd name="connsiteY342" fmla="*/ 486400 h 1059043"/>
                <a:gd name="connsiteX343" fmla="*/ 2355016 w 3024845"/>
                <a:gd name="connsiteY343" fmla="*/ 479914 h 1059043"/>
                <a:gd name="connsiteX344" fmla="*/ 2427977 w 3024845"/>
                <a:gd name="connsiteY344" fmla="*/ 479914 h 1059043"/>
                <a:gd name="connsiteX345" fmla="*/ 2427977 w 3024845"/>
                <a:gd name="connsiteY345" fmla="*/ 488562 h 1059043"/>
                <a:gd name="connsiteX346" fmla="*/ 2438110 w 3024845"/>
                <a:gd name="connsiteY346" fmla="*/ 488562 h 1059043"/>
                <a:gd name="connsiteX347" fmla="*/ 2438110 w 3024845"/>
                <a:gd name="connsiteY347" fmla="*/ 603136 h 1059043"/>
                <a:gd name="connsiteX348" fmla="*/ 2460404 w 3024845"/>
                <a:gd name="connsiteY348" fmla="*/ 603136 h 1059043"/>
                <a:gd name="connsiteX349" fmla="*/ 2460404 w 3024845"/>
                <a:gd name="connsiteY349" fmla="*/ 536121 h 1059043"/>
                <a:gd name="connsiteX350" fmla="*/ 2486751 w 3024845"/>
                <a:gd name="connsiteY350" fmla="*/ 536121 h 1059043"/>
                <a:gd name="connsiteX351" fmla="*/ 2490804 w 3024845"/>
                <a:gd name="connsiteY351" fmla="*/ 531797 h 1059043"/>
                <a:gd name="connsiteX352" fmla="*/ 2498911 w 3024845"/>
                <a:gd name="connsiteY352" fmla="*/ 531797 h 1059043"/>
                <a:gd name="connsiteX353" fmla="*/ 2502964 w 3024845"/>
                <a:gd name="connsiteY353" fmla="*/ 536121 h 1059043"/>
                <a:gd name="connsiteX354" fmla="*/ 2525258 w 3024845"/>
                <a:gd name="connsiteY354" fmla="*/ 536121 h 1059043"/>
                <a:gd name="connsiteX355" fmla="*/ 2525258 w 3024845"/>
                <a:gd name="connsiteY355" fmla="*/ 419385 h 1059043"/>
                <a:gd name="connsiteX356" fmla="*/ 2582005 w 3024845"/>
                <a:gd name="connsiteY356" fmla="*/ 408576 h 1059043"/>
                <a:gd name="connsiteX357" fmla="*/ 2582005 w 3024845"/>
                <a:gd name="connsiteY357" fmla="*/ 409657 h 1059043"/>
                <a:gd name="connsiteX358" fmla="*/ 2582005 w 3024845"/>
                <a:gd name="connsiteY358" fmla="*/ 417223 h 1059043"/>
                <a:gd name="connsiteX359" fmla="*/ 2608352 w 3024845"/>
                <a:gd name="connsiteY359" fmla="*/ 417223 h 1059043"/>
                <a:gd name="connsiteX360" fmla="*/ 2608352 w 3024845"/>
                <a:gd name="connsiteY360" fmla="*/ 672313 h 1059043"/>
                <a:gd name="connsiteX361" fmla="*/ 2630646 w 3024845"/>
                <a:gd name="connsiteY361" fmla="*/ 672313 h 1059043"/>
                <a:gd name="connsiteX362" fmla="*/ 2630646 w 3024845"/>
                <a:gd name="connsiteY362" fmla="*/ 667989 h 1059043"/>
                <a:gd name="connsiteX363" fmla="*/ 2642806 w 3024845"/>
                <a:gd name="connsiteY363" fmla="*/ 667989 h 1059043"/>
                <a:gd name="connsiteX364" fmla="*/ 2642806 w 3024845"/>
                <a:gd name="connsiteY364" fmla="*/ 672313 h 1059043"/>
                <a:gd name="connsiteX365" fmla="*/ 2667126 w 3024845"/>
                <a:gd name="connsiteY365" fmla="*/ 672313 h 1059043"/>
                <a:gd name="connsiteX366" fmla="*/ 2667126 w 3024845"/>
                <a:gd name="connsiteY366" fmla="*/ 659342 h 1059043"/>
                <a:gd name="connsiteX367" fmla="*/ 2695500 w 3024845"/>
                <a:gd name="connsiteY367" fmla="*/ 659342 h 1059043"/>
                <a:gd name="connsiteX368" fmla="*/ 2707660 w 3024845"/>
                <a:gd name="connsiteY368" fmla="*/ 655018 h 1059043"/>
                <a:gd name="connsiteX369" fmla="*/ 2727927 w 3024845"/>
                <a:gd name="connsiteY369" fmla="*/ 659342 h 1059043"/>
                <a:gd name="connsiteX370" fmla="*/ 2727927 w 3024845"/>
                <a:gd name="connsiteY370" fmla="*/ 642048 h 1059043"/>
                <a:gd name="connsiteX371" fmla="*/ 2736034 w 3024845"/>
                <a:gd name="connsiteY371" fmla="*/ 642048 h 1059043"/>
                <a:gd name="connsiteX372" fmla="*/ 2736034 w 3024845"/>
                <a:gd name="connsiteY372" fmla="*/ 629077 h 1059043"/>
                <a:gd name="connsiteX373" fmla="*/ 2792781 w 3024845"/>
                <a:gd name="connsiteY373" fmla="*/ 629077 h 1059043"/>
                <a:gd name="connsiteX374" fmla="*/ 2792781 w 3024845"/>
                <a:gd name="connsiteY374" fmla="*/ 598812 h 1059043"/>
                <a:gd name="connsiteX375" fmla="*/ 2811021 w 3024845"/>
                <a:gd name="connsiteY375" fmla="*/ 598812 h 1059043"/>
                <a:gd name="connsiteX376" fmla="*/ 2811021 w 3024845"/>
                <a:gd name="connsiteY376" fmla="*/ 592327 h 1059043"/>
                <a:gd name="connsiteX377" fmla="*/ 2823181 w 3024845"/>
                <a:gd name="connsiteY377" fmla="*/ 592327 h 1059043"/>
                <a:gd name="connsiteX378" fmla="*/ 2823181 w 3024845"/>
                <a:gd name="connsiteY378" fmla="*/ 598812 h 1059043"/>
                <a:gd name="connsiteX379" fmla="*/ 2839395 w 3024845"/>
                <a:gd name="connsiteY379" fmla="*/ 598812 h 1059043"/>
                <a:gd name="connsiteX380" fmla="*/ 2839395 w 3024845"/>
                <a:gd name="connsiteY380" fmla="*/ 648533 h 1059043"/>
                <a:gd name="connsiteX381" fmla="*/ 2871822 w 3024845"/>
                <a:gd name="connsiteY381" fmla="*/ 648533 h 1059043"/>
                <a:gd name="connsiteX382" fmla="*/ 2871822 w 3024845"/>
                <a:gd name="connsiteY382" fmla="*/ 622592 h 1059043"/>
                <a:gd name="connsiteX383" fmla="*/ 2910329 w 3024845"/>
                <a:gd name="connsiteY383" fmla="*/ 622592 h 1059043"/>
                <a:gd name="connsiteX384" fmla="*/ 2910329 w 3024845"/>
                <a:gd name="connsiteY384" fmla="*/ 592327 h 1059043"/>
                <a:gd name="connsiteX385" fmla="*/ 2958970 w 3024845"/>
                <a:gd name="connsiteY385" fmla="*/ 592327 h 1059043"/>
                <a:gd name="connsiteX386" fmla="*/ 2958970 w 3024845"/>
                <a:gd name="connsiteY386" fmla="*/ 703483 h 1059043"/>
                <a:gd name="connsiteX387" fmla="*/ 2958970 w 3024845"/>
                <a:gd name="connsiteY387" fmla="*/ 717262 h 1059043"/>
                <a:gd name="connsiteX388" fmla="*/ 3024845 w 3024845"/>
                <a:gd name="connsiteY388" fmla="*/ 717262 h 1059043"/>
                <a:gd name="connsiteX389" fmla="*/ 3024845 w 3024845"/>
                <a:gd name="connsiteY389" fmla="*/ 1059043 h 1059043"/>
                <a:gd name="connsiteX390" fmla="*/ 2054 w 3024845"/>
                <a:gd name="connsiteY390" fmla="*/ 1056710 h 1059043"/>
                <a:gd name="connsiteX391" fmla="*/ 0 w 3024845"/>
                <a:gd name="connsiteY391" fmla="*/ 622592 h 1059043"/>
                <a:gd name="connsiteX392" fmla="*/ 20267 w 3024845"/>
                <a:gd name="connsiteY392" fmla="*/ 622592 h 1059043"/>
                <a:gd name="connsiteX393" fmla="*/ 20774 w 3024845"/>
                <a:gd name="connsiteY393" fmla="*/ 621511 h 1059043"/>
                <a:gd name="connsiteX394" fmla="*/ 24320 w 3024845"/>
                <a:gd name="connsiteY394" fmla="*/ 613945 h 1059043"/>
                <a:gd name="connsiteX395" fmla="*/ 26094 w 3024845"/>
                <a:gd name="connsiteY395" fmla="*/ 614215 h 1059043"/>
                <a:gd name="connsiteX396" fmla="*/ 38507 w 3024845"/>
                <a:gd name="connsiteY396" fmla="*/ 616106 h 1059043"/>
                <a:gd name="connsiteX397" fmla="*/ 39014 w 3024845"/>
                <a:gd name="connsiteY397" fmla="*/ 617458 h 1059043"/>
                <a:gd name="connsiteX398" fmla="*/ 42560 w 3024845"/>
                <a:gd name="connsiteY398" fmla="*/ 626915 h 1059043"/>
                <a:gd name="connsiteX399" fmla="*/ 68907 w 3024845"/>
                <a:gd name="connsiteY399" fmla="*/ 629077 h 1059043"/>
                <a:gd name="connsiteX400" fmla="*/ 68907 w 3024845"/>
                <a:gd name="connsiteY400" fmla="*/ 505856 h 1059043"/>
                <a:gd name="connsiteX401" fmla="*/ 70934 w 3024845"/>
                <a:gd name="connsiteY401" fmla="*/ 505856 h 1059043"/>
                <a:gd name="connsiteX402" fmla="*/ 85121 w 3024845"/>
                <a:gd name="connsiteY402" fmla="*/ 505856 h 1059043"/>
                <a:gd name="connsiteX403" fmla="*/ 85121 w 3024845"/>
                <a:gd name="connsiteY403" fmla="*/ 369664 h 1059043"/>
                <a:gd name="connsiteX404" fmla="*/ 86894 w 3024845"/>
                <a:gd name="connsiteY404" fmla="*/ 369664 h 1059043"/>
                <a:gd name="connsiteX405" fmla="*/ 99308 w 3024845"/>
                <a:gd name="connsiteY405" fmla="*/ 369664 h 1059043"/>
                <a:gd name="connsiteX406" fmla="*/ 99308 w 3024845"/>
                <a:gd name="connsiteY406" fmla="*/ 255090 h 1059043"/>
                <a:gd name="connsiteX407" fmla="*/ 103361 w 3024845"/>
                <a:gd name="connsiteY407" fmla="*/ 226986 h 1059043"/>
                <a:gd name="connsiteX408" fmla="*/ 105388 w 3024845"/>
                <a:gd name="connsiteY408" fmla="*/ 226986 h 1059043"/>
                <a:gd name="connsiteX409" fmla="*/ 119575 w 3024845"/>
                <a:gd name="connsiteY40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131868 h 1059043"/>
                <a:gd name="connsiteX317" fmla="*/ 2144240 w 3024845"/>
                <a:gd name="connsiteY317" fmla="*/ 125383 h 1059043"/>
                <a:gd name="connsiteX318" fmla="*/ 2150320 w 3024845"/>
                <a:gd name="connsiteY318" fmla="*/ 118897 h 1059043"/>
                <a:gd name="connsiteX319" fmla="*/ 2150320 w 3024845"/>
                <a:gd name="connsiteY319" fmla="*/ 60529 h 1059043"/>
                <a:gd name="connsiteX320" fmla="*/ 2152346 w 3024845"/>
                <a:gd name="connsiteY320" fmla="*/ 56206 h 1059043"/>
                <a:gd name="connsiteX321" fmla="*/ 2152346 w 3024845"/>
                <a:gd name="connsiteY321" fmla="*/ 0 h 1059043"/>
                <a:gd name="connsiteX322" fmla="*/ 2162480 w 3024845"/>
                <a:gd name="connsiteY322" fmla="*/ 118897 h 1059043"/>
                <a:gd name="connsiteX323" fmla="*/ 2168560 w 3024845"/>
                <a:gd name="connsiteY323" fmla="*/ 125383 h 1059043"/>
                <a:gd name="connsiteX324" fmla="*/ 2166533 w 3024845"/>
                <a:gd name="connsiteY324" fmla="*/ 131868 h 1059043"/>
                <a:gd name="connsiteX325" fmla="*/ 2180720 w 3024845"/>
                <a:gd name="connsiteY325" fmla="*/ 555577 h 1059043"/>
                <a:gd name="connsiteX326" fmla="*/ 2245574 w 3024845"/>
                <a:gd name="connsiteY326" fmla="*/ 555577 h 1059043"/>
                <a:gd name="connsiteX327" fmla="*/ 2245574 w 3024845"/>
                <a:gd name="connsiteY327" fmla="*/ 631239 h 1059043"/>
                <a:gd name="connsiteX328" fmla="*/ 2253681 w 3024845"/>
                <a:gd name="connsiteY328" fmla="*/ 631239 h 1059043"/>
                <a:gd name="connsiteX329" fmla="*/ 2255708 w 3024845"/>
                <a:gd name="connsiteY329" fmla="*/ 624754 h 1059043"/>
                <a:gd name="connsiteX330" fmla="*/ 2261788 w 3024845"/>
                <a:gd name="connsiteY330" fmla="*/ 624754 h 1059043"/>
                <a:gd name="connsiteX331" fmla="*/ 2263815 w 3024845"/>
                <a:gd name="connsiteY331" fmla="*/ 633401 h 1059043"/>
                <a:gd name="connsiteX332" fmla="*/ 2275975 w 3024845"/>
                <a:gd name="connsiteY332" fmla="*/ 633401 h 1059043"/>
                <a:gd name="connsiteX333" fmla="*/ 2275975 w 3024845"/>
                <a:gd name="connsiteY333" fmla="*/ 626915 h 1059043"/>
                <a:gd name="connsiteX334" fmla="*/ 2298268 w 3024845"/>
                <a:gd name="connsiteY334" fmla="*/ 626915 h 1059043"/>
                <a:gd name="connsiteX335" fmla="*/ 2298268 w 3024845"/>
                <a:gd name="connsiteY335" fmla="*/ 633401 h 1059043"/>
                <a:gd name="connsiteX336" fmla="*/ 2318535 w 3024845"/>
                <a:gd name="connsiteY336" fmla="*/ 633401 h 1059043"/>
                <a:gd name="connsiteX337" fmla="*/ 2318535 w 3024845"/>
                <a:gd name="connsiteY337" fmla="*/ 678798 h 1059043"/>
                <a:gd name="connsiteX338" fmla="*/ 2332722 w 3024845"/>
                <a:gd name="connsiteY338" fmla="*/ 678798 h 1059043"/>
                <a:gd name="connsiteX339" fmla="*/ 2332722 w 3024845"/>
                <a:gd name="connsiteY339" fmla="*/ 665827 h 1059043"/>
                <a:gd name="connsiteX340" fmla="*/ 2348936 w 3024845"/>
                <a:gd name="connsiteY340" fmla="*/ 665827 h 1059043"/>
                <a:gd name="connsiteX341" fmla="*/ 2348936 w 3024845"/>
                <a:gd name="connsiteY341" fmla="*/ 486400 h 1059043"/>
                <a:gd name="connsiteX342" fmla="*/ 2355016 w 3024845"/>
                <a:gd name="connsiteY342" fmla="*/ 479914 h 1059043"/>
                <a:gd name="connsiteX343" fmla="*/ 2427977 w 3024845"/>
                <a:gd name="connsiteY343" fmla="*/ 479914 h 1059043"/>
                <a:gd name="connsiteX344" fmla="*/ 2427977 w 3024845"/>
                <a:gd name="connsiteY344" fmla="*/ 488562 h 1059043"/>
                <a:gd name="connsiteX345" fmla="*/ 2438110 w 3024845"/>
                <a:gd name="connsiteY345" fmla="*/ 488562 h 1059043"/>
                <a:gd name="connsiteX346" fmla="*/ 2438110 w 3024845"/>
                <a:gd name="connsiteY346" fmla="*/ 603136 h 1059043"/>
                <a:gd name="connsiteX347" fmla="*/ 2460404 w 3024845"/>
                <a:gd name="connsiteY347" fmla="*/ 603136 h 1059043"/>
                <a:gd name="connsiteX348" fmla="*/ 2460404 w 3024845"/>
                <a:gd name="connsiteY348" fmla="*/ 536121 h 1059043"/>
                <a:gd name="connsiteX349" fmla="*/ 2486751 w 3024845"/>
                <a:gd name="connsiteY349" fmla="*/ 536121 h 1059043"/>
                <a:gd name="connsiteX350" fmla="*/ 2490804 w 3024845"/>
                <a:gd name="connsiteY350" fmla="*/ 531797 h 1059043"/>
                <a:gd name="connsiteX351" fmla="*/ 2498911 w 3024845"/>
                <a:gd name="connsiteY351" fmla="*/ 531797 h 1059043"/>
                <a:gd name="connsiteX352" fmla="*/ 2502964 w 3024845"/>
                <a:gd name="connsiteY352" fmla="*/ 536121 h 1059043"/>
                <a:gd name="connsiteX353" fmla="*/ 2525258 w 3024845"/>
                <a:gd name="connsiteY353" fmla="*/ 536121 h 1059043"/>
                <a:gd name="connsiteX354" fmla="*/ 2525258 w 3024845"/>
                <a:gd name="connsiteY354" fmla="*/ 419385 h 1059043"/>
                <a:gd name="connsiteX355" fmla="*/ 2582005 w 3024845"/>
                <a:gd name="connsiteY355" fmla="*/ 408576 h 1059043"/>
                <a:gd name="connsiteX356" fmla="*/ 2582005 w 3024845"/>
                <a:gd name="connsiteY356" fmla="*/ 409657 h 1059043"/>
                <a:gd name="connsiteX357" fmla="*/ 2582005 w 3024845"/>
                <a:gd name="connsiteY357" fmla="*/ 417223 h 1059043"/>
                <a:gd name="connsiteX358" fmla="*/ 2608352 w 3024845"/>
                <a:gd name="connsiteY358" fmla="*/ 417223 h 1059043"/>
                <a:gd name="connsiteX359" fmla="*/ 2608352 w 3024845"/>
                <a:gd name="connsiteY359" fmla="*/ 672313 h 1059043"/>
                <a:gd name="connsiteX360" fmla="*/ 2630646 w 3024845"/>
                <a:gd name="connsiteY360" fmla="*/ 672313 h 1059043"/>
                <a:gd name="connsiteX361" fmla="*/ 2630646 w 3024845"/>
                <a:gd name="connsiteY361" fmla="*/ 667989 h 1059043"/>
                <a:gd name="connsiteX362" fmla="*/ 2642806 w 3024845"/>
                <a:gd name="connsiteY362" fmla="*/ 667989 h 1059043"/>
                <a:gd name="connsiteX363" fmla="*/ 2642806 w 3024845"/>
                <a:gd name="connsiteY363" fmla="*/ 672313 h 1059043"/>
                <a:gd name="connsiteX364" fmla="*/ 2667126 w 3024845"/>
                <a:gd name="connsiteY364" fmla="*/ 672313 h 1059043"/>
                <a:gd name="connsiteX365" fmla="*/ 2667126 w 3024845"/>
                <a:gd name="connsiteY365" fmla="*/ 659342 h 1059043"/>
                <a:gd name="connsiteX366" fmla="*/ 2695500 w 3024845"/>
                <a:gd name="connsiteY366" fmla="*/ 659342 h 1059043"/>
                <a:gd name="connsiteX367" fmla="*/ 2707660 w 3024845"/>
                <a:gd name="connsiteY367" fmla="*/ 655018 h 1059043"/>
                <a:gd name="connsiteX368" fmla="*/ 2727927 w 3024845"/>
                <a:gd name="connsiteY368" fmla="*/ 659342 h 1059043"/>
                <a:gd name="connsiteX369" fmla="*/ 2727927 w 3024845"/>
                <a:gd name="connsiteY369" fmla="*/ 642048 h 1059043"/>
                <a:gd name="connsiteX370" fmla="*/ 2736034 w 3024845"/>
                <a:gd name="connsiteY370" fmla="*/ 642048 h 1059043"/>
                <a:gd name="connsiteX371" fmla="*/ 2736034 w 3024845"/>
                <a:gd name="connsiteY371" fmla="*/ 629077 h 1059043"/>
                <a:gd name="connsiteX372" fmla="*/ 2792781 w 3024845"/>
                <a:gd name="connsiteY372" fmla="*/ 629077 h 1059043"/>
                <a:gd name="connsiteX373" fmla="*/ 2792781 w 3024845"/>
                <a:gd name="connsiteY373" fmla="*/ 598812 h 1059043"/>
                <a:gd name="connsiteX374" fmla="*/ 2811021 w 3024845"/>
                <a:gd name="connsiteY374" fmla="*/ 598812 h 1059043"/>
                <a:gd name="connsiteX375" fmla="*/ 2811021 w 3024845"/>
                <a:gd name="connsiteY375" fmla="*/ 592327 h 1059043"/>
                <a:gd name="connsiteX376" fmla="*/ 2823181 w 3024845"/>
                <a:gd name="connsiteY376" fmla="*/ 592327 h 1059043"/>
                <a:gd name="connsiteX377" fmla="*/ 2823181 w 3024845"/>
                <a:gd name="connsiteY377" fmla="*/ 598812 h 1059043"/>
                <a:gd name="connsiteX378" fmla="*/ 2839395 w 3024845"/>
                <a:gd name="connsiteY378" fmla="*/ 598812 h 1059043"/>
                <a:gd name="connsiteX379" fmla="*/ 2839395 w 3024845"/>
                <a:gd name="connsiteY379" fmla="*/ 648533 h 1059043"/>
                <a:gd name="connsiteX380" fmla="*/ 2871822 w 3024845"/>
                <a:gd name="connsiteY380" fmla="*/ 648533 h 1059043"/>
                <a:gd name="connsiteX381" fmla="*/ 2871822 w 3024845"/>
                <a:gd name="connsiteY381" fmla="*/ 622592 h 1059043"/>
                <a:gd name="connsiteX382" fmla="*/ 2910329 w 3024845"/>
                <a:gd name="connsiteY382" fmla="*/ 622592 h 1059043"/>
                <a:gd name="connsiteX383" fmla="*/ 2910329 w 3024845"/>
                <a:gd name="connsiteY383" fmla="*/ 592327 h 1059043"/>
                <a:gd name="connsiteX384" fmla="*/ 2958970 w 3024845"/>
                <a:gd name="connsiteY384" fmla="*/ 592327 h 1059043"/>
                <a:gd name="connsiteX385" fmla="*/ 2958970 w 3024845"/>
                <a:gd name="connsiteY385" fmla="*/ 703483 h 1059043"/>
                <a:gd name="connsiteX386" fmla="*/ 2958970 w 3024845"/>
                <a:gd name="connsiteY386" fmla="*/ 717262 h 1059043"/>
                <a:gd name="connsiteX387" fmla="*/ 3024845 w 3024845"/>
                <a:gd name="connsiteY387" fmla="*/ 717262 h 1059043"/>
                <a:gd name="connsiteX388" fmla="*/ 3024845 w 3024845"/>
                <a:gd name="connsiteY388" fmla="*/ 1059043 h 1059043"/>
                <a:gd name="connsiteX389" fmla="*/ 2054 w 3024845"/>
                <a:gd name="connsiteY389" fmla="*/ 1056710 h 1059043"/>
                <a:gd name="connsiteX390" fmla="*/ 0 w 3024845"/>
                <a:gd name="connsiteY390" fmla="*/ 622592 h 1059043"/>
                <a:gd name="connsiteX391" fmla="*/ 20267 w 3024845"/>
                <a:gd name="connsiteY391" fmla="*/ 622592 h 1059043"/>
                <a:gd name="connsiteX392" fmla="*/ 20774 w 3024845"/>
                <a:gd name="connsiteY392" fmla="*/ 621511 h 1059043"/>
                <a:gd name="connsiteX393" fmla="*/ 24320 w 3024845"/>
                <a:gd name="connsiteY393" fmla="*/ 613945 h 1059043"/>
                <a:gd name="connsiteX394" fmla="*/ 26094 w 3024845"/>
                <a:gd name="connsiteY394" fmla="*/ 614215 h 1059043"/>
                <a:gd name="connsiteX395" fmla="*/ 38507 w 3024845"/>
                <a:gd name="connsiteY395" fmla="*/ 616106 h 1059043"/>
                <a:gd name="connsiteX396" fmla="*/ 39014 w 3024845"/>
                <a:gd name="connsiteY396" fmla="*/ 617458 h 1059043"/>
                <a:gd name="connsiteX397" fmla="*/ 42560 w 3024845"/>
                <a:gd name="connsiteY397" fmla="*/ 626915 h 1059043"/>
                <a:gd name="connsiteX398" fmla="*/ 68907 w 3024845"/>
                <a:gd name="connsiteY398" fmla="*/ 629077 h 1059043"/>
                <a:gd name="connsiteX399" fmla="*/ 68907 w 3024845"/>
                <a:gd name="connsiteY399" fmla="*/ 505856 h 1059043"/>
                <a:gd name="connsiteX400" fmla="*/ 70934 w 3024845"/>
                <a:gd name="connsiteY400" fmla="*/ 505856 h 1059043"/>
                <a:gd name="connsiteX401" fmla="*/ 85121 w 3024845"/>
                <a:gd name="connsiteY401" fmla="*/ 505856 h 1059043"/>
                <a:gd name="connsiteX402" fmla="*/ 85121 w 3024845"/>
                <a:gd name="connsiteY402" fmla="*/ 369664 h 1059043"/>
                <a:gd name="connsiteX403" fmla="*/ 86894 w 3024845"/>
                <a:gd name="connsiteY403" fmla="*/ 369664 h 1059043"/>
                <a:gd name="connsiteX404" fmla="*/ 99308 w 3024845"/>
                <a:gd name="connsiteY404" fmla="*/ 369664 h 1059043"/>
                <a:gd name="connsiteX405" fmla="*/ 99308 w 3024845"/>
                <a:gd name="connsiteY405" fmla="*/ 255090 h 1059043"/>
                <a:gd name="connsiteX406" fmla="*/ 103361 w 3024845"/>
                <a:gd name="connsiteY406" fmla="*/ 226986 h 1059043"/>
                <a:gd name="connsiteX407" fmla="*/ 105388 w 3024845"/>
                <a:gd name="connsiteY407" fmla="*/ 226986 h 1059043"/>
                <a:gd name="connsiteX408" fmla="*/ 119575 w 3024845"/>
                <a:gd name="connsiteY40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14016 h 1059043"/>
                <a:gd name="connsiteX315" fmla="*/ 2146266 w 3024845"/>
                <a:gd name="connsiteY315" fmla="*/ 131868 h 1059043"/>
                <a:gd name="connsiteX316" fmla="*/ 2144240 w 3024845"/>
                <a:gd name="connsiteY316" fmla="*/ 125383 h 1059043"/>
                <a:gd name="connsiteX317" fmla="*/ 2150320 w 3024845"/>
                <a:gd name="connsiteY317" fmla="*/ 118897 h 1059043"/>
                <a:gd name="connsiteX318" fmla="*/ 2150320 w 3024845"/>
                <a:gd name="connsiteY318" fmla="*/ 60529 h 1059043"/>
                <a:gd name="connsiteX319" fmla="*/ 2152346 w 3024845"/>
                <a:gd name="connsiteY319" fmla="*/ 56206 h 1059043"/>
                <a:gd name="connsiteX320" fmla="*/ 2152346 w 3024845"/>
                <a:gd name="connsiteY320" fmla="*/ 0 h 1059043"/>
                <a:gd name="connsiteX321" fmla="*/ 2162480 w 3024845"/>
                <a:gd name="connsiteY321" fmla="*/ 118897 h 1059043"/>
                <a:gd name="connsiteX322" fmla="*/ 2168560 w 3024845"/>
                <a:gd name="connsiteY322" fmla="*/ 125383 h 1059043"/>
                <a:gd name="connsiteX323" fmla="*/ 2166533 w 3024845"/>
                <a:gd name="connsiteY323" fmla="*/ 131868 h 1059043"/>
                <a:gd name="connsiteX324" fmla="*/ 2180720 w 3024845"/>
                <a:gd name="connsiteY324" fmla="*/ 555577 h 1059043"/>
                <a:gd name="connsiteX325" fmla="*/ 2245574 w 3024845"/>
                <a:gd name="connsiteY325" fmla="*/ 555577 h 1059043"/>
                <a:gd name="connsiteX326" fmla="*/ 2245574 w 3024845"/>
                <a:gd name="connsiteY326" fmla="*/ 631239 h 1059043"/>
                <a:gd name="connsiteX327" fmla="*/ 2253681 w 3024845"/>
                <a:gd name="connsiteY327" fmla="*/ 631239 h 1059043"/>
                <a:gd name="connsiteX328" fmla="*/ 2255708 w 3024845"/>
                <a:gd name="connsiteY328" fmla="*/ 624754 h 1059043"/>
                <a:gd name="connsiteX329" fmla="*/ 2261788 w 3024845"/>
                <a:gd name="connsiteY329" fmla="*/ 624754 h 1059043"/>
                <a:gd name="connsiteX330" fmla="*/ 2263815 w 3024845"/>
                <a:gd name="connsiteY330" fmla="*/ 633401 h 1059043"/>
                <a:gd name="connsiteX331" fmla="*/ 2275975 w 3024845"/>
                <a:gd name="connsiteY331" fmla="*/ 633401 h 1059043"/>
                <a:gd name="connsiteX332" fmla="*/ 2275975 w 3024845"/>
                <a:gd name="connsiteY332" fmla="*/ 626915 h 1059043"/>
                <a:gd name="connsiteX333" fmla="*/ 2298268 w 3024845"/>
                <a:gd name="connsiteY333" fmla="*/ 626915 h 1059043"/>
                <a:gd name="connsiteX334" fmla="*/ 2298268 w 3024845"/>
                <a:gd name="connsiteY334" fmla="*/ 633401 h 1059043"/>
                <a:gd name="connsiteX335" fmla="*/ 2318535 w 3024845"/>
                <a:gd name="connsiteY335" fmla="*/ 633401 h 1059043"/>
                <a:gd name="connsiteX336" fmla="*/ 2318535 w 3024845"/>
                <a:gd name="connsiteY336" fmla="*/ 678798 h 1059043"/>
                <a:gd name="connsiteX337" fmla="*/ 2332722 w 3024845"/>
                <a:gd name="connsiteY337" fmla="*/ 678798 h 1059043"/>
                <a:gd name="connsiteX338" fmla="*/ 2332722 w 3024845"/>
                <a:gd name="connsiteY338" fmla="*/ 665827 h 1059043"/>
                <a:gd name="connsiteX339" fmla="*/ 2348936 w 3024845"/>
                <a:gd name="connsiteY339" fmla="*/ 665827 h 1059043"/>
                <a:gd name="connsiteX340" fmla="*/ 2348936 w 3024845"/>
                <a:gd name="connsiteY340" fmla="*/ 486400 h 1059043"/>
                <a:gd name="connsiteX341" fmla="*/ 2355016 w 3024845"/>
                <a:gd name="connsiteY341" fmla="*/ 479914 h 1059043"/>
                <a:gd name="connsiteX342" fmla="*/ 2427977 w 3024845"/>
                <a:gd name="connsiteY342" fmla="*/ 479914 h 1059043"/>
                <a:gd name="connsiteX343" fmla="*/ 2427977 w 3024845"/>
                <a:gd name="connsiteY343" fmla="*/ 488562 h 1059043"/>
                <a:gd name="connsiteX344" fmla="*/ 2438110 w 3024845"/>
                <a:gd name="connsiteY344" fmla="*/ 488562 h 1059043"/>
                <a:gd name="connsiteX345" fmla="*/ 2438110 w 3024845"/>
                <a:gd name="connsiteY345" fmla="*/ 603136 h 1059043"/>
                <a:gd name="connsiteX346" fmla="*/ 2460404 w 3024845"/>
                <a:gd name="connsiteY346" fmla="*/ 603136 h 1059043"/>
                <a:gd name="connsiteX347" fmla="*/ 2460404 w 3024845"/>
                <a:gd name="connsiteY347" fmla="*/ 536121 h 1059043"/>
                <a:gd name="connsiteX348" fmla="*/ 2486751 w 3024845"/>
                <a:gd name="connsiteY348" fmla="*/ 536121 h 1059043"/>
                <a:gd name="connsiteX349" fmla="*/ 2490804 w 3024845"/>
                <a:gd name="connsiteY349" fmla="*/ 531797 h 1059043"/>
                <a:gd name="connsiteX350" fmla="*/ 2498911 w 3024845"/>
                <a:gd name="connsiteY350" fmla="*/ 531797 h 1059043"/>
                <a:gd name="connsiteX351" fmla="*/ 2502964 w 3024845"/>
                <a:gd name="connsiteY351" fmla="*/ 536121 h 1059043"/>
                <a:gd name="connsiteX352" fmla="*/ 2525258 w 3024845"/>
                <a:gd name="connsiteY352" fmla="*/ 536121 h 1059043"/>
                <a:gd name="connsiteX353" fmla="*/ 2525258 w 3024845"/>
                <a:gd name="connsiteY353" fmla="*/ 419385 h 1059043"/>
                <a:gd name="connsiteX354" fmla="*/ 2582005 w 3024845"/>
                <a:gd name="connsiteY354" fmla="*/ 408576 h 1059043"/>
                <a:gd name="connsiteX355" fmla="*/ 2582005 w 3024845"/>
                <a:gd name="connsiteY355" fmla="*/ 409657 h 1059043"/>
                <a:gd name="connsiteX356" fmla="*/ 2582005 w 3024845"/>
                <a:gd name="connsiteY356" fmla="*/ 417223 h 1059043"/>
                <a:gd name="connsiteX357" fmla="*/ 2608352 w 3024845"/>
                <a:gd name="connsiteY357" fmla="*/ 417223 h 1059043"/>
                <a:gd name="connsiteX358" fmla="*/ 2608352 w 3024845"/>
                <a:gd name="connsiteY358" fmla="*/ 672313 h 1059043"/>
                <a:gd name="connsiteX359" fmla="*/ 2630646 w 3024845"/>
                <a:gd name="connsiteY359" fmla="*/ 672313 h 1059043"/>
                <a:gd name="connsiteX360" fmla="*/ 2630646 w 3024845"/>
                <a:gd name="connsiteY360" fmla="*/ 667989 h 1059043"/>
                <a:gd name="connsiteX361" fmla="*/ 2642806 w 3024845"/>
                <a:gd name="connsiteY361" fmla="*/ 667989 h 1059043"/>
                <a:gd name="connsiteX362" fmla="*/ 2642806 w 3024845"/>
                <a:gd name="connsiteY362" fmla="*/ 672313 h 1059043"/>
                <a:gd name="connsiteX363" fmla="*/ 2667126 w 3024845"/>
                <a:gd name="connsiteY363" fmla="*/ 672313 h 1059043"/>
                <a:gd name="connsiteX364" fmla="*/ 2667126 w 3024845"/>
                <a:gd name="connsiteY364" fmla="*/ 659342 h 1059043"/>
                <a:gd name="connsiteX365" fmla="*/ 2695500 w 3024845"/>
                <a:gd name="connsiteY365" fmla="*/ 659342 h 1059043"/>
                <a:gd name="connsiteX366" fmla="*/ 2707660 w 3024845"/>
                <a:gd name="connsiteY366" fmla="*/ 655018 h 1059043"/>
                <a:gd name="connsiteX367" fmla="*/ 2727927 w 3024845"/>
                <a:gd name="connsiteY367" fmla="*/ 659342 h 1059043"/>
                <a:gd name="connsiteX368" fmla="*/ 2727927 w 3024845"/>
                <a:gd name="connsiteY368" fmla="*/ 642048 h 1059043"/>
                <a:gd name="connsiteX369" fmla="*/ 2736034 w 3024845"/>
                <a:gd name="connsiteY369" fmla="*/ 642048 h 1059043"/>
                <a:gd name="connsiteX370" fmla="*/ 2736034 w 3024845"/>
                <a:gd name="connsiteY370" fmla="*/ 629077 h 1059043"/>
                <a:gd name="connsiteX371" fmla="*/ 2792781 w 3024845"/>
                <a:gd name="connsiteY371" fmla="*/ 629077 h 1059043"/>
                <a:gd name="connsiteX372" fmla="*/ 2792781 w 3024845"/>
                <a:gd name="connsiteY372" fmla="*/ 598812 h 1059043"/>
                <a:gd name="connsiteX373" fmla="*/ 2811021 w 3024845"/>
                <a:gd name="connsiteY373" fmla="*/ 598812 h 1059043"/>
                <a:gd name="connsiteX374" fmla="*/ 2811021 w 3024845"/>
                <a:gd name="connsiteY374" fmla="*/ 592327 h 1059043"/>
                <a:gd name="connsiteX375" fmla="*/ 2823181 w 3024845"/>
                <a:gd name="connsiteY375" fmla="*/ 592327 h 1059043"/>
                <a:gd name="connsiteX376" fmla="*/ 2823181 w 3024845"/>
                <a:gd name="connsiteY376" fmla="*/ 598812 h 1059043"/>
                <a:gd name="connsiteX377" fmla="*/ 2839395 w 3024845"/>
                <a:gd name="connsiteY377" fmla="*/ 598812 h 1059043"/>
                <a:gd name="connsiteX378" fmla="*/ 2839395 w 3024845"/>
                <a:gd name="connsiteY378" fmla="*/ 648533 h 1059043"/>
                <a:gd name="connsiteX379" fmla="*/ 2871822 w 3024845"/>
                <a:gd name="connsiteY379" fmla="*/ 648533 h 1059043"/>
                <a:gd name="connsiteX380" fmla="*/ 2871822 w 3024845"/>
                <a:gd name="connsiteY380" fmla="*/ 622592 h 1059043"/>
                <a:gd name="connsiteX381" fmla="*/ 2910329 w 3024845"/>
                <a:gd name="connsiteY381" fmla="*/ 622592 h 1059043"/>
                <a:gd name="connsiteX382" fmla="*/ 2910329 w 3024845"/>
                <a:gd name="connsiteY382" fmla="*/ 592327 h 1059043"/>
                <a:gd name="connsiteX383" fmla="*/ 2958970 w 3024845"/>
                <a:gd name="connsiteY383" fmla="*/ 592327 h 1059043"/>
                <a:gd name="connsiteX384" fmla="*/ 2958970 w 3024845"/>
                <a:gd name="connsiteY384" fmla="*/ 703483 h 1059043"/>
                <a:gd name="connsiteX385" fmla="*/ 2958970 w 3024845"/>
                <a:gd name="connsiteY385" fmla="*/ 717262 h 1059043"/>
                <a:gd name="connsiteX386" fmla="*/ 3024845 w 3024845"/>
                <a:gd name="connsiteY386" fmla="*/ 717262 h 1059043"/>
                <a:gd name="connsiteX387" fmla="*/ 3024845 w 3024845"/>
                <a:gd name="connsiteY387" fmla="*/ 1059043 h 1059043"/>
                <a:gd name="connsiteX388" fmla="*/ 2054 w 3024845"/>
                <a:gd name="connsiteY388" fmla="*/ 1056710 h 1059043"/>
                <a:gd name="connsiteX389" fmla="*/ 0 w 3024845"/>
                <a:gd name="connsiteY389" fmla="*/ 622592 h 1059043"/>
                <a:gd name="connsiteX390" fmla="*/ 20267 w 3024845"/>
                <a:gd name="connsiteY390" fmla="*/ 622592 h 1059043"/>
                <a:gd name="connsiteX391" fmla="*/ 20774 w 3024845"/>
                <a:gd name="connsiteY391" fmla="*/ 621511 h 1059043"/>
                <a:gd name="connsiteX392" fmla="*/ 24320 w 3024845"/>
                <a:gd name="connsiteY392" fmla="*/ 613945 h 1059043"/>
                <a:gd name="connsiteX393" fmla="*/ 26094 w 3024845"/>
                <a:gd name="connsiteY393" fmla="*/ 614215 h 1059043"/>
                <a:gd name="connsiteX394" fmla="*/ 38507 w 3024845"/>
                <a:gd name="connsiteY394" fmla="*/ 616106 h 1059043"/>
                <a:gd name="connsiteX395" fmla="*/ 39014 w 3024845"/>
                <a:gd name="connsiteY395" fmla="*/ 617458 h 1059043"/>
                <a:gd name="connsiteX396" fmla="*/ 42560 w 3024845"/>
                <a:gd name="connsiteY396" fmla="*/ 626915 h 1059043"/>
                <a:gd name="connsiteX397" fmla="*/ 68907 w 3024845"/>
                <a:gd name="connsiteY397" fmla="*/ 629077 h 1059043"/>
                <a:gd name="connsiteX398" fmla="*/ 68907 w 3024845"/>
                <a:gd name="connsiteY398" fmla="*/ 505856 h 1059043"/>
                <a:gd name="connsiteX399" fmla="*/ 70934 w 3024845"/>
                <a:gd name="connsiteY399" fmla="*/ 505856 h 1059043"/>
                <a:gd name="connsiteX400" fmla="*/ 85121 w 3024845"/>
                <a:gd name="connsiteY400" fmla="*/ 505856 h 1059043"/>
                <a:gd name="connsiteX401" fmla="*/ 85121 w 3024845"/>
                <a:gd name="connsiteY401" fmla="*/ 369664 h 1059043"/>
                <a:gd name="connsiteX402" fmla="*/ 86894 w 3024845"/>
                <a:gd name="connsiteY402" fmla="*/ 369664 h 1059043"/>
                <a:gd name="connsiteX403" fmla="*/ 99308 w 3024845"/>
                <a:gd name="connsiteY403" fmla="*/ 369664 h 1059043"/>
                <a:gd name="connsiteX404" fmla="*/ 99308 w 3024845"/>
                <a:gd name="connsiteY404" fmla="*/ 255090 h 1059043"/>
                <a:gd name="connsiteX405" fmla="*/ 103361 w 3024845"/>
                <a:gd name="connsiteY405" fmla="*/ 226986 h 1059043"/>
                <a:gd name="connsiteX406" fmla="*/ 105388 w 3024845"/>
                <a:gd name="connsiteY406" fmla="*/ 226986 h 1059043"/>
                <a:gd name="connsiteX407" fmla="*/ 119575 w 3024845"/>
                <a:gd name="connsiteY40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44240 w 3024845"/>
                <a:gd name="connsiteY313" fmla="*/ 214016 h 1059043"/>
                <a:gd name="connsiteX314" fmla="*/ 2146266 w 3024845"/>
                <a:gd name="connsiteY314" fmla="*/ 131868 h 1059043"/>
                <a:gd name="connsiteX315" fmla="*/ 2144240 w 3024845"/>
                <a:gd name="connsiteY315" fmla="*/ 125383 h 1059043"/>
                <a:gd name="connsiteX316" fmla="*/ 2150320 w 3024845"/>
                <a:gd name="connsiteY316" fmla="*/ 118897 h 1059043"/>
                <a:gd name="connsiteX317" fmla="*/ 2150320 w 3024845"/>
                <a:gd name="connsiteY317" fmla="*/ 60529 h 1059043"/>
                <a:gd name="connsiteX318" fmla="*/ 2152346 w 3024845"/>
                <a:gd name="connsiteY318" fmla="*/ 56206 h 1059043"/>
                <a:gd name="connsiteX319" fmla="*/ 2152346 w 3024845"/>
                <a:gd name="connsiteY319" fmla="*/ 0 h 1059043"/>
                <a:gd name="connsiteX320" fmla="*/ 2162480 w 3024845"/>
                <a:gd name="connsiteY320" fmla="*/ 118897 h 1059043"/>
                <a:gd name="connsiteX321" fmla="*/ 2168560 w 3024845"/>
                <a:gd name="connsiteY321" fmla="*/ 125383 h 1059043"/>
                <a:gd name="connsiteX322" fmla="*/ 2166533 w 3024845"/>
                <a:gd name="connsiteY322" fmla="*/ 131868 h 1059043"/>
                <a:gd name="connsiteX323" fmla="*/ 2180720 w 3024845"/>
                <a:gd name="connsiteY323" fmla="*/ 555577 h 1059043"/>
                <a:gd name="connsiteX324" fmla="*/ 2245574 w 3024845"/>
                <a:gd name="connsiteY324" fmla="*/ 555577 h 1059043"/>
                <a:gd name="connsiteX325" fmla="*/ 2245574 w 3024845"/>
                <a:gd name="connsiteY325" fmla="*/ 631239 h 1059043"/>
                <a:gd name="connsiteX326" fmla="*/ 2253681 w 3024845"/>
                <a:gd name="connsiteY326" fmla="*/ 631239 h 1059043"/>
                <a:gd name="connsiteX327" fmla="*/ 2255708 w 3024845"/>
                <a:gd name="connsiteY327" fmla="*/ 624754 h 1059043"/>
                <a:gd name="connsiteX328" fmla="*/ 2261788 w 3024845"/>
                <a:gd name="connsiteY328" fmla="*/ 624754 h 1059043"/>
                <a:gd name="connsiteX329" fmla="*/ 2263815 w 3024845"/>
                <a:gd name="connsiteY329" fmla="*/ 633401 h 1059043"/>
                <a:gd name="connsiteX330" fmla="*/ 2275975 w 3024845"/>
                <a:gd name="connsiteY330" fmla="*/ 633401 h 1059043"/>
                <a:gd name="connsiteX331" fmla="*/ 2275975 w 3024845"/>
                <a:gd name="connsiteY331" fmla="*/ 626915 h 1059043"/>
                <a:gd name="connsiteX332" fmla="*/ 2298268 w 3024845"/>
                <a:gd name="connsiteY332" fmla="*/ 626915 h 1059043"/>
                <a:gd name="connsiteX333" fmla="*/ 2298268 w 3024845"/>
                <a:gd name="connsiteY333" fmla="*/ 633401 h 1059043"/>
                <a:gd name="connsiteX334" fmla="*/ 2318535 w 3024845"/>
                <a:gd name="connsiteY334" fmla="*/ 633401 h 1059043"/>
                <a:gd name="connsiteX335" fmla="*/ 2318535 w 3024845"/>
                <a:gd name="connsiteY335" fmla="*/ 678798 h 1059043"/>
                <a:gd name="connsiteX336" fmla="*/ 2332722 w 3024845"/>
                <a:gd name="connsiteY336" fmla="*/ 678798 h 1059043"/>
                <a:gd name="connsiteX337" fmla="*/ 2332722 w 3024845"/>
                <a:gd name="connsiteY337" fmla="*/ 665827 h 1059043"/>
                <a:gd name="connsiteX338" fmla="*/ 2348936 w 3024845"/>
                <a:gd name="connsiteY338" fmla="*/ 665827 h 1059043"/>
                <a:gd name="connsiteX339" fmla="*/ 2348936 w 3024845"/>
                <a:gd name="connsiteY339" fmla="*/ 486400 h 1059043"/>
                <a:gd name="connsiteX340" fmla="*/ 2355016 w 3024845"/>
                <a:gd name="connsiteY340" fmla="*/ 479914 h 1059043"/>
                <a:gd name="connsiteX341" fmla="*/ 2427977 w 3024845"/>
                <a:gd name="connsiteY341" fmla="*/ 479914 h 1059043"/>
                <a:gd name="connsiteX342" fmla="*/ 2427977 w 3024845"/>
                <a:gd name="connsiteY342" fmla="*/ 488562 h 1059043"/>
                <a:gd name="connsiteX343" fmla="*/ 2438110 w 3024845"/>
                <a:gd name="connsiteY343" fmla="*/ 488562 h 1059043"/>
                <a:gd name="connsiteX344" fmla="*/ 2438110 w 3024845"/>
                <a:gd name="connsiteY344" fmla="*/ 603136 h 1059043"/>
                <a:gd name="connsiteX345" fmla="*/ 2460404 w 3024845"/>
                <a:gd name="connsiteY345" fmla="*/ 603136 h 1059043"/>
                <a:gd name="connsiteX346" fmla="*/ 2460404 w 3024845"/>
                <a:gd name="connsiteY346" fmla="*/ 536121 h 1059043"/>
                <a:gd name="connsiteX347" fmla="*/ 2486751 w 3024845"/>
                <a:gd name="connsiteY347" fmla="*/ 536121 h 1059043"/>
                <a:gd name="connsiteX348" fmla="*/ 2490804 w 3024845"/>
                <a:gd name="connsiteY348" fmla="*/ 531797 h 1059043"/>
                <a:gd name="connsiteX349" fmla="*/ 2498911 w 3024845"/>
                <a:gd name="connsiteY349" fmla="*/ 531797 h 1059043"/>
                <a:gd name="connsiteX350" fmla="*/ 2502964 w 3024845"/>
                <a:gd name="connsiteY350" fmla="*/ 536121 h 1059043"/>
                <a:gd name="connsiteX351" fmla="*/ 2525258 w 3024845"/>
                <a:gd name="connsiteY351" fmla="*/ 536121 h 1059043"/>
                <a:gd name="connsiteX352" fmla="*/ 2525258 w 3024845"/>
                <a:gd name="connsiteY352" fmla="*/ 419385 h 1059043"/>
                <a:gd name="connsiteX353" fmla="*/ 2582005 w 3024845"/>
                <a:gd name="connsiteY353" fmla="*/ 408576 h 1059043"/>
                <a:gd name="connsiteX354" fmla="*/ 2582005 w 3024845"/>
                <a:gd name="connsiteY354" fmla="*/ 409657 h 1059043"/>
                <a:gd name="connsiteX355" fmla="*/ 2582005 w 3024845"/>
                <a:gd name="connsiteY355" fmla="*/ 417223 h 1059043"/>
                <a:gd name="connsiteX356" fmla="*/ 2608352 w 3024845"/>
                <a:gd name="connsiteY356" fmla="*/ 417223 h 1059043"/>
                <a:gd name="connsiteX357" fmla="*/ 2608352 w 3024845"/>
                <a:gd name="connsiteY357" fmla="*/ 672313 h 1059043"/>
                <a:gd name="connsiteX358" fmla="*/ 2630646 w 3024845"/>
                <a:gd name="connsiteY358" fmla="*/ 672313 h 1059043"/>
                <a:gd name="connsiteX359" fmla="*/ 2630646 w 3024845"/>
                <a:gd name="connsiteY359" fmla="*/ 667989 h 1059043"/>
                <a:gd name="connsiteX360" fmla="*/ 2642806 w 3024845"/>
                <a:gd name="connsiteY360" fmla="*/ 667989 h 1059043"/>
                <a:gd name="connsiteX361" fmla="*/ 2642806 w 3024845"/>
                <a:gd name="connsiteY361" fmla="*/ 672313 h 1059043"/>
                <a:gd name="connsiteX362" fmla="*/ 2667126 w 3024845"/>
                <a:gd name="connsiteY362" fmla="*/ 672313 h 1059043"/>
                <a:gd name="connsiteX363" fmla="*/ 2667126 w 3024845"/>
                <a:gd name="connsiteY363" fmla="*/ 659342 h 1059043"/>
                <a:gd name="connsiteX364" fmla="*/ 2695500 w 3024845"/>
                <a:gd name="connsiteY364" fmla="*/ 659342 h 1059043"/>
                <a:gd name="connsiteX365" fmla="*/ 2707660 w 3024845"/>
                <a:gd name="connsiteY365" fmla="*/ 655018 h 1059043"/>
                <a:gd name="connsiteX366" fmla="*/ 2727927 w 3024845"/>
                <a:gd name="connsiteY366" fmla="*/ 659342 h 1059043"/>
                <a:gd name="connsiteX367" fmla="*/ 2727927 w 3024845"/>
                <a:gd name="connsiteY367" fmla="*/ 642048 h 1059043"/>
                <a:gd name="connsiteX368" fmla="*/ 2736034 w 3024845"/>
                <a:gd name="connsiteY368" fmla="*/ 642048 h 1059043"/>
                <a:gd name="connsiteX369" fmla="*/ 2736034 w 3024845"/>
                <a:gd name="connsiteY369" fmla="*/ 629077 h 1059043"/>
                <a:gd name="connsiteX370" fmla="*/ 2792781 w 3024845"/>
                <a:gd name="connsiteY370" fmla="*/ 629077 h 1059043"/>
                <a:gd name="connsiteX371" fmla="*/ 2792781 w 3024845"/>
                <a:gd name="connsiteY371" fmla="*/ 598812 h 1059043"/>
                <a:gd name="connsiteX372" fmla="*/ 2811021 w 3024845"/>
                <a:gd name="connsiteY372" fmla="*/ 598812 h 1059043"/>
                <a:gd name="connsiteX373" fmla="*/ 2811021 w 3024845"/>
                <a:gd name="connsiteY373" fmla="*/ 592327 h 1059043"/>
                <a:gd name="connsiteX374" fmla="*/ 2823181 w 3024845"/>
                <a:gd name="connsiteY374" fmla="*/ 592327 h 1059043"/>
                <a:gd name="connsiteX375" fmla="*/ 2823181 w 3024845"/>
                <a:gd name="connsiteY375" fmla="*/ 598812 h 1059043"/>
                <a:gd name="connsiteX376" fmla="*/ 2839395 w 3024845"/>
                <a:gd name="connsiteY376" fmla="*/ 598812 h 1059043"/>
                <a:gd name="connsiteX377" fmla="*/ 2839395 w 3024845"/>
                <a:gd name="connsiteY377" fmla="*/ 648533 h 1059043"/>
                <a:gd name="connsiteX378" fmla="*/ 2871822 w 3024845"/>
                <a:gd name="connsiteY378" fmla="*/ 648533 h 1059043"/>
                <a:gd name="connsiteX379" fmla="*/ 2871822 w 3024845"/>
                <a:gd name="connsiteY379" fmla="*/ 622592 h 1059043"/>
                <a:gd name="connsiteX380" fmla="*/ 2910329 w 3024845"/>
                <a:gd name="connsiteY380" fmla="*/ 622592 h 1059043"/>
                <a:gd name="connsiteX381" fmla="*/ 2910329 w 3024845"/>
                <a:gd name="connsiteY381" fmla="*/ 592327 h 1059043"/>
                <a:gd name="connsiteX382" fmla="*/ 2958970 w 3024845"/>
                <a:gd name="connsiteY382" fmla="*/ 592327 h 1059043"/>
                <a:gd name="connsiteX383" fmla="*/ 2958970 w 3024845"/>
                <a:gd name="connsiteY383" fmla="*/ 703483 h 1059043"/>
                <a:gd name="connsiteX384" fmla="*/ 2958970 w 3024845"/>
                <a:gd name="connsiteY384" fmla="*/ 717262 h 1059043"/>
                <a:gd name="connsiteX385" fmla="*/ 3024845 w 3024845"/>
                <a:gd name="connsiteY385" fmla="*/ 717262 h 1059043"/>
                <a:gd name="connsiteX386" fmla="*/ 3024845 w 3024845"/>
                <a:gd name="connsiteY386" fmla="*/ 1059043 h 1059043"/>
                <a:gd name="connsiteX387" fmla="*/ 2054 w 3024845"/>
                <a:gd name="connsiteY387" fmla="*/ 1056710 h 1059043"/>
                <a:gd name="connsiteX388" fmla="*/ 0 w 3024845"/>
                <a:gd name="connsiteY388" fmla="*/ 622592 h 1059043"/>
                <a:gd name="connsiteX389" fmla="*/ 20267 w 3024845"/>
                <a:gd name="connsiteY389" fmla="*/ 622592 h 1059043"/>
                <a:gd name="connsiteX390" fmla="*/ 20774 w 3024845"/>
                <a:gd name="connsiteY390" fmla="*/ 621511 h 1059043"/>
                <a:gd name="connsiteX391" fmla="*/ 24320 w 3024845"/>
                <a:gd name="connsiteY391" fmla="*/ 613945 h 1059043"/>
                <a:gd name="connsiteX392" fmla="*/ 26094 w 3024845"/>
                <a:gd name="connsiteY392" fmla="*/ 614215 h 1059043"/>
                <a:gd name="connsiteX393" fmla="*/ 38507 w 3024845"/>
                <a:gd name="connsiteY393" fmla="*/ 616106 h 1059043"/>
                <a:gd name="connsiteX394" fmla="*/ 39014 w 3024845"/>
                <a:gd name="connsiteY394" fmla="*/ 617458 h 1059043"/>
                <a:gd name="connsiteX395" fmla="*/ 42560 w 3024845"/>
                <a:gd name="connsiteY395" fmla="*/ 626915 h 1059043"/>
                <a:gd name="connsiteX396" fmla="*/ 68907 w 3024845"/>
                <a:gd name="connsiteY396" fmla="*/ 629077 h 1059043"/>
                <a:gd name="connsiteX397" fmla="*/ 68907 w 3024845"/>
                <a:gd name="connsiteY397" fmla="*/ 505856 h 1059043"/>
                <a:gd name="connsiteX398" fmla="*/ 70934 w 3024845"/>
                <a:gd name="connsiteY398" fmla="*/ 505856 h 1059043"/>
                <a:gd name="connsiteX399" fmla="*/ 85121 w 3024845"/>
                <a:gd name="connsiteY399" fmla="*/ 505856 h 1059043"/>
                <a:gd name="connsiteX400" fmla="*/ 85121 w 3024845"/>
                <a:gd name="connsiteY400" fmla="*/ 369664 h 1059043"/>
                <a:gd name="connsiteX401" fmla="*/ 86894 w 3024845"/>
                <a:gd name="connsiteY401" fmla="*/ 369664 h 1059043"/>
                <a:gd name="connsiteX402" fmla="*/ 99308 w 3024845"/>
                <a:gd name="connsiteY402" fmla="*/ 369664 h 1059043"/>
                <a:gd name="connsiteX403" fmla="*/ 99308 w 3024845"/>
                <a:gd name="connsiteY403" fmla="*/ 255090 h 1059043"/>
                <a:gd name="connsiteX404" fmla="*/ 103361 w 3024845"/>
                <a:gd name="connsiteY404" fmla="*/ 226986 h 1059043"/>
                <a:gd name="connsiteX405" fmla="*/ 105388 w 3024845"/>
                <a:gd name="connsiteY405" fmla="*/ 226986 h 1059043"/>
                <a:gd name="connsiteX406" fmla="*/ 119575 w 3024845"/>
                <a:gd name="connsiteY40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44240 w 3024845"/>
                <a:gd name="connsiteY312" fmla="*/ 214016 h 1059043"/>
                <a:gd name="connsiteX313" fmla="*/ 2146266 w 3024845"/>
                <a:gd name="connsiteY313" fmla="*/ 131868 h 1059043"/>
                <a:gd name="connsiteX314" fmla="*/ 2144240 w 3024845"/>
                <a:gd name="connsiteY314" fmla="*/ 125383 h 1059043"/>
                <a:gd name="connsiteX315" fmla="*/ 2150320 w 3024845"/>
                <a:gd name="connsiteY315" fmla="*/ 118897 h 1059043"/>
                <a:gd name="connsiteX316" fmla="*/ 2150320 w 3024845"/>
                <a:gd name="connsiteY316" fmla="*/ 60529 h 1059043"/>
                <a:gd name="connsiteX317" fmla="*/ 2152346 w 3024845"/>
                <a:gd name="connsiteY317" fmla="*/ 56206 h 1059043"/>
                <a:gd name="connsiteX318" fmla="*/ 2152346 w 3024845"/>
                <a:gd name="connsiteY318" fmla="*/ 0 h 1059043"/>
                <a:gd name="connsiteX319" fmla="*/ 2162480 w 3024845"/>
                <a:gd name="connsiteY319" fmla="*/ 118897 h 1059043"/>
                <a:gd name="connsiteX320" fmla="*/ 2168560 w 3024845"/>
                <a:gd name="connsiteY320" fmla="*/ 125383 h 1059043"/>
                <a:gd name="connsiteX321" fmla="*/ 2166533 w 3024845"/>
                <a:gd name="connsiteY321" fmla="*/ 131868 h 1059043"/>
                <a:gd name="connsiteX322" fmla="*/ 2180720 w 3024845"/>
                <a:gd name="connsiteY322" fmla="*/ 555577 h 1059043"/>
                <a:gd name="connsiteX323" fmla="*/ 2245574 w 3024845"/>
                <a:gd name="connsiteY323" fmla="*/ 555577 h 1059043"/>
                <a:gd name="connsiteX324" fmla="*/ 2245574 w 3024845"/>
                <a:gd name="connsiteY324" fmla="*/ 631239 h 1059043"/>
                <a:gd name="connsiteX325" fmla="*/ 2253681 w 3024845"/>
                <a:gd name="connsiteY325" fmla="*/ 631239 h 1059043"/>
                <a:gd name="connsiteX326" fmla="*/ 2255708 w 3024845"/>
                <a:gd name="connsiteY326" fmla="*/ 624754 h 1059043"/>
                <a:gd name="connsiteX327" fmla="*/ 2261788 w 3024845"/>
                <a:gd name="connsiteY327" fmla="*/ 624754 h 1059043"/>
                <a:gd name="connsiteX328" fmla="*/ 2263815 w 3024845"/>
                <a:gd name="connsiteY328" fmla="*/ 633401 h 1059043"/>
                <a:gd name="connsiteX329" fmla="*/ 2275975 w 3024845"/>
                <a:gd name="connsiteY329" fmla="*/ 633401 h 1059043"/>
                <a:gd name="connsiteX330" fmla="*/ 2275975 w 3024845"/>
                <a:gd name="connsiteY330" fmla="*/ 626915 h 1059043"/>
                <a:gd name="connsiteX331" fmla="*/ 2298268 w 3024845"/>
                <a:gd name="connsiteY331" fmla="*/ 626915 h 1059043"/>
                <a:gd name="connsiteX332" fmla="*/ 2298268 w 3024845"/>
                <a:gd name="connsiteY332" fmla="*/ 633401 h 1059043"/>
                <a:gd name="connsiteX333" fmla="*/ 2318535 w 3024845"/>
                <a:gd name="connsiteY333" fmla="*/ 633401 h 1059043"/>
                <a:gd name="connsiteX334" fmla="*/ 2318535 w 3024845"/>
                <a:gd name="connsiteY334" fmla="*/ 678798 h 1059043"/>
                <a:gd name="connsiteX335" fmla="*/ 2332722 w 3024845"/>
                <a:gd name="connsiteY335" fmla="*/ 678798 h 1059043"/>
                <a:gd name="connsiteX336" fmla="*/ 2332722 w 3024845"/>
                <a:gd name="connsiteY336" fmla="*/ 665827 h 1059043"/>
                <a:gd name="connsiteX337" fmla="*/ 2348936 w 3024845"/>
                <a:gd name="connsiteY337" fmla="*/ 665827 h 1059043"/>
                <a:gd name="connsiteX338" fmla="*/ 2348936 w 3024845"/>
                <a:gd name="connsiteY338" fmla="*/ 486400 h 1059043"/>
                <a:gd name="connsiteX339" fmla="*/ 2355016 w 3024845"/>
                <a:gd name="connsiteY339" fmla="*/ 479914 h 1059043"/>
                <a:gd name="connsiteX340" fmla="*/ 2427977 w 3024845"/>
                <a:gd name="connsiteY340" fmla="*/ 479914 h 1059043"/>
                <a:gd name="connsiteX341" fmla="*/ 2427977 w 3024845"/>
                <a:gd name="connsiteY341" fmla="*/ 488562 h 1059043"/>
                <a:gd name="connsiteX342" fmla="*/ 2438110 w 3024845"/>
                <a:gd name="connsiteY342" fmla="*/ 488562 h 1059043"/>
                <a:gd name="connsiteX343" fmla="*/ 2438110 w 3024845"/>
                <a:gd name="connsiteY343" fmla="*/ 603136 h 1059043"/>
                <a:gd name="connsiteX344" fmla="*/ 2460404 w 3024845"/>
                <a:gd name="connsiteY344" fmla="*/ 603136 h 1059043"/>
                <a:gd name="connsiteX345" fmla="*/ 2460404 w 3024845"/>
                <a:gd name="connsiteY345" fmla="*/ 536121 h 1059043"/>
                <a:gd name="connsiteX346" fmla="*/ 2486751 w 3024845"/>
                <a:gd name="connsiteY346" fmla="*/ 536121 h 1059043"/>
                <a:gd name="connsiteX347" fmla="*/ 2490804 w 3024845"/>
                <a:gd name="connsiteY347" fmla="*/ 531797 h 1059043"/>
                <a:gd name="connsiteX348" fmla="*/ 2498911 w 3024845"/>
                <a:gd name="connsiteY348" fmla="*/ 531797 h 1059043"/>
                <a:gd name="connsiteX349" fmla="*/ 2502964 w 3024845"/>
                <a:gd name="connsiteY349" fmla="*/ 536121 h 1059043"/>
                <a:gd name="connsiteX350" fmla="*/ 2525258 w 3024845"/>
                <a:gd name="connsiteY350" fmla="*/ 536121 h 1059043"/>
                <a:gd name="connsiteX351" fmla="*/ 2525258 w 3024845"/>
                <a:gd name="connsiteY351" fmla="*/ 419385 h 1059043"/>
                <a:gd name="connsiteX352" fmla="*/ 2582005 w 3024845"/>
                <a:gd name="connsiteY352" fmla="*/ 408576 h 1059043"/>
                <a:gd name="connsiteX353" fmla="*/ 2582005 w 3024845"/>
                <a:gd name="connsiteY353" fmla="*/ 409657 h 1059043"/>
                <a:gd name="connsiteX354" fmla="*/ 2582005 w 3024845"/>
                <a:gd name="connsiteY354" fmla="*/ 417223 h 1059043"/>
                <a:gd name="connsiteX355" fmla="*/ 2608352 w 3024845"/>
                <a:gd name="connsiteY355" fmla="*/ 417223 h 1059043"/>
                <a:gd name="connsiteX356" fmla="*/ 2608352 w 3024845"/>
                <a:gd name="connsiteY356" fmla="*/ 672313 h 1059043"/>
                <a:gd name="connsiteX357" fmla="*/ 2630646 w 3024845"/>
                <a:gd name="connsiteY357" fmla="*/ 672313 h 1059043"/>
                <a:gd name="connsiteX358" fmla="*/ 2630646 w 3024845"/>
                <a:gd name="connsiteY358" fmla="*/ 667989 h 1059043"/>
                <a:gd name="connsiteX359" fmla="*/ 2642806 w 3024845"/>
                <a:gd name="connsiteY359" fmla="*/ 667989 h 1059043"/>
                <a:gd name="connsiteX360" fmla="*/ 2642806 w 3024845"/>
                <a:gd name="connsiteY360" fmla="*/ 672313 h 1059043"/>
                <a:gd name="connsiteX361" fmla="*/ 2667126 w 3024845"/>
                <a:gd name="connsiteY361" fmla="*/ 672313 h 1059043"/>
                <a:gd name="connsiteX362" fmla="*/ 2667126 w 3024845"/>
                <a:gd name="connsiteY362" fmla="*/ 659342 h 1059043"/>
                <a:gd name="connsiteX363" fmla="*/ 2695500 w 3024845"/>
                <a:gd name="connsiteY363" fmla="*/ 659342 h 1059043"/>
                <a:gd name="connsiteX364" fmla="*/ 2707660 w 3024845"/>
                <a:gd name="connsiteY364" fmla="*/ 655018 h 1059043"/>
                <a:gd name="connsiteX365" fmla="*/ 2727927 w 3024845"/>
                <a:gd name="connsiteY365" fmla="*/ 659342 h 1059043"/>
                <a:gd name="connsiteX366" fmla="*/ 2727927 w 3024845"/>
                <a:gd name="connsiteY366" fmla="*/ 642048 h 1059043"/>
                <a:gd name="connsiteX367" fmla="*/ 2736034 w 3024845"/>
                <a:gd name="connsiteY367" fmla="*/ 642048 h 1059043"/>
                <a:gd name="connsiteX368" fmla="*/ 2736034 w 3024845"/>
                <a:gd name="connsiteY368" fmla="*/ 629077 h 1059043"/>
                <a:gd name="connsiteX369" fmla="*/ 2792781 w 3024845"/>
                <a:gd name="connsiteY369" fmla="*/ 629077 h 1059043"/>
                <a:gd name="connsiteX370" fmla="*/ 2792781 w 3024845"/>
                <a:gd name="connsiteY370" fmla="*/ 598812 h 1059043"/>
                <a:gd name="connsiteX371" fmla="*/ 2811021 w 3024845"/>
                <a:gd name="connsiteY371" fmla="*/ 598812 h 1059043"/>
                <a:gd name="connsiteX372" fmla="*/ 2811021 w 3024845"/>
                <a:gd name="connsiteY372" fmla="*/ 592327 h 1059043"/>
                <a:gd name="connsiteX373" fmla="*/ 2823181 w 3024845"/>
                <a:gd name="connsiteY373" fmla="*/ 592327 h 1059043"/>
                <a:gd name="connsiteX374" fmla="*/ 2823181 w 3024845"/>
                <a:gd name="connsiteY374" fmla="*/ 598812 h 1059043"/>
                <a:gd name="connsiteX375" fmla="*/ 2839395 w 3024845"/>
                <a:gd name="connsiteY375" fmla="*/ 598812 h 1059043"/>
                <a:gd name="connsiteX376" fmla="*/ 2839395 w 3024845"/>
                <a:gd name="connsiteY376" fmla="*/ 648533 h 1059043"/>
                <a:gd name="connsiteX377" fmla="*/ 2871822 w 3024845"/>
                <a:gd name="connsiteY377" fmla="*/ 648533 h 1059043"/>
                <a:gd name="connsiteX378" fmla="*/ 2871822 w 3024845"/>
                <a:gd name="connsiteY378" fmla="*/ 622592 h 1059043"/>
                <a:gd name="connsiteX379" fmla="*/ 2910329 w 3024845"/>
                <a:gd name="connsiteY379" fmla="*/ 622592 h 1059043"/>
                <a:gd name="connsiteX380" fmla="*/ 2910329 w 3024845"/>
                <a:gd name="connsiteY380" fmla="*/ 592327 h 1059043"/>
                <a:gd name="connsiteX381" fmla="*/ 2958970 w 3024845"/>
                <a:gd name="connsiteY381" fmla="*/ 592327 h 1059043"/>
                <a:gd name="connsiteX382" fmla="*/ 2958970 w 3024845"/>
                <a:gd name="connsiteY382" fmla="*/ 703483 h 1059043"/>
                <a:gd name="connsiteX383" fmla="*/ 2958970 w 3024845"/>
                <a:gd name="connsiteY383" fmla="*/ 717262 h 1059043"/>
                <a:gd name="connsiteX384" fmla="*/ 3024845 w 3024845"/>
                <a:gd name="connsiteY384" fmla="*/ 717262 h 1059043"/>
                <a:gd name="connsiteX385" fmla="*/ 3024845 w 3024845"/>
                <a:gd name="connsiteY385" fmla="*/ 1059043 h 1059043"/>
                <a:gd name="connsiteX386" fmla="*/ 2054 w 3024845"/>
                <a:gd name="connsiteY386" fmla="*/ 1056710 h 1059043"/>
                <a:gd name="connsiteX387" fmla="*/ 0 w 3024845"/>
                <a:gd name="connsiteY387" fmla="*/ 622592 h 1059043"/>
                <a:gd name="connsiteX388" fmla="*/ 20267 w 3024845"/>
                <a:gd name="connsiteY388" fmla="*/ 622592 h 1059043"/>
                <a:gd name="connsiteX389" fmla="*/ 20774 w 3024845"/>
                <a:gd name="connsiteY389" fmla="*/ 621511 h 1059043"/>
                <a:gd name="connsiteX390" fmla="*/ 24320 w 3024845"/>
                <a:gd name="connsiteY390" fmla="*/ 613945 h 1059043"/>
                <a:gd name="connsiteX391" fmla="*/ 26094 w 3024845"/>
                <a:gd name="connsiteY391" fmla="*/ 614215 h 1059043"/>
                <a:gd name="connsiteX392" fmla="*/ 38507 w 3024845"/>
                <a:gd name="connsiteY392" fmla="*/ 616106 h 1059043"/>
                <a:gd name="connsiteX393" fmla="*/ 39014 w 3024845"/>
                <a:gd name="connsiteY393" fmla="*/ 617458 h 1059043"/>
                <a:gd name="connsiteX394" fmla="*/ 42560 w 3024845"/>
                <a:gd name="connsiteY394" fmla="*/ 626915 h 1059043"/>
                <a:gd name="connsiteX395" fmla="*/ 68907 w 3024845"/>
                <a:gd name="connsiteY395" fmla="*/ 629077 h 1059043"/>
                <a:gd name="connsiteX396" fmla="*/ 68907 w 3024845"/>
                <a:gd name="connsiteY396" fmla="*/ 505856 h 1059043"/>
                <a:gd name="connsiteX397" fmla="*/ 70934 w 3024845"/>
                <a:gd name="connsiteY397" fmla="*/ 505856 h 1059043"/>
                <a:gd name="connsiteX398" fmla="*/ 85121 w 3024845"/>
                <a:gd name="connsiteY398" fmla="*/ 505856 h 1059043"/>
                <a:gd name="connsiteX399" fmla="*/ 85121 w 3024845"/>
                <a:gd name="connsiteY399" fmla="*/ 369664 h 1059043"/>
                <a:gd name="connsiteX400" fmla="*/ 86894 w 3024845"/>
                <a:gd name="connsiteY400" fmla="*/ 369664 h 1059043"/>
                <a:gd name="connsiteX401" fmla="*/ 99308 w 3024845"/>
                <a:gd name="connsiteY401" fmla="*/ 369664 h 1059043"/>
                <a:gd name="connsiteX402" fmla="*/ 99308 w 3024845"/>
                <a:gd name="connsiteY402" fmla="*/ 255090 h 1059043"/>
                <a:gd name="connsiteX403" fmla="*/ 103361 w 3024845"/>
                <a:gd name="connsiteY403" fmla="*/ 226986 h 1059043"/>
                <a:gd name="connsiteX404" fmla="*/ 105388 w 3024845"/>
                <a:gd name="connsiteY404" fmla="*/ 226986 h 1059043"/>
                <a:gd name="connsiteX405" fmla="*/ 119575 w 3024845"/>
                <a:gd name="connsiteY40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44240 w 3024845"/>
                <a:gd name="connsiteY311" fmla="*/ 214016 h 1059043"/>
                <a:gd name="connsiteX312" fmla="*/ 2146266 w 3024845"/>
                <a:gd name="connsiteY312" fmla="*/ 131868 h 1059043"/>
                <a:gd name="connsiteX313" fmla="*/ 2144240 w 3024845"/>
                <a:gd name="connsiteY313" fmla="*/ 125383 h 1059043"/>
                <a:gd name="connsiteX314" fmla="*/ 2150320 w 3024845"/>
                <a:gd name="connsiteY314" fmla="*/ 118897 h 1059043"/>
                <a:gd name="connsiteX315" fmla="*/ 2150320 w 3024845"/>
                <a:gd name="connsiteY315" fmla="*/ 60529 h 1059043"/>
                <a:gd name="connsiteX316" fmla="*/ 2152346 w 3024845"/>
                <a:gd name="connsiteY316" fmla="*/ 56206 h 1059043"/>
                <a:gd name="connsiteX317" fmla="*/ 2152346 w 3024845"/>
                <a:gd name="connsiteY317" fmla="*/ 0 h 1059043"/>
                <a:gd name="connsiteX318" fmla="*/ 2162480 w 3024845"/>
                <a:gd name="connsiteY318" fmla="*/ 118897 h 1059043"/>
                <a:gd name="connsiteX319" fmla="*/ 2168560 w 3024845"/>
                <a:gd name="connsiteY319" fmla="*/ 125383 h 1059043"/>
                <a:gd name="connsiteX320" fmla="*/ 2166533 w 3024845"/>
                <a:gd name="connsiteY320" fmla="*/ 131868 h 1059043"/>
                <a:gd name="connsiteX321" fmla="*/ 2180720 w 3024845"/>
                <a:gd name="connsiteY321" fmla="*/ 555577 h 1059043"/>
                <a:gd name="connsiteX322" fmla="*/ 2245574 w 3024845"/>
                <a:gd name="connsiteY322" fmla="*/ 555577 h 1059043"/>
                <a:gd name="connsiteX323" fmla="*/ 2245574 w 3024845"/>
                <a:gd name="connsiteY323" fmla="*/ 631239 h 1059043"/>
                <a:gd name="connsiteX324" fmla="*/ 2253681 w 3024845"/>
                <a:gd name="connsiteY324" fmla="*/ 631239 h 1059043"/>
                <a:gd name="connsiteX325" fmla="*/ 2255708 w 3024845"/>
                <a:gd name="connsiteY325" fmla="*/ 624754 h 1059043"/>
                <a:gd name="connsiteX326" fmla="*/ 2261788 w 3024845"/>
                <a:gd name="connsiteY326" fmla="*/ 624754 h 1059043"/>
                <a:gd name="connsiteX327" fmla="*/ 2263815 w 3024845"/>
                <a:gd name="connsiteY327" fmla="*/ 633401 h 1059043"/>
                <a:gd name="connsiteX328" fmla="*/ 2275975 w 3024845"/>
                <a:gd name="connsiteY328" fmla="*/ 633401 h 1059043"/>
                <a:gd name="connsiteX329" fmla="*/ 2275975 w 3024845"/>
                <a:gd name="connsiteY329" fmla="*/ 626915 h 1059043"/>
                <a:gd name="connsiteX330" fmla="*/ 2298268 w 3024845"/>
                <a:gd name="connsiteY330" fmla="*/ 626915 h 1059043"/>
                <a:gd name="connsiteX331" fmla="*/ 2298268 w 3024845"/>
                <a:gd name="connsiteY331" fmla="*/ 633401 h 1059043"/>
                <a:gd name="connsiteX332" fmla="*/ 2318535 w 3024845"/>
                <a:gd name="connsiteY332" fmla="*/ 633401 h 1059043"/>
                <a:gd name="connsiteX333" fmla="*/ 2318535 w 3024845"/>
                <a:gd name="connsiteY333" fmla="*/ 678798 h 1059043"/>
                <a:gd name="connsiteX334" fmla="*/ 2332722 w 3024845"/>
                <a:gd name="connsiteY334" fmla="*/ 678798 h 1059043"/>
                <a:gd name="connsiteX335" fmla="*/ 2332722 w 3024845"/>
                <a:gd name="connsiteY335" fmla="*/ 665827 h 1059043"/>
                <a:gd name="connsiteX336" fmla="*/ 2348936 w 3024845"/>
                <a:gd name="connsiteY336" fmla="*/ 665827 h 1059043"/>
                <a:gd name="connsiteX337" fmla="*/ 2348936 w 3024845"/>
                <a:gd name="connsiteY337" fmla="*/ 486400 h 1059043"/>
                <a:gd name="connsiteX338" fmla="*/ 2355016 w 3024845"/>
                <a:gd name="connsiteY338" fmla="*/ 479914 h 1059043"/>
                <a:gd name="connsiteX339" fmla="*/ 2427977 w 3024845"/>
                <a:gd name="connsiteY339" fmla="*/ 479914 h 1059043"/>
                <a:gd name="connsiteX340" fmla="*/ 2427977 w 3024845"/>
                <a:gd name="connsiteY340" fmla="*/ 488562 h 1059043"/>
                <a:gd name="connsiteX341" fmla="*/ 2438110 w 3024845"/>
                <a:gd name="connsiteY341" fmla="*/ 488562 h 1059043"/>
                <a:gd name="connsiteX342" fmla="*/ 2438110 w 3024845"/>
                <a:gd name="connsiteY342" fmla="*/ 603136 h 1059043"/>
                <a:gd name="connsiteX343" fmla="*/ 2460404 w 3024845"/>
                <a:gd name="connsiteY343" fmla="*/ 603136 h 1059043"/>
                <a:gd name="connsiteX344" fmla="*/ 2460404 w 3024845"/>
                <a:gd name="connsiteY344" fmla="*/ 536121 h 1059043"/>
                <a:gd name="connsiteX345" fmla="*/ 2486751 w 3024845"/>
                <a:gd name="connsiteY345" fmla="*/ 536121 h 1059043"/>
                <a:gd name="connsiteX346" fmla="*/ 2490804 w 3024845"/>
                <a:gd name="connsiteY346" fmla="*/ 531797 h 1059043"/>
                <a:gd name="connsiteX347" fmla="*/ 2498911 w 3024845"/>
                <a:gd name="connsiteY347" fmla="*/ 531797 h 1059043"/>
                <a:gd name="connsiteX348" fmla="*/ 2502964 w 3024845"/>
                <a:gd name="connsiteY348" fmla="*/ 536121 h 1059043"/>
                <a:gd name="connsiteX349" fmla="*/ 2525258 w 3024845"/>
                <a:gd name="connsiteY349" fmla="*/ 536121 h 1059043"/>
                <a:gd name="connsiteX350" fmla="*/ 2525258 w 3024845"/>
                <a:gd name="connsiteY350" fmla="*/ 419385 h 1059043"/>
                <a:gd name="connsiteX351" fmla="*/ 2582005 w 3024845"/>
                <a:gd name="connsiteY351" fmla="*/ 408576 h 1059043"/>
                <a:gd name="connsiteX352" fmla="*/ 2582005 w 3024845"/>
                <a:gd name="connsiteY352" fmla="*/ 409657 h 1059043"/>
                <a:gd name="connsiteX353" fmla="*/ 2582005 w 3024845"/>
                <a:gd name="connsiteY353" fmla="*/ 417223 h 1059043"/>
                <a:gd name="connsiteX354" fmla="*/ 2608352 w 3024845"/>
                <a:gd name="connsiteY354" fmla="*/ 417223 h 1059043"/>
                <a:gd name="connsiteX355" fmla="*/ 2608352 w 3024845"/>
                <a:gd name="connsiteY355" fmla="*/ 672313 h 1059043"/>
                <a:gd name="connsiteX356" fmla="*/ 2630646 w 3024845"/>
                <a:gd name="connsiteY356" fmla="*/ 672313 h 1059043"/>
                <a:gd name="connsiteX357" fmla="*/ 2630646 w 3024845"/>
                <a:gd name="connsiteY357" fmla="*/ 667989 h 1059043"/>
                <a:gd name="connsiteX358" fmla="*/ 2642806 w 3024845"/>
                <a:gd name="connsiteY358" fmla="*/ 667989 h 1059043"/>
                <a:gd name="connsiteX359" fmla="*/ 2642806 w 3024845"/>
                <a:gd name="connsiteY359" fmla="*/ 672313 h 1059043"/>
                <a:gd name="connsiteX360" fmla="*/ 2667126 w 3024845"/>
                <a:gd name="connsiteY360" fmla="*/ 672313 h 1059043"/>
                <a:gd name="connsiteX361" fmla="*/ 2667126 w 3024845"/>
                <a:gd name="connsiteY361" fmla="*/ 659342 h 1059043"/>
                <a:gd name="connsiteX362" fmla="*/ 2695500 w 3024845"/>
                <a:gd name="connsiteY362" fmla="*/ 659342 h 1059043"/>
                <a:gd name="connsiteX363" fmla="*/ 2707660 w 3024845"/>
                <a:gd name="connsiteY363" fmla="*/ 655018 h 1059043"/>
                <a:gd name="connsiteX364" fmla="*/ 2727927 w 3024845"/>
                <a:gd name="connsiteY364" fmla="*/ 659342 h 1059043"/>
                <a:gd name="connsiteX365" fmla="*/ 2727927 w 3024845"/>
                <a:gd name="connsiteY365" fmla="*/ 642048 h 1059043"/>
                <a:gd name="connsiteX366" fmla="*/ 2736034 w 3024845"/>
                <a:gd name="connsiteY366" fmla="*/ 642048 h 1059043"/>
                <a:gd name="connsiteX367" fmla="*/ 2736034 w 3024845"/>
                <a:gd name="connsiteY367" fmla="*/ 629077 h 1059043"/>
                <a:gd name="connsiteX368" fmla="*/ 2792781 w 3024845"/>
                <a:gd name="connsiteY368" fmla="*/ 629077 h 1059043"/>
                <a:gd name="connsiteX369" fmla="*/ 2792781 w 3024845"/>
                <a:gd name="connsiteY369" fmla="*/ 598812 h 1059043"/>
                <a:gd name="connsiteX370" fmla="*/ 2811021 w 3024845"/>
                <a:gd name="connsiteY370" fmla="*/ 598812 h 1059043"/>
                <a:gd name="connsiteX371" fmla="*/ 2811021 w 3024845"/>
                <a:gd name="connsiteY371" fmla="*/ 592327 h 1059043"/>
                <a:gd name="connsiteX372" fmla="*/ 2823181 w 3024845"/>
                <a:gd name="connsiteY372" fmla="*/ 592327 h 1059043"/>
                <a:gd name="connsiteX373" fmla="*/ 2823181 w 3024845"/>
                <a:gd name="connsiteY373" fmla="*/ 598812 h 1059043"/>
                <a:gd name="connsiteX374" fmla="*/ 2839395 w 3024845"/>
                <a:gd name="connsiteY374" fmla="*/ 598812 h 1059043"/>
                <a:gd name="connsiteX375" fmla="*/ 2839395 w 3024845"/>
                <a:gd name="connsiteY375" fmla="*/ 648533 h 1059043"/>
                <a:gd name="connsiteX376" fmla="*/ 2871822 w 3024845"/>
                <a:gd name="connsiteY376" fmla="*/ 648533 h 1059043"/>
                <a:gd name="connsiteX377" fmla="*/ 2871822 w 3024845"/>
                <a:gd name="connsiteY377" fmla="*/ 622592 h 1059043"/>
                <a:gd name="connsiteX378" fmla="*/ 2910329 w 3024845"/>
                <a:gd name="connsiteY378" fmla="*/ 622592 h 1059043"/>
                <a:gd name="connsiteX379" fmla="*/ 2910329 w 3024845"/>
                <a:gd name="connsiteY379" fmla="*/ 592327 h 1059043"/>
                <a:gd name="connsiteX380" fmla="*/ 2958970 w 3024845"/>
                <a:gd name="connsiteY380" fmla="*/ 592327 h 1059043"/>
                <a:gd name="connsiteX381" fmla="*/ 2958970 w 3024845"/>
                <a:gd name="connsiteY381" fmla="*/ 703483 h 1059043"/>
                <a:gd name="connsiteX382" fmla="*/ 2958970 w 3024845"/>
                <a:gd name="connsiteY382" fmla="*/ 717262 h 1059043"/>
                <a:gd name="connsiteX383" fmla="*/ 3024845 w 3024845"/>
                <a:gd name="connsiteY383" fmla="*/ 717262 h 1059043"/>
                <a:gd name="connsiteX384" fmla="*/ 3024845 w 3024845"/>
                <a:gd name="connsiteY384" fmla="*/ 1059043 h 1059043"/>
                <a:gd name="connsiteX385" fmla="*/ 2054 w 3024845"/>
                <a:gd name="connsiteY385" fmla="*/ 1056710 h 1059043"/>
                <a:gd name="connsiteX386" fmla="*/ 0 w 3024845"/>
                <a:gd name="connsiteY386" fmla="*/ 622592 h 1059043"/>
                <a:gd name="connsiteX387" fmla="*/ 20267 w 3024845"/>
                <a:gd name="connsiteY387" fmla="*/ 622592 h 1059043"/>
                <a:gd name="connsiteX388" fmla="*/ 20774 w 3024845"/>
                <a:gd name="connsiteY388" fmla="*/ 621511 h 1059043"/>
                <a:gd name="connsiteX389" fmla="*/ 24320 w 3024845"/>
                <a:gd name="connsiteY389" fmla="*/ 613945 h 1059043"/>
                <a:gd name="connsiteX390" fmla="*/ 26094 w 3024845"/>
                <a:gd name="connsiteY390" fmla="*/ 614215 h 1059043"/>
                <a:gd name="connsiteX391" fmla="*/ 38507 w 3024845"/>
                <a:gd name="connsiteY391" fmla="*/ 616106 h 1059043"/>
                <a:gd name="connsiteX392" fmla="*/ 39014 w 3024845"/>
                <a:gd name="connsiteY392" fmla="*/ 617458 h 1059043"/>
                <a:gd name="connsiteX393" fmla="*/ 42560 w 3024845"/>
                <a:gd name="connsiteY393" fmla="*/ 626915 h 1059043"/>
                <a:gd name="connsiteX394" fmla="*/ 68907 w 3024845"/>
                <a:gd name="connsiteY394" fmla="*/ 629077 h 1059043"/>
                <a:gd name="connsiteX395" fmla="*/ 68907 w 3024845"/>
                <a:gd name="connsiteY395" fmla="*/ 505856 h 1059043"/>
                <a:gd name="connsiteX396" fmla="*/ 70934 w 3024845"/>
                <a:gd name="connsiteY396" fmla="*/ 505856 h 1059043"/>
                <a:gd name="connsiteX397" fmla="*/ 85121 w 3024845"/>
                <a:gd name="connsiteY397" fmla="*/ 505856 h 1059043"/>
                <a:gd name="connsiteX398" fmla="*/ 85121 w 3024845"/>
                <a:gd name="connsiteY398" fmla="*/ 369664 h 1059043"/>
                <a:gd name="connsiteX399" fmla="*/ 86894 w 3024845"/>
                <a:gd name="connsiteY399" fmla="*/ 369664 h 1059043"/>
                <a:gd name="connsiteX400" fmla="*/ 99308 w 3024845"/>
                <a:gd name="connsiteY400" fmla="*/ 369664 h 1059043"/>
                <a:gd name="connsiteX401" fmla="*/ 99308 w 3024845"/>
                <a:gd name="connsiteY401" fmla="*/ 255090 h 1059043"/>
                <a:gd name="connsiteX402" fmla="*/ 103361 w 3024845"/>
                <a:gd name="connsiteY402" fmla="*/ 226986 h 1059043"/>
                <a:gd name="connsiteX403" fmla="*/ 105388 w 3024845"/>
                <a:gd name="connsiteY403" fmla="*/ 226986 h 1059043"/>
                <a:gd name="connsiteX404" fmla="*/ 119575 w 3024845"/>
                <a:gd name="connsiteY40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4240 w 3024845"/>
                <a:gd name="connsiteY310" fmla="*/ 214016 h 1059043"/>
                <a:gd name="connsiteX311" fmla="*/ 2146266 w 3024845"/>
                <a:gd name="connsiteY311" fmla="*/ 131868 h 1059043"/>
                <a:gd name="connsiteX312" fmla="*/ 2144240 w 3024845"/>
                <a:gd name="connsiteY312" fmla="*/ 125383 h 1059043"/>
                <a:gd name="connsiteX313" fmla="*/ 2150320 w 3024845"/>
                <a:gd name="connsiteY313" fmla="*/ 118897 h 1059043"/>
                <a:gd name="connsiteX314" fmla="*/ 2150320 w 3024845"/>
                <a:gd name="connsiteY314" fmla="*/ 60529 h 1059043"/>
                <a:gd name="connsiteX315" fmla="*/ 2152346 w 3024845"/>
                <a:gd name="connsiteY315" fmla="*/ 56206 h 1059043"/>
                <a:gd name="connsiteX316" fmla="*/ 2152346 w 3024845"/>
                <a:gd name="connsiteY316" fmla="*/ 0 h 1059043"/>
                <a:gd name="connsiteX317" fmla="*/ 2162480 w 3024845"/>
                <a:gd name="connsiteY317" fmla="*/ 118897 h 1059043"/>
                <a:gd name="connsiteX318" fmla="*/ 2168560 w 3024845"/>
                <a:gd name="connsiteY318" fmla="*/ 125383 h 1059043"/>
                <a:gd name="connsiteX319" fmla="*/ 2166533 w 3024845"/>
                <a:gd name="connsiteY319" fmla="*/ 131868 h 1059043"/>
                <a:gd name="connsiteX320" fmla="*/ 2180720 w 3024845"/>
                <a:gd name="connsiteY320" fmla="*/ 555577 h 1059043"/>
                <a:gd name="connsiteX321" fmla="*/ 2245574 w 3024845"/>
                <a:gd name="connsiteY321" fmla="*/ 555577 h 1059043"/>
                <a:gd name="connsiteX322" fmla="*/ 2245574 w 3024845"/>
                <a:gd name="connsiteY322" fmla="*/ 631239 h 1059043"/>
                <a:gd name="connsiteX323" fmla="*/ 2253681 w 3024845"/>
                <a:gd name="connsiteY323" fmla="*/ 631239 h 1059043"/>
                <a:gd name="connsiteX324" fmla="*/ 2255708 w 3024845"/>
                <a:gd name="connsiteY324" fmla="*/ 624754 h 1059043"/>
                <a:gd name="connsiteX325" fmla="*/ 2261788 w 3024845"/>
                <a:gd name="connsiteY325" fmla="*/ 624754 h 1059043"/>
                <a:gd name="connsiteX326" fmla="*/ 2263815 w 3024845"/>
                <a:gd name="connsiteY326" fmla="*/ 633401 h 1059043"/>
                <a:gd name="connsiteX327" fmla="*/ 2275975 w 3024845"/>
                <a:gd name="connsiteY327" fmla="*/ 633401 h 1059043"/>
                <a:gd name="connsiteX328" fmla="*/ 2275975 w 3024845"/>
                <a:gd name="connsiteY328" fmla="*/ 626915 h 1059043"/>
                <a:gd name="connsiteX329" fmla="*/ 2298268 w 3024845"/>
                <a:gd name="connsiteY329" fmla="*/ 626915 h 1059043"/>
                <a:gd name="connsiteX330" fmla="*/ 2298268 w 3024845"/>
                <a:gd name="connsiteY330" fmla="*/ 633401 h 1059043"/>
                <a:gd name="connsiteX331" fmla="*/ 2318535 w 3024845"/>
                <a:gd name="connsiteY331" fmla="*/ 633401 h 1059043"/>
                <a:gd name="connsiteX332" fmla="*/ 2318535 w 3024845"/>
                <a:gd name="connsiteY332" fmla="*/ 678798 h 1059043"/>
                <a:gd name="connsiteX333" fmla="*/ 2332722 w 3024845"/>
                <a:gd name="connsiteY333" fmla="*/ 678798 h 1059043"/>
                <a:gd name="connsiteX334" fmla="*/ 2332722 w 3024845"/>
                <a:gd name="connsiteY334" fmla="*/ 665827 h 1059043"/>
                <a:gd name="connsiteX335" fmla="*/ 2348936 w 3024845"/>
                <a:gd name="connsiteY335" fmla="*/ 665827 h 1059043"/>
                <a:gd name="connsiteX336" fmla="*/ 2348936 w 3024845"/>
                <a:gd name="connsiteY336" fmla="*/ 486400 h 1059043"/>
                <a:gd name="connsiteX337" fmla="*/ 2355016 w 3024845"/>
                <a:gd name="connsiteY337" fmla="*/ 479914 h 1059043"/>
                <a:gd name="connsiteX338" fmla="*/ 2427977 w 3024845"/>
                <a:gd name="connsiteY338" fmla="*/ 479914 h 1059043"/>
                <a:gd name="connsiteX339" fmla="*/ 2427977 w 3024845"/>
                <a:gd name="connsiteY339" fmla="*/ 488562 h 1059043"/>
                <a:gd name="connsiteX340" fmla="*/ 2438110 w 3024845"/>
                <a:gd name="connsiteY340" fmla="*/ 488562 h 1059043"/>
                <a:gd name="connsiteX341" fmla="*/ 2438110 w 3024845"/>
                <a:gd name="connsiteY341" fmla="*/ 603136 h 1059043"/>
                <a:gd name="connsiteX342" fmla="*/ 2460404 w 3024845"/>
                <a:gd name="connsiteY342" fmla="*/ 603136 h 1059043"/>
                <a:gd name="connsiteX343" fmla="*/ 2460404 w 3024845"/>
                <a:gd name="connsiteY343" fmla="*/ 536121 h 1059043"/>
                <a:gd name="connsiteX344" fmla="*/ 2486751 w 3024845"/>
                <a:gd name="connsiteY344" fmla="*/ 536121 h 1059043"/>
                <a:gd name="connsiteX345" fmla="*/ 2490804 w 3024845"/>
                <a:gd name="connsiteY345" fmla="*/ 531797 h 1059043"/>
                <a:gd name="connsiteX346" fmla="*/ 2498911 w 3024845"/>
                <a:gd name="connsiteY346" fmla="*/ 531797 h 1059043"/>
                <a:gd name="connsiteX347" fmla="*/ 2502964 w 3024845"/>
                <a:gd name="connsiteY347" fmla="*/ 536121 h 1059043"/>
                <a:gd name="connsiteX348" fmla="*/ 2525258 w 3024845"/>
                <a:gd name="connsiteY348" fmla="*/ 536121 h 1059043"/>
                <a:gd name="connsiteX349" fmla="*/ 2525258 w 3024845"/>
                <a:gd name="connsiteY349" fmla="*/ 419385 h 1059043"/>
                <a:gd name="connsiteX350" fmla="*/ 2582005 w 3024845"/>
                <a:gd name="connsiteY350" fmla="*/ 408576 h 1059043"/>
                <a:gd name="connsiteX351" fmla="*/ 2582005 w 3024845"/>
                <a:gd name="connsiteY351" fmla="*/ 409657 h 1059043"/>
                <a:gd name="connsiteX352" fmla="*/ 2582005 w 3024845"/>
                <a:gd name="connsiteY352" fmla="*/ 417223 h 1059043"/>
                <a:gd name="connsiteX353" fmla="*/ 2608352 w 3024845"/>
                <a:gd name="connsiteY353" fmla="*/ 417223 h 1059043"/>
                <a:gd name="connsiteX354" fmla="*/ 2608352 w 3024845"/>
                <a:gd name="connsiteY354" fmla="*/ 672313 h 1059043"/>
                <a:gd name="connsiteX355" fmla="*/ 2630646 w 3024845"/>
                <a:gd name="connsiteY355" fmla="*/ 672313 h 1059043"/>
                <a:gd name="connsiteX356" fmla="*/ 2630646 w 3024845"/>
                <a:gd name="connsiteY356" fmla="*/ 667989 h 1059043"/>
                <a:gd name="connsiteX357" fmla="*/ 2642806 w 3024845"/>
                <a:gd name="connsiteY357" fmla="*/ 667989 h 1059043"/>
                <a:gd name="connsiteX358" fmla="*/ 2642806 w 3024845"/>
                <a:gd name="connsiteY358" fmla="*/ 672313 h 1059043"/>
                <a:gd name="connsiteX359" fmla="*/ 2667126 w 3024845"/>
                <a:gd name="connsiteY359" fmla="*/ 672313 h 1059043"/>
                <a:gd name="connsiteX360" fmla="*/ 2667126 w 3024845"/>
                <a:gd name="connsiteY360" fmla="*/ 659342 h 1059043"/>
                <a:gd name="connsiteX361" fmla="*/ 2695500 w 3024845"/>
                <a:gd name="connsiteY361" fmla="*/ 659342 h 1059043"/>
                <a:gd name="connsiteX362" fmla="*/ 2707660 w 3024845"/>
                <a:gd name="connsiteY362" fmla="*/ 655018 h 1059043"/>
                <a:gd name="connsiteX363" fmla="*/ 2727927 w 3024845"/>
                <a:gd name="connsiteY363" fmla="*/ 659342 h 1059043"/>
                <a:gd name="connsiteX364" fmla="*/ 2727927 w 3024845"/>
                <a:gd name="connsiteY364" fmla="*/ 642048 h 1059043"/>
                <a:gd name="connsiteX365" fmla="*/ 2736034 w 3024845"/>
                <a:gd name="connsiteY365" fmla="*/ 642048 h 1059043"/>
                <a:gd name="connsiteX366" fmla="*/ 2736034 w 3024845"/>
                <a:gd name="connsiteY366" fmla="*/ 629077 h 1059043"/>
                <a:gd name="connsiteX367" fmla="*/ 2792781 w 3024845"/>
                <a:gd name="connsiteY367" fmla="*/ 629077 h 1059043"/>
                <a:gd name="connsiteX368" fmla="*/ 2792781 w 3024845"/>
                <a:gd name="connsiteY368" fmla="*/ 598812 h 1059043"/>
                <a:gd name="connsiteX369" fmla="*/ 2811021 w 3024845"/>
                <a:gd name="connsiteY369" fmla="*/ 598812 h 1059043"/>
                <a:gd name="connsiteX370" fmla="*/ 2811021 w 3024845"/>
                <a:gd name="connsiteY370" fmla="*/ 592327 h 1059043"/>
                <a:gd name="connsiteX371" fmla="*/ 2823181 w 3024845"/>
                <a:gd name="connsiteY371" fmla="*/ 592327 h 1059043"/>
                <a:gd name="connsiteX372" fmla="*/ 2823181 w 3024845"/>
                <a:gd name="connsiteY372" fmla="*/ 598812 h 1059043"/>
                <a:gd name="connsiteX373" fmla="*/ 2839395 w 3024845"/>
                <a:gd name="connsiteY373" fmla="*/ 598812 h 1059043"/>
                <a:gd name="connsiteX374" fmla="*/ 2839395 w 3024845"/>
                <a:gd name="connsiteY374" fmla="*/ 648533 h 1059043"/>
                <a:gd name="connsiteX375" fmla="*/ 2871822 w 3024845"/>
                <a:gd name="connsiteY375" fmla="*/ 648533 h 1059043"/>
                <a:gd name="connsiteX376" fmla="*/ 2871822 w 3024845"/>
                <a:gd name="connsiteY376" fmla="*/ 622592 h 1059043"/>
                <a:gd name="connsiteX377" fmla="*/ 2910329 w 3024845"/>
                <a:gd name="connsiteY377" fmla="*/ 622592 h 1059043"/>
                <a:gd name="connsiteX378" fmla="*/ 2910329 w 3024845"/>
                <a:gd name="connsiteY378" fmla="*/ 592327 h 1059043"/>
                <a:gd name="connsiteX379" fmla="*/ 2958970 w 3024845"/>
                <a:gd name="connsiteY379" fmla="*/ 592327 h 1059043"/>
                <a:gd name="connsiteX380" fmla="*/ 2958970 w 3024845"/>
                <a:gd name="connsiteY380" fmla="*/ 703483 h 1059043"/>
                <a:gd name="connsiteX381" fmla="*/ 2958970 w 3024845"/>
                <a:gd name="connsiteY381" fmla="*/ 717262 h 1059043"/>
                <a:gd name="connsiteX382" fmla="*/ 3024845 w 3024845"/>
                <a:gd name="connsiteY382" fmla="*/ 717262 h 1059043"/>
                <a:gd name="connsiteX383" fmla="*/ 3024845 w 3024845"/>
                <a:gd name="connsiteY383" fmla="*/ 1059043 h 1059043"/>
                <a:gd name="connsiteX384" fmla="*/ 2054 w 3024845"/>
                <a:gd name="connsiteY384" fmla="*/ 1056710 h 1059043"/>
                <a:gd name="connsiteX385" fmla="*/ 0 w 3024845"/>
                <a:gd name="connsiteY385" fmla="*/ 622592 h 1059043"/>
                <a:gd name="connsiteX386" fmla="*/ 20267 w 3024845"/>
                <a:gd name="connsiteY386" fmla="*/ 622592 h 1059043"/>
                <a:gd name="connsiteX387" fmla="*/ 20774 w 3024845"/>
                <a:gd name="connsiteY387" fmla="*/ 621511 h 1059043"/>
                <a:gd name="connsiteX388" fmla="*/ 24320 w 3024845"/>
                <a:gd name="connsiteY388" fmla="*/ 613945 h 1059043"/>
                <a:gd name="connsiteX389" fmla="*/ 26094 w 3024845"/>
                <a:gd name="connsiteY389" fmla="*/ 614215 h 1059043"/>
                <a:gd name="connsiteX390" fmla="*/ 38507 w 3024845"/>
                <a:gd name="connsiteY390" fmla="*/ 616106 h 1059043"/>
                <a:gd name="connsiteX391" fmla="*/ 39014 w 3024845"/>
                <a:gd name="connsiteY391" fmla="*/ 617458 h 1059043"/>
                <a:gd name="connsiteX392" fmla="*/ 42560 w 3024845"/>
                <a:gd name="connsiteY392" fmla="*/ 626915 h 1059043"/>
                <a:gd name="connsiteX393" fmla="*/ 68907 w 3024845"/>
                <a:gd name="connsiteY393" fmla="*/ 629077 h 1059043"/>
                <a:gd name="connsiteX394" fmla="*/ 68907 w 3024845"/>
                <a:gd name="connsiteY394" fmla="*/ 505856 h 1059043"/>
                <a:gd name="connsiteX395" fmla="*/ 70934 w 3024845"/>
                <a:gd name="connsiteY395" fmla="*/ 505856 h 1059043"/>
                <a:gd name="connsiteX396" fmla="*/ 85121 w 3024845"/>
                <a:gd name="connsiteY396" fmla="*/ 505856 h 1059043"/>
                <a:gd name="connsiteX397" fmla="*/ 85121 w 3024845"/>
                <a:gd name="connsiteY397" fmla="*/ 369664 h 1059043"/>
                <a:gd name="connsiteX398" fmla="*/ 86894 w 3024845"/>
                <a:gd name="connsiteY398" fmla="*/ 369664 h 1059043"/>
                <a:gd name="connsiteX399" fmla="*/ 99308 w 3024845"/>
                <a:gd name="connsiteY399" fmla="*/ 369664 h 1059043"/>
                <a:gd name="connsiteX400" fmla="*/ 99308 w 3024845"/>
                <a:gd name="connsiteY400" fmla="*/ 255090 h 1059043"/>
                <a:gd name="connsiteX401" fmla="*/ 103361 w 3024845"/>
                <a:gd name="connsiteY401" fmla="*/ 226986 h 1059043"/>
                <a:gd name="connsiteX402" fmla="*/ 105388 w 3024845"/>
                <a:gd name="connsiteY402" fmla="*/ 226986 h 1059043"/>
                <a:gd name="connsiteX403" fmla="*/ 119575 w 3024845"/>
                <a:gd name="connsiteY40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66533 w 3024845"/>
                <a:gd name="connsiteY318" fmla="*/ 131868 h 1059043"/>
                <a:gd name="connsiteX319" fmla="*/ 2180720 w 3024845"/>
                <a:gd name="connsiteY319" fmla="*/ 555577 h 1059043"/>
                <a:gd name="connsiteX320" fmla="*/ 2245574 w 3024845"/>
                <a:gd name="connsiteY320" fmla="*/ 555577 h 1059043"/>
                <a:gd name="connsiteX321" fmla="*/ 2245574 w 3024845"/>
                <a:gd name="connsiteY321" fmla="*/ 631239 h 1059043"/>
                <a:gd name="connsiteX322" fmla="*/ 2253681 w 3024845"/>
                <a:gd name="connsiteY322" fmla="*/ 631239 h 1059043"/>
                <a:gd name="connsiteX323" fmla="*/ 2255708 w 3024845"/>
                <a:gd name="connsiteY323" fmla="*/ 624754 h 1059043"/>
                <a:gd name="connsiteX324" fmla="*/ 2261788 w 3024845"/>
                <a:gd name="connsiteY324" fmla="*/ 624754 h 1059043"/>
                <a:gd name="connsiteX325" fmla="*/ 2263815 w 3024845"/>
                <a:gd name="connsiteY325" fmla="*/ 633401 h 1059043"/>
                <a:gd name="connsiteX326" fmla="*/ 2275975 w 3024845"/>
                <a:gd name="connsiteY326" fmla="*/ 633401 h 1059043"/>
                <a:gd name="connsiteX327" fmla="*/ 2275975 w 3024845"/>
                <a:gd name="connsiteY327" fmla="*/ 626915 h 1059043"/>
                <a:gd name="connsiteX328" fmla="*/ 2298268 w 3024845"/>
                <a:gd name="connsiteY328" fmla="*/ 626915 h 1059043"/>
                <a:gd name="connsiteX329" fmla="*/ 2298268 w 3024845"/>
                <a:gd name="connsiteY329" fmla="*/ 633401 h 1059043"/>
                <a:gd name="connsiteX330" fmla="*/ 2318535 w 3024845"/>
                <a:gd name="connsiteY330" fmla="*/ 633401 h 1059043"/>
                <a:gd name="connsiteX331" fmla="*/ 2318535 w 3024845"/>
                <a:gd name="connsiteY331" fmla="*/ 678798 h 1059043"/>
                <a:gd name="connsiteX332" fmla="*/ 2332722 w 3024845"/>
                <a:gd name="connsiteY332" fmla="*/ 678798 h 1059043"/>
                <a:gd name="connsiteX333" fmla="*/ 2332722 w 3024845"/>
                <a:gd name="connsiteY333" fmla="*/ 665827 h 1059043"/>
                <a:gd name="connsiteX334" fmla="*/ 2348936 w 3024845"/>
                <a:gd name="connsiteY334" fmla="*/ 665827 h 1059043"/>
                <a:gd name="connsiteX335" fmla="*/ 2348936 w 3024845"/>
                <a:gd name="connsiteY335" fmla="*/ 486400 h 1059043"/>
                <a:gd name="connsiteX336" fmla="*/ 2355016 w 3024845"/>
                <a:gd name="connsiteY336" fmla="*/ 479914 h 1059043"/>
                <a:gd name="connsiteX337" fmla="*/ 2427977 w 3024845"/>
                <a:gd name="connsiteY337" fmla="*/ 479914 h 1059043"/>
                <a:gd name="connsiteX338" fmla="*/ 2427977 w 3024845"/>
                <a:gd name="connsiteY338" fmla="*/ 488562 h 1059043"/>
                <a:gd name="connsiteX339" fmla="*/ 2438110 w 3024845"/>
                <a:gd name="connsiteY339" fmla="*/ 488562 h 1059043"/>
                <a:gd name="connsiteX340" fmla="*/ 2438110 w 3024845"/>
                <a:gd name="connsiteY340" fmla="*/ 603136 h 1059043"/>
                <a:gd name="connsiteX341" fmla="*/ 2460404 w 3024845"/>
                <a:gd name="connsiteY341" fmla="*/ 603136 h 1059043"/>
                <a:gd name="connsiteX342" fmla="*/ 2460404 w 3024845"/>
                <a:gd name="connsiteY342" fmla="*/ 536121 h 1059043"/>
                <a:gd name="connsiteX343" fmla="*/ 2486751 w 3024845"/>
                <a:gd name="connsiteY343" fmla="*/ 536121 h 1059043"/>
                <a:gd name="connsiteX344" fmla="*/ 2490804 w 3024845"/>
                <a:gd name="connsiteY344" fmla="*/ 531797 h 1059043"/>
                <a:gd name="connsiteX345" fmla="*/ 2498911 w 3024845"/>
                <a:gd name="connsiteY345" fmla="*/ 531797 h 1059043"/>
                <a:gd name="connsiteX346" fmla="*/ 2502964 w 3024845"/>
                <a:gd name="connsiteY346" fmla="*/ 536121 h 1059043"/>
                <a:gd name="connsiteX347" fmla="*/ 2525258 w 3024845"/>
                <a:gd name="connsiteY347" fmla="*/ 536121 h 1059043"/>
                <a:gd name="connsiteX348" fmla="*/ 2525258 w 3024845"/>
                <a:gd name="connsiteY348" fmla="*/ 419385 h 1059043"/>
                <a:gd name="connsiteX349" fmla="*/ 2582005 w 3024845"/>
                <a:gd name="connsiteY349" fmla="*/ 408576 h 1059043"/>
                <a:gd name="connsiteX350" fmla="*/ 2582005 w 3024845"/>
                <a:gd name="connsiteY350" fmla="*/ 409657 h 1059043"/>
                <a:gd name="connsiteX351" fmla="*/ 2582005 w 3024845"/>
                <a:gd name="connsiteY351" fmla="*/ 417223 h 1059043"/>
                <a:gd name="connsiteX352" fmla="*/ 2608352 w 3024845"/>
                <a:gd name="connsiteY352" fmla="*/ 417223 h 1059043"/>
                <a:gd name="connsiteX353" fmla="*/ 2608352 w 3024845"/>
                <a:gd name="connsiteY353" fmla="*/ 672313 h 1059043"/>
                <a:gd name="connsiteX354" fmla="*/ 2630646 w 3024845"/>
                <a:gd name="connsiteY354" fmla="*/ 672313 h 1059043"/>
                <a:gd name="connsiteX355" fmla="*/ 2630646 w 3024845"/>
                <a:gd name="connsiteY355" fmla="*/ 667989 h 1059043"/>
                <a:gd name="connsiteX356" fmla="*/ 2642806 w 3024845"/>
                <a:gd name="connsiteY356" fmla="*/ 667989 h 1059043"/>
                <a:gd name="connsiteX357" fmla="*/ 2642806 w 3024845"/>
                <a:gd name="connsiteY357" fmla="*/ 672313 h 1059043"/>
                <a:gd name="connsiteX358" fmla="*/ 2667126 w 3024845"/>
                <a:gd name="connsiteY358" fmla="*/ 672313 h 1059043"/>
                <a:gd name="connsiteX359" fmla="*/ 2667126 w 3024845"/>
                <a:gd name="connsiteY359" fmla="*/ 659342 h 1059043"/>
                <a:gd name="connsiteX360" fmla="*/ 2695500 w 3024845"/>
                <a:gd name="connsiteY360" fmla="*/ 659342 h 1059043"/>
                <a:gd name="connsiteX361" fmla="*/ 2707660 w 3024845"/>
                <a:gd name="connsiteY361" fmla="*/ 655018 h 1059043"/>
                <a:gd name="connsiteX362" fmla="*/ 2727927 w 3024845"/>
                <a:gd name="connsiteY362" fmla="*/ 659342 h 1059043"/>
                <a:gd name="connsiteX363" fmla="*/ 2727927 w 3024845"/>
                <a:gd name="connsiteY363" fmla="*/ 642048 h 1059043"/>
                <a:gd name="connsiteX364" fmla="*/ 2736034 w 3024845"/>
                <a:gd name="connsiteY364" fmla="*/ 642048 h 1059043"/>
                <a:gd name="connsiteX365" fmla="*/ 2736034 w 3024845"/>
                <a:gd name="connsiteY365" fmla="*/ 629077 h 1059043"/>
                <a:gd name="connsiteX366" fmla="*/ 2792781 w 3024845"/>
                <a:gd name="connsiteY366" fmla="*/ 629077 h 1059043"/>
                <a:gd name="connsiteX367" fmla="*/ 2792781 w 3024845"/>
                <a:gd name="connsiteY367" fmla="*/ 598812 h 1059043"/>
                <a:gd name="connsiteX368" fmla="*/ 2811021 w 3024845"/>
                <a:gd name="connsiteY368" fmla="*/ 598812 h 1059043"/>
                <a:gd name="connsiteX369" fmla="*/ 2811021 w 3024845"/>
                <a:gd name="connsiteY369" fmla="*/ 592327 h 1059043"/>
                <a:gd name="connsiteX370" fmla="*/ 2823181 w 3024845"/>
                <a:gd name="connsiteY370" fmla="*/ 592327 h 1059043"/>
                <a:gd name="connsiteX371" fmla="*/ 2823181 w 3024845"/>
                <a:gd name="connsiteY371" fmla="*/ 598812 h 1059043"/>
                <a:gd name="connsiteX372" fmla="*/ 2839395 w 3024845"/>
                <a:gd name="connsiteY372" fmla="*/ 598812 h 1059043"/>
                <a:gd name="connsiteX373" fmla="*/ 2839395 w 3024845"/>
                <a:gd name="connsiteY373" fmla="*/ 648533 h 1059043"/>
                <a:gd name="connsiteX374" fmla="*/ 2871822 w 3024845"/>
                <a:gd name="connsiteY374" fmla="*/ 648533 h 1059043"/>
                <a:gd name="connsiteX375" fmla="*/ 2871822 w 3024845"/>
                <a:gd name="connsiteY375" fmla="*/ 622592 h 1059043"/>
                <a:gd name="connsiteX376" fmla="*/ 2910329 w 3024845"/>
                <a:gd name="connsiteY376" fmla="*/ 622592 h 1059043"/>
                <a:gd name="connsiteX377" fmla="*/ 2910329 w 3024845"/>
                <a:gd name="connsiteY377" fmla="*/ 592327 h 1059043"/>
                <a:gd name="connsiteX378" fmla="*/ 2958970 w 3024845"/>
                <a:gd name="connsiteY378" fmla="*/ 592327 h 1059043"/>
                <a:gd name="connsiteX379" fmla="*/ 2958970 w 3024845"/>
                <a:gd name="connsiteY379" fmla="*/ 703483 h 1059043"/>
                <a:gd name="connsiteX380" fmla="*/ 2958970 w 3024845"/>
                <a:gd name="connsiteY380" fmla="*/ 717262 h 1059043"/>
                <a:gd name="connsiteX381" fmla="*/ 3024845 w 3024845"/>
                <a:gd name="connsiteY381" fmla="*/ 717262 h 1059043"/>
                <a:gd name="connsiteX382" fmla="*/ 3024845 w 3024845"/>
                <a:gd name="connsiteY382" fmla="*/ 1059043 h 1059043"/>
                <a:gd name="connsiteX383" fmla="*/ 2054 w 3024845"/>
                <a:gd name="connsiteY383" fmla="*/ 1056710 h 1059043"/>
                <a:gd name="connsiteX384" fmla="*/ 0 w 3024845"/>
                <a:gd name="connsiteY384" fmla="*/ 622592 h 1059043"/>
                <a:gd name="connsiteX385" fmla="*/ 20267 w 3024845"/>
                <a:gd name="connsiteY385" fmla="*/ 622592 h 1059043"/>
                <a:gd name="connsiteX386" fmla="*/ 20774 w 3024845"/>
                <a:gd name="connsiteY386" fmla="*/ 621511 h 1059043"/>
                <a:gd name="connsiteX387" fmla="*/ 24320 w 3024845"/>
                <a:gd name="connsiteY387" fmla="*/ 613945 h 1059043"/>
                <a:gd name="connsiteX388" fmla="*/ 26094 w 3024845"/>
                <a:gd name="connsiteY388" fmla="*/ 614215 h 1059043"/>
                <a:gd name="connsiteX389" fmla="*/ 38507 w 3024845"/>
                <a:gd name="connsiteY389" fmla="*/ 616106 h 1059043"/>
                <a:gd name="connsiteX390" fmla="*/ 39014 w 3024845"/>
                <a:gd name="connsiteY390" fmla="*/ 617458 h 1059043"/>
                <a:gd name="connsiteX391" fmla="*/ 42560 w 3024845"/>
                <a:gd name="connsiteY391" fmla="*/ 626915 h 1059043"/>
                <a:gd name="connsiteX392" fmla="*/ 68907 w 3024845"/>
                <a:gd name="connsiteY392" fmla="*/ 629077 h 1059043"/>
                <a:gd name="connsiteX393" fmla="*/ 68907 w 3024845"/>
                <a:gd name="connsiteY393" fmla="*/ 505856 h 1059043"/>
                <a:gd name="connsiteX394" fmla="*/ 70934 w 3024845"/>
                <a:gd name="connsiteY394" fmla="*/ 505856 h 1059043"/>
                <a:gd name="connsiteX395" fmla="*/ 85121 w 3024845"/>
                <a:gd name="connsiteY395" fmla="*/ 505856 h 1059043"/>
                <a:gd name="connsiteX396" fmla="*/ 85121 w 3024845"/>
                <a:gd name="connsiteY396" fmla="*/ 369664 h 1059043"/>
                <a:gd name="connsiteX397" fmla="*/ 86894 w 3024845"/>
                <a:gd name="connsiteY397" fmla="*/ 369664 h 1059043"/>
                <a:gd name="connsiteX398" fmla="*/ 99308 w 3024845"/>
                <a:gd name="connsiteY398" fmla="*/ 369664 h 1059043"/>
                <a:gd name="connsiteX399" fmla="*/ 99308 w 3024845"/>
                <a:gd name="connsiteY399" fmla="*/ 255090 h 1059043"/>
                <a:gd name="connsiteX400" fmla="*/ 103361 w 3024845"/>
                <a:gd name="connsiteY400" fmla="*/ 226986 h 1059043"/>
                <a:gd name="connsiteX401" fmla="*/ 105388 w 3024845"/>
                <a:gd name="connsiteY401" fmla="*/ 226986 h 1059043"/>
                <a:gd name="connsiteX402" fmla="*/ 119575 w 3024845"/>
                <a:gd name="connsiteY40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80720 w 3024845"/>
                <a:gd name="connsiteY318" fmla="*/ 555577 h 1059043"/>
                <a:gd name="connsiteX319" fmla="*/ 2245574 w 3024845"/>
                <a:gd name="connsiteY319" fmla="*/ 555577 h 1059043"/>
                <a:gd name="connsiteX320" fmla="*/ 2245574 w 3024845"/>
                <a:gd name="connsiteY320" fmla="*/ 631239 h 1059043"/>
                <a:gd name="connsiteX321" fmla="*/ 2253681 w 3024845"/>
                <a:gd name="connsiteY321" fmla="*/ 631239 h 1059043"/>
                <a:gd name="connsiteX322" fmla="*/ 2255708 w 3024845"/>
                <a:gd name="connsiteY322" fmla="*/ 624754 h 1059043"/>
                <a:gd name="connsiteX323" fmla="*/ 2261788 w 3024845"/>
                <a:gd name="connsiteY323" fmla="*/ 624754 h 1059043"/>
                <a:gd name="connsiteX324" fmla="*/ 2263815 w 3024845"/>
                <a:gd name="connsiteY324" fmla="*/ 633401 h 1059043"/>
                <a:gd name="connsiteX325" fmla="*/ 2275975 w 3024845"/>
                <a:gd name="connsiteY325" fmla="*/ 633401 h 1059043"/>
                <a:gd name="connsiteX326" fmla="*/ 2275975 w 3024845"/>
                <a:gd name="connsiteY326" fmla="*/ 626915 h 1059043"/>
                <a:gd name="connsiteX327" fmla="*/ 2298268 w 3024845"/>
                <a:gd name="connsiteY327" fmla="*/ 626915 h 1059043"/>
                <a:gd name="connsiteX328" fmla="*/ 2298268 w 3024845"/>
                <a:gd name="connsiteY328" fmla="*/ 633401 h 1059043"/>
                <a:gd name="connsiteX329" fmla="*/ 2318535 w 3024845"/>
                <a:gd name="connsiteY329" fmla="*/ 633401 h 1059043"/>
                <a:gd name="connsiteX330" fmla="*/ 2318535 w 3024845"/>
                <a:gd name="connsiteY330" fmla="*/ 678798 h 1059043"/>
                <a:gd name="connsiteX331" fmla="*/ 2332722 w 3024845"/>
                <a:gd name="connsiteY331" fmla="*/ 678798 h 1059043"/>
                <a:gd name="connsiteX332" fmla="*/ 2332722 w 3024845"/>
                <a:gd name="connsiteY332" fmla="*/ 665827 h 1059043"/>
                <a:gd name="connsiteX333" fmla="*/ 2348936 w 3024845"/>
                <a:gd name="connsiteY333" fmla="*/ 665827 h 1059043"/>
                <a:gd name="connsiteX334" fmla="*/ 2348936 w 3024845"/>
                <a:gd name="connsiteY334" fmla="*/ 486400 h 1059043"/>
                <a:gd name="connsiteX335" fmla="*/ 2355016 w 3024845"/>
                <a:gd name="connsiteY335" fmla="*/ 479914 h 1059043"/>
                <a:gd name="connsiteX336" fmla="*/ 2427977 w 3024845"/>
                <a:gd name="connsiteY336" fmla="*/ 479914 h 1059043"/>
                <a:gd name="connsiteX337" fmla="*/ 2427977 w 3024845"/>
                <a:gd name="connsiteY337" fmla="*/ 488562 h 1059043"/>
                <a:gd name="connsiteX338" fmla="*/ 2438110 w 3024845"/>
                <a:gd name="connsiteY338" fmla="*/ 488562 h 1059043"/>
                <a:gd name="connsiteX339" fmla="*/ 2438110 w 3024845"/>
                <a:gd name="connsiteY339" fmla="*/ 603136 h 1059043"/>
                <a:gd name="connsiteX340" fmla="*/ 2460404 w 3024845"/>
                <a:gd name="connsiteY340" fmla="*/ 603136 h 1059043"/>
                <a:gd name="connsiteX341" fmla="*/ 2460404 w 3024845"/>
                <a:gd name="connsiteY341" fmla="*/ 536121 h 1059043"/>
                <a:gd name="connsiteX342" fmla="*/ 2486751 w 3024845"/>
                <a:gd name="connsiteY342" fmla="*/ 536121 h 1059043"/>
                <a:gd name="connsiteX343" fmla="*/ 2490804 w 3024845"/>
                <a:gd name="connsiteY343" fmla="*/ 531797 h 1059043"/>
                <a:gd name="connsiteX344" fmla="*/ 2498911 w 3024845"/>
                <a:gd name="connsiteY344" fmla="*/ 531797 h 1059043"/>
                <a:gd name="connsiteX345" fmla="*/ 2502964 w 3024845"/>
                <a:gd name="connsiteY345" fmla="*/ 536121 h 1059043"/>
                <a:gd name="connsiteX346" fmla="*/ 2525258 w 3024845"/>
                <a:gd name="connsiteY346" fmla="*/ 536121 h 1059043"/>
                <a:gd name="connsiteX347" fmla="*/ 2525258 w 3024845"/>
                <a:gd name="connsiteY347" fmla="*/ 419385 h 1059043"/>
                <a:gd name="connsiteX348" fmla="*/ 2582005 w 3024845"/>
                <a:gd name="connsiteY348" fmla="*/ 408576 h 1059043"/>
                <a:gd name="connsiteX349" fmla="*/ 2582005 w 3024845"/>
                <a:gd name="connsiteY349" fmla="*/ 409657 h 1059043"/>
                <a:gd name="connsiteX350" fmla="*/ 2582005 w 3024845"/>
                <a:gd name="connsiteY350" fmla="*/ 417223 h 1059043"/>
                <a:gd name="connsiteX351" fmla="*/ 2608352 w 3024845"/>
                <a:gd name="connsiteY351" fmla="*/ 417223 h 1059043"/>
                <a:gd name="connsiteX352" fmla="*/ 2608352 w 3024845"/>
                <a:gd name="connsiteY352" fmla="*/ 672313 h 1059043"/>
                <a:gd name="connsiteX353" fmla="*/ 2630646 w 3024845"/>
                <a:gd name="connsiteY353" fmla="*/ 672313 h 1059043"/>
                <a:gd name="connsiteX354" fmla="*/ 2630646 w 3024845"/>
                <a:gd name="connsiteY354" fmla="*/ 667989 h 1059043"/>
                <a:gd name="connsiteX355" fmla="*/ 2642806 w 3024845"/>
                <a:gd name="connsiteY355" fmla="*/ 667989 h 1059043"/>
                <a:gd name="connsiteX356" fmla="*/ 2642806 w 3024845"/>
                <a:gd name="connsiteY356" fmla="*/ 672313 h 1059043"/>
                <a:gd name="connsiteX357" fmla="*/ 2667126 w 3024845"/>
                <a:gd name="connsiteY357" fmla="*/ 672313 h 1059043"/>
                <a:gd name="connsiteX358" fmla="*/ 2667126 w 3024845"/>
                <a:gd name="connsiteY358" fmla="*/ 659342 h 1059043"/>
                <a:gd name="connsiteX359" fmla="*/ 2695500 w 3024845"/>
                <a:gd name="connsiteY359" fmla="*/ 659342 h 1059043"/>
                <a:gd name="connsiteX360" fmla="*/ 2707660 w 3024845"/>
                <a:gd name="connsiteY360" fmla="*/ 655018 h 1059043"/>
                <a:gd name="connsiteX361" fmla="*/ 2727927 w 3024845"/>
                <a:gd name="connsiteY361" fmla="*/ 659342 h 1059043"/>
                <a:gd name="connsiteX362" fmla="*/ 2727927 w 3024845"/>
                <a:gd name="connsiteY362" fmla="*/ 642048 h 1059043"/>
                <a:gd name="connsiteX363" fmla="*/ 2736034 w 3024845"/>
                <a:gd name="connsiteY363" fmla="*/ 642048 h 1059043"/>
                <a:gd name="connsiteX364" fmla="*/ 2736034 w 3024845"/>
                <a:gd name="connsiteY364" fmla="*/ 629077 h 1059043"/>
                <a:gd name="connsiteX365" fmla="*/ 2792781 w 3024845"/>
                <a:gd name="connsiteY365" fmla="*/ 629077 h 1059043"/>
                <a:gd name="connsiteX366" fmla="*/ 2792781 w 3024845"/>
                <a:gd name="connsiteY366" fmla="*/ 598812 h 1059043"/>
                <a:gd name="connsiteX367" fmla="*/ 2811021 w 3024845"/>
                <a:gd name="connsiteY367" fmla="*/ 598812 h 1059043"/>
                <a:gd name="connsiteX368" fmla="*/ 2811021 w 3024845"/>
                <a:gd name="connsiteY368" fmla="*/ 592327 h 1059043"/>
                <a:gd name="connsiteX369" fmla="*/ 2823181 w 3024845"/>
                <a:gd name="connsiteY369" fmla="*/ 592327 h 1059043"/>
                <a:gd name="connsiteX370" fmla="*/ 2823181 w 3024845"/>
                <a:gd name="connsiteY370" fmla="*/ 598812 h 1059043"/>
                <a:gd name="connsiteX371" fmla="*/ 2839395 w 3024845"/>
                <a:gd name="connsiteY371" fmla="*/ 598812 h 1059043"/>
                <a:gd name="connsiteX372" fmla="*/ 2839395 w 3024845"/>
                <a:gd name="connsiteY372" fmla="*/ 648533 h 1059043"/>
                <a:gd name="connsiteX373" fmla="*/ 2871822 w 3024845"/>
                <a:gd name="connsiteY373" fmla="*/ 648533 h 1059043"/>
                <a:gd name="connsiteX374" fmla="*/ 2871822 w 3024845"/>
                <a:gd name="connsiteY374" fmla="*/ 622592 h 1059043"/>
                <a:gd name="connsiteX375" fmla="*/ 2910329 w 3024845"/>
                <a:gd name="connsiteY375" fmla="*/ 622592 h 1059043"/>
                <a:gd name="connsiteX376" fmla="*/ 2910329 w 3024845"/>
                <a:gd name="connsiteY376" fmla="*/ 592327 h 1059043"/>
                <a:gd name="connsiteX377" fmla="*/ 2958970 w 3024845"/>
                <a:gd name="connsiteY377" fmla="*/ 592327 h 1059043"/>
                <a:gd name="connsiteX378" fmla="*/ 2958970 w 3024845"/>
                <a:gd name="connsiteY378" fmla="*/ 703483 h 1059043"/>
                <a:gd name="connsiteX379" fmla="*/ 2958970 w 3024845"/>
                <a:gd name="connsiteY379" fmla="*/ 717262 h 1059043"/>
                <a:gd name="connsiteX380" fmla="*/ 3024845 w 3024845"/>
                <a:gd name="connsiteY380" fmla="*/ 717262 h 1059043"/>
                <a:gd name="connsiteX381" fmla="*/ 3024845 w 3024845"/>
                <a:gd name="connsiteY381" fmla="*/ 1059043 h 1059043"/>
                <a:gd name="connsiteX382" fmla="*/ 2054 w 3024845"/>
                <a:gd name="connsiteY382" fmla="*/ 1056710 h 1059043"/>
                <a:gd name="connsiteX383" fmla="*/ 0 w 3024845"/>
                <a:gd name="connsiteY383" fmla="*/ 622592 h 1059043"/>
                <a:gd name="connsiteX384" fmla="*/ 20267 w 3024845"/>
                <a:gd name="connsiteY384" fmla="*/ 622592 h 1059043"/>
                <a:gd name="connsiteX385" fmla="*/ 20774 w 3024845"/>
                <a:gd name="connsiteY385" fmla="*/ 621511 h 1059043"/>
                <a:gd name="connsiteX386" fmla="*/ 24320 w 3024845"/>
                <a:gd name="connsiteY386" fmla="*/ 613945 h 1059043"/>
                <a:gd name="connsiteX387" fmla="*/ 26094 w 3024845"/>
                <a:gd name="connsiteY387" fmla="*/ 614215 h 1059043"/>
                <a:gd name="connsiteX388" fmla="*/ 38507 w 3024845"/>
                <a:gd name="connsiteY388" fmla="*/ 616106 h 1059043"/>
                <a:gd name="connsiteX389" fmla="*/ 39014 w 3024845"/>
                <a:gd name="connsiteY389" fmla="*/ 617458 h 1059043"/>
                <a:gd name="connsiteX390" fmla="*/ 42560 w 3024845"/>
                <a:gd name="connsiteY390" fmla="*/ 626915 h 1059043"/>
                <a:gd name="connsiteX391" fmla="*/ 68907 w 3024845"/>
                <a:gd name="connsiteY391" fmla="*/ 629077 h 1059043"/>
                <a:gd name="connsiteX392" fmla="*/ 68907 w 3024845"/>
                <a:gd name="connsiteY392" fmla="*/ 505856 h 1059043"/>
                <a:gd name="connsiteX393" fmla="*/ 70934 w 3024845"/>
                <a:gd name="connsiteY393" fmla="*/ 505856 h 1059043"/>
                <a:gd name="connsiteX394" fmla="*/ 85121 w 3024845"/>
                <a:gd name="connsiteY394" fmla="*/ 505856 h 1059043"/>
                <a:gd name="connsiteX395" fmla="*/ 85121 w 3024845"/>
                <a:gd name="connsiteY395" fmla="*/ 369664 h 1059043"/>
                <a:gd name="connsiteX396" fmla="*/ 86894 w 3024845"/>
                <a:gd name="connsiteY396" fmla="*/ 369664 h 1059043"/>
                <a:gd name="connsiteX397" fmla="*/ 99308 w 3024845"/>
                <a:gd name="connsiteY397" fmla="*/ 369664 h 1059043"/>
                <a:gd name="connsiteX398" fmla="*/ 99308 w 3024845"/>
                <a:gd name="connsiteY398" fmla="*/ 255090 h 1059043"/>
                <a:gd name="connsiteX399" fmla="*/ 103361 w 3024845"/>
                <a:gd name="connsiteY399" fmla="*/ 226986 h 1059043"/>
                <a:gd name="connsiteX400" fmla="*/ 105388 w 3024845"/>
                <a:gd name="connsiteY400" fmla="*/ 226986 h 1059043"/>
                <a:gd name="connsiteX401" fmla="*/ 119575 w 3024845"/>
                <a:gd name="connsiteY40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8560 w 3024845"/>
                <a:gd name="connsiteY316" fmla="*/ 125383 h 1059043"/>
                <a:gd name="connsiteX317" fmla="*/ 2180720 w 3024845"/>
                <a:gd name="connsiteY317" fmla="*/ 555577 h 1059043"/>
                <a:gd name="connsiteX318" fmla="*/ 2245574 w 3024845"/>
                <a:gd name="connsiteY318" fmla="*/ 555577 h 1059043"/>
                <a:gd name="connsiteX319" fmla="*/ 2245574 w 3024845"/>
                <a:gd name="connsiteY319" fmla="*/ 631239 h 1059043"/>
                <a:gd name="connsiteX320" fmla="*/ 2253681 w 3024845"/>
                <a:gd name="connsiteY320" fmla="*/ 631239 h 1059043"/>
                <a:gd name="connsiteX321" fmla="*/ 2255708 w 3024845"/>
                <a:gd name="connsiteY321" fmla="*/ 624754 h 1059043"/>
                <a:gd name="connsiteX322" fmla="*/ 2261788 w 3024845"/>
                <a:gd name="connsiteY322" fmla="*/ 624754 h 1059043"/>
                <a:gd name="connsiteX323" fmla="*/ 2263815 w 3024845"/>
                <a:gd name="connsiteY323" fmla="*/ 633401 h 1059043"/>
                <a:gd name="connsiteX324" fmla="*/ 2275975 w 3024845"/>
                <a:gd name="connsiteY324" fmla="*/ 633401 h 1059043"/>
                <a:gd name="connsiteX325" fmla="*/ 2275975 w 3024845"/>
                <a:gd name="connsiteY325" fmla="*/ 626915 h 1059043"/>
                <a:gd name="connsiteX326" fmla="*/ 2298268 w 3024845"/>
                <a:gd name="connsiteY326" fmla="*/ 626915 h 1059043"/>
                <a:gd name="connsiteX327" fmla="*/ 2298268 w 3024845"/>
                <a:gd name="connsiteY327" fmla="*/ 633401 h 1059043"/>
                <a:gd name="connsiteX328" fmla="*/ 2318535 w 3024845"/>
                <a:gd name="connsiteY328" fmla="*/ 633401 h 1059043"/>
                <a:gd name="connsiteX329" fmla="*/ 2318535 w 3024845"/>
                <a:gd name="connsiteY329" fmla="*/ 678798 h 1059043"/>
                <a:gd name="connsiteX330" fmla="*/ 2332722 w 3024845"/>
                <a:gd name="connsiteY330" fmla="*/ 678798 h 1059043"/>
                <a:gd name="connsiteX331" fmla="*/ 2332722 w 3024845"/>
                <a:gd name="connsiteY331" fmla="*/ 665827 h 1059043"/>
                <a:gd name="connsiteX332" fmla="*/ 2348936 w 3024845"/>
                <a:gd name="connsiteY332" fmla="*/ 665827 h 1059043"/>
                <a:gd name="connsiteX333" fmla="*/ 2348936 w 3024845"/>
                <a:gd name="connsiteY333" fmla="*/ 486400 h 1059043"/>
                <a:gd name="connsiteX334" fmla="*/ 2355016 w 3024845"/>
                <a:gd name="connsiteY334" fmla="*/ 479914 h 1059043"/>
                <a:gd name="connsiteX335" fmla="*/ 2427977 w 3024845"/>
                <a:gd name="connsiteY335" fmla="*/ 479914 h 1059043"/>
                <a:gd name="connsiteX336" fmla="*/ 2427977 w 3024845"/>
                <a:gd name="connsiteY336" fmla="*/ 488562 h 1059043"/>
                <a:gd name="connsiteX337" fmla="*/ 2438110 w 3024845"/>
                <a:gd name="connsiteY337" fmla="*/ 488562 h 1059043"/>
                <a:gd name="connsiteX338" fmla="*/ 2438110 w 3024845"/>
                <a:gd name="connsiteY338" fmla="*/ 603136 h 1059043"/>
                <a:gd name="connsiteX339" fmla="*/ 2460404 w 3024845"/>
                <a:gd name="connsiteY339" fmla="*/ 603136 h 1059043"/>
                <a:gd name="connsiteX340" fmla="*/ 2460404 w 3024845"/>
                <a:gd name="connsiteY340" fmla="*/ 536121 h 1059043"/>
                <a:gd name="connsiteX341" fmla="*/ 2486751 w 3024845"/>
                <a:gd name="connsiteY341" fmla="*/ 536121 h 1059043"/>
                <a:gd name="connsiteX342" fmla="*/ 2490804 w 3024845"/>
                <a:gd name="connsiteY342" fmla="*/ 531797 h 1059043"/>
                <a:gd name="connsiteX343" fmla="*/ 2498911 w 3024845"/>
                <a:gd name="connsiteY343" fmla="*/ 531797 h 1059043"/>
                <a:gd name="connsiteX344" fmla="*/ 2502964 w 3024845"/>
                <a:gd name="connsiteY344" fmla="*/ 536121 h 1059043"/>
                <a:gd name="connsiteX345" fmla="*/ 2525258 w 3024845"/>
                <a:gd name="connsiteY345" fmla="*/ 536121 h 1059043"/>
                <a:gd name="connsiteX346" fmla="*/ 2525258 w 3024845"/>
                <a:gd name="connsiteY346" fmla="*/ 419385 h 1059043"/>
                <a:gd name="connsiteX347" fmla="*/ 2582005 w 3024845"/>
                <a:gd name="connsiteY347" fmla="*/ 408576 h 1059043"/>
                <a:gd name="connsiteX348" fmla="*/ 2582005 w 3024845"/>
                <a:gd name="connsiteY348" fmla="*/ 409657 h 1059043"/>
                <a:gd name="connsiteX349" fmla="*/ 2582005 w 3024845"/>
                <a:gd name="connsiteY349" fmla="*/ 417223 h 1059043"/>
                <a:gd name="connsiteX350" fmla="*/ 2608352 w 3024845"/>
                <a:gd name="connsiteY350" fmla="*/ 417223 h 1059043"/>
                <a:gd name="connsiteX351" fmla="*/ 2608352 w 3024845"/>
                <a:gd name="connsiteY351" fmla="*/ 672313 h 1059043"/>
                <a:gd name="connsiteX352" fmla="*/ 2630646 w 3024845"/>
                <a:gd name="connsiteY352" fmla="*/ 672313 h 1059043"/>
                <a:gd name="connsiteX353" fmla="*/ 2630646 w 3024845"/>
                <a:gd name="connsiteY353" fmla="*/ 667989 h 1059043"/>
                <a:gd name="connsiteX354" fmla="*/ 2642806 w 3024845"/>
                <a:gd name="connsiteY354" fmla="*/ 667989 h 1059043"/>
                <a:gd name="connsiteX355" fmla="*/ 2642806 w 3024845"/>
                <a:gd name="connsiteY355" fmla="*/ 672313 h 1059043"/>
                <a:gd name="connsiteX356" fmla="*/ 2667126 w 3024845"/>
                <a:gd name="connsiteY356" fmla="*/ 672313 h 1059043"/>
                <a:gd name="connsiteX357" fmla="*/ 2667126 w 3024845"/>
                <a:gd name="connsiteY357" fmla="*/ 659342 h 1059043"/>
                <a:gd name="connsiteX358" fmla="*/ 2695500 w 3024845"/>
                <a:gd name="connsiteY358" fmla="*/ 659342 h 1059043"/>
                <a:gd name="connsiteX359" fmla="*/ 2707660 w 3024845"/>
                <a:gd name="connsiteY359" fmla="*/ 655018 h 1059043"/>
                <a:gd name="connsiteX360" fmla="*/ 2727927 w 3024845"/>
                <a:gd name="connsiteY360" fmla="*/ 659342 h 1059043"/>
                <a:gd name="connsiteX361" fmla="*/ 2727927 w 3024845"/>
                <a:gd name="connsiteY361" fmla="*/ 642048 h 1059043"/>
                <a:gd name="connsiteX362" fmla="*/ 2736034 w 3024845"/>
                <a:gd name="connsiteY362" fmla="*/ 642048 h 1059043"/>
                <a:gd name="connsiteX363" fmla="*/ 2736034 w 3024845"/>
                <a:gd name="connsiteY363" fmla="*/ 629077 h 1059043"/>
                <a:gd name="connsiteX364" fmla="*/ 2792781 w 3024845"/>
                <a:gd name="connsiteY364" fmla="*/ 629077 h 1059043"/>
                <a:gd name="connsiteX365" fmla="*/ 2792781 w 3024845"/>
                <a:gd name="connsiteY365" fmla="*/ 598812 h 1059043"/>
                <a:gd name="connsiteX366" fmla="*/ 2811021 w 3024845"/>
                <a:gd name="connsiteY366" fmla="*/ 598812 h 1059043"/>
                <a:gd name="connsiteX367" fmla="*/ 2811021 w 3024845"/>
                <a:gd name="connsiteY367" fmla="*/ 592327 h 1059043"/>
                <a:gd name="connsiteX368" fmla="*/ 2823181 w 3024845"/>
                <a:gd name="connsiteY368" fmla="*/ 592327 h 1059043"/>
                <a:gd name="connsiteX369" fmla="*/ 2823181 w 3024845"/>
                <a:gd name="connsiteY369" fmla="*/ 598812 h 1059043"/>
                <a:gd name="connsiteX370" fmla="*/ 2839395 w 3024845"/>
                <a:gd name="connsiteY370" fmla="*/ 598812 h 1059043"/>
                <a:gd name="connsiteX371" fmla="*/ 2839395 w 3024845"/>
                <a:gd name="connsiteY371" fmla="*/ 648533 h 1059043"/>
                <a:gd name="connsiteX372" fmla="*/ 2871822 w 3024845"/>
                <a:gd name="connsiteY372" fmla="*/ 648533 h 1059043"/>
                <a:gd name="connsiteX373" fmla="*/ 2871822 w 3024845"/>
                <a:gd name="connsiteY373" fmla="*/ 622592 h 1059043"/>
                <a:gd name="connsiteX374" fmla="*/ 2910329 w 3024845"/>
                <a:gd name="connsiteY374" fmla="*/ 622592 h 1059043"/>
                <a:gd name="connsiteX375" fmla="*/ 2910329 w 3024845"/>
                <a:gd name="connsiteY375" fmla="*/ 592327 h 1059043"/>
                <a:gd name="connsiteX376" fmla="*/ 2958970 w 3024845"/>
                <a:gd name="connsiteY376" fmla="*/ 592327 h 1059043"/>
                <a:gd name="connsiteX377" fmla="*/ 2958970 w 3024845"/>
                <a:gd name="connsiteY377" fmla="*/ 703483 h 1059043"/>
                <a:gd name="connsiteX378" fmla="*/ 2958970 w 3024845"/>
                <a:gd name="connsiteY378" fmla="*/ 717262 h 1059043"/>
                <a:gd name="connsiteX379" fmla="*/ 3024845 w 3024845"/>
                <a:gd name="connsiteY379" fmla="*/ 717262 h 1059043"/>
                <a:gd name="connsiteX380" fmla="*/ 3024845 w 3024845"/>
                <a:gd name="connsiteY380" fmla="*/ 1059043 h 1059043"/>
                <a:gd name="connsiteX381" fmla="*/ 2054 w 3024845"/>
                <a:gd name="connsiteY381" fmla="*/ 1056710 h 1059043"/>
                <a:gd name="connsiteX382" fmla="*/ 0 w 3024845"/>
                <a:gd name="connsiteY382" fmla="*/ 622592 h 1059043"/>
                <a:gd name="connsiteX383" fmla="*/ 20267 w 3024845"/>
                <a:gd name="connsiteY383" fmla="*/ 622592 h 1059043"/>
                <a:gd name="connsiteX384" fmla="*/ 20774 w 3024845"/>
                <a:gd name="connsiteY384" fmla="*/ 621511 h 1059043"/>
                <a:gd name="connsiteX385" fmla="*/ 24320 w 3024845"/>
                <a:gd name="connsiteY385" fmla="*/ 613945 h 1059043"/>
                <a:gd name="connsiteX386" fmla="*/ 26094 w 3024845"/>
                <a:gd name="connsiteY386" fmla="*/ 614215 h 1059043"/>
                <a:gd name="connsiteX387" fmla="*/ 38507 w 3024845"/>
                <a:gd name="connsiteY387" fmla="*/ 616106 h 1059043"/>
                <a:gd name="connsiteX388" fmla="*/ 39014 w 3024845"/>
                <a:gd name="connsiteY388" fmla="*/ 617458 h 1059043"/>
                <a:gd name="connsiteX389" fmla="*/ 42560 w 3024845"/>
                <a:gd name="connsiteY389" fmla="*/ 626915 h 1059043"/>
                <a:gd name="connsiteX390" fmla="*/ 68907 w 3024845"/>
                <a:gd name="connsiteY390" fmla="*/ 629077 h 1059043"/>
                <a:gd name="connsiteX391" fmla="*/ 68907 w 3024845"/>
                <a:gd name="connsiteY391" fmla="*/ 505856 h 1059043"/>
                <a:gd name="connsiteX392" fmla="*/ 70934 w 3024845"/>
                <a:gd name="connsiteY392" fmla="*/ 505856 h 1059043"/>
                <a:gd name="connsiteX393" fmla="*/ 85121 w 3024845"/>
                <a:gd name="connsiteY393" fmla="*/ 505856 h 1059043"/>
                <a:gd name="connsiteX394" fmla="*/ 85121 w 3024845"/>
                <a:gd name="connsiteY394" fmla="*/ 369664 h 1059043"/>
                <a:gd name="connsiteX395" fmla="*/ 86894 w 3024845"/>
                <a:gd name="connsiteY395" fmla="*/ 369664 h 1059043"/>
                <a:gd name="connsiteX396" fmla="*/ 99308 w 3024845"/>
                <a:gd name="connsiteY396" fmla="*/ 369664 h 1059043"/>
                <a:gd name="connsiteX397" fmla="*/ 99308 w 3024845"/>
                <a:gd name="connsiteY397" fmla="*/ 255090 h 1059043"/>
                <a:gd name="connsiteX398" fmla="*/ 103361 w 3024845"/>
                <a:gd name="connsiteY398" fmla="*/ 226986 h 1059043"/>
                <a:gd name="connsiteX399" fmla="*/ 105388 w 3024845"/>
                <a:gd name="connsiteY399" fmla="*/ 226986 h 1059043"/>
                <a:gd name="connsiteX400" fmla="*/ 119575 w 3024845"/>
                <a:gd name="connsiteY40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80720 w 3024845"/>
                <a:gd name="connsiteY316" fmla="*/ 555577 h 1059043"/>
                <a:gd name="connsiteX317" fmla="*/ 2245574 w 3024845"/>
                <a:gd name="connsiteY317" fmla="*/ 555577 h 1059043"/>
                <a:gd name="connsiteX318" fmla="*/ 2245574 w 3024845"/>
                <a:gd name="connsiteY318" fmla="*/ 631239 h 1059043"/>
                <a:gd name="connsiteX319" fmla="*/ 2253681 w 3024845"/>
                <a:gd name="connsiteY319" fmla="*/ 631239 h 1059043"/>
                <a:gd name="connsiteX320" fmla="*/ 2255708 w 3024845"/>
                <a:gd name="connsiteY320" fmla="*/ 624754 h 1059043"/>
                <a:gd name="connsiteX321" fmla="*/ 2261788 w 3024845"/>
                <a:gd name="connsiteY321" fmla="*/ 624754 h 1059043"/>
                <a:gd name="connsiteX322" fmla="*/ 2263815 w 3024845"/>
                <a:gd name="connsiteY322" fmla="*/ 633401 h 1059043"/>
                <a:gd name="connsiteX323" fmla="*/ 2275975 w 3024845"/>
                <a:gd name="connsiteY323" fmla="*/ 633401 h 1059043"/>
                <a:gd name="connsiteX324" fmla="*/ 2275975 w 3024845"/>
                <a:gd name="connsiteY324" fmla="*/ 626915 h 1059043"/>
                <a:gd name="connsiteX325" fmla="*/ 2298268 w 3024845"/>
                <a:gd name="connsiteY325" fmla="*/ 626915 h 1059043"/>
                <a:gd name="connsiteX326" fmla="*/ 2298268 w 3024845"/>
                <a:gd name="connsiteY326" fmla="*/ 633401 h 1059043"/>
                <a:gd name="connsiteX327" fmla="*/ 2318535 w 3024845"/>
                <a:gd name="connsiteY327" fmla="*/ 633401 h 1059043"/>
                <a:gd name="connsiteX328" fmla="*/ 2318535 w 3024845"/>
                <a:gd name="connsiteY328" fmla="*/ 678798 h 1059043"/>
                <a:gd name="connsiteX329" fmla="*/ 2332722 w 3024845"/>
                <a:gd name="connsiteY329" fmla="*/ 678798 h 1059043"/>
                <a:gd name="connsiteX330" fmla="*/ 2332722 w 3024845"/>
                <a:gd name="connsiteY330" fmla="*/ 665827 h 1059043"/>
                <a:gd name="connsiteX331" fmla="*/ 2348936 w 3024845"/>
                <a:gd name="connsiteY331" fmla="*/ 665827 h 1059043"/>
                <a:gd name="connsiteX332" fmla="*/ 2348936 w 3024845"/>
                <a:gd name="connsiteY332" fmla="*/ 486400 h 1059043"/>
                <a:gd name="connsiteX333" fmla="*/ 2355016 w 3024845"/>
                <a:gd name="connsiteY333" fmla="*/ 479914 h 1059043"/>
                <a:gd name="connsiteX334" fmla="*/ 2427977 w 3024845"/>
                <a:gd name="connsiteY334" fmla="*/ 479914 h 1059043"/>
                <a:gd name="connsiteX335" fmla="*/ 2427977 w 3024845"/>
                <a:gd name="connsiteY335" fmla="*/ 488562 h 1059043"/>
                <a:gd name="connsiteX336" fmla="*/ 2438110 w 3024845"/>
                <a:gd name="connsiteY336" fmla="*/ 488562 h 1059043"/>
                <a:gd name="connsiteX337" fmla="*/ 2438110 w 3024845"/>
                <a:gd name="connsiteY337" fmla="*/ 603136 h 1059043"/>
                <a:gd name="connsiteX338" fmla="*/ 2460404 w 3024845"/>
                <a:gd name="connsiteY338" fmla="*/ 603136 h 1059043"/>
                <a:gd name="connsiteX339" fmla="*/ 2460404 w 3024845"/>
                <a:gd name="connsiteY339" fmla="*/ 536121 h 1059043"/>
                <a:gd name="connsiteX340" fmla="*/ 2486751 w 3024845"/>
                <a:gd name="connsiteY340" fmla="*/ 536121 h 1059043"/>
                <a:gd name="connsiteX341" fmla="*/ 2490804 w 3024845"/>
                <a:gd name="connsiteY341" fmla="*/ 531797 h 1059043"/>
                <a:gd name="connsiteX342" fmla="*/ 2498911 w 3024845"/>
                <a:gd name="connsiteY342" fmla="*/ 531797 h 1059043"/>
                <a:gd name="connsiteX343" fmla="*/ 2502964 w 3024845"/>
                <a:gd name="connsiteY343" fmla="*/ 536121 h 1059043"/>
                <a:gd name="connsiteX344" fmla="*/ 2525258 w 3024845"/>
                <a:gd name="connsiteY344" fmla="*/ 536121 h 1059043"/>
                <a:gd name="connsiteX345" fmla="*/ 2525258 w 3024845"/>
                <a:gd name="connsiteY345" fmla="*/ 419385 h 1059043"/>
                <a:gd name="connsiteX346" fmla="*/ 2582005 w 3024845"/>
                <a:gd name="connsiteY346" fmla="*/ 408576 h 1059043"/>
                <a:gd name="connsiteX347" fmla="*/ 2582005 w 3024845"/>
                <a:gd name="connsiteY347" fmla="*/ 409657 h 1059043"/>
                <a:gd name="connsiteX348" fmla="*/ 2582005 w 3024845"/>
                <a:gd name="connsiteY348" fmla="*/ 417223 h 1059043"/>
                <a:gd name="connsiteX349" fmla="*/ 2608352 w 3024845"/>
                <a:gd name="connsiteY349" fmla="*/ 417223 h 1059043"/>
                <a:gd name="connsiteX350" fmla="*/ 2608352 w 3024845"/>
                <a:gd name="connsiteY350" fmla="*/ 672313 h 1059043"/>
                <a:gd name="connsiteX351" fmla="*/ 2630646 w 3024845"/>
                <a:gd name="connsiteY351" fmla="*/ 672313 h 1059043"/>
                <a:gd name="connsiteX352" fmla="*/ 2630646 w 3024845"/>
                <a:gd name="connsiteY352" fmla="*/ 667989 h 1059043"/>
                <a:gd name="connsiteX353" fmla="*/ 2642806 w 3024845"/>
                <a:gd name="connsiteY353" fmla="*/ 667989 h 1059043"/>
                <a:gd name="connsiteX354" fmla="*/ 2642806 w 3024845"/>
                <a:gd name="connsiteY354" fmla="*/ 672313 h 1059043"/>
                <a:gd name="connsiteX355" fmla="*/ 2667126 w 3024845"/>
                <a:gd name="connsiteY355" fmla="*/ 672313 h 1059043"/>
                <a:gd name="connsiteX356" fmla="*/ 2667126 w 3024845"/>
                <a:gd name="connsiteY356" fmla="*/ 659342 h 1059043"/>
                <a:gd name="connsiteX357" fmla="*/ 2695500 w 3024845"/>
                <a:gd name="connsiteY357" fmla="*/ 659342 h 1059043"/>
                <a:gd name="connsiteX358" fmla="*/ 2707660 w 3024845"/>
                <a:gd name="connsiteY358" fmla="*/ 655018 h 1059043"/>
                <a:gd name="connsiteX359" fmla="*/ 2727927 w 3024845"/>
                <a:gd name="connsiteY359" fmla="*/ 659342 h 1059043"/>
                <a:gd name="connsiteX360" fmla="*/ 2727927 w 3024845"/>
                <a:gd name="connsiteY360" fmla="*/ 642048 h 1059043"/>
                <a:gd name="connsiteX361" fmla="*/ 2736034 w 3024845"/>
                <a:gd name="connsiteY361" fmla="*/ 642048 h 1059043"/>
                <a:gd name="connsiteX362" fmla="*/ 2736034 w 3024845"/>
                <a:gd name="connsiteY362" fmla="*/ 629077 h 1059043"/>
                <a:gd name="connsiteX363" fmla="*/ 2792781 w 3024845"/>
                <a:gd name="connsiteY363" fmla="*/ 629077 h 1059043"/>
                <a:gd name="connsiteX364" fmla="*/ 2792781 w 3024845"/>
                <a:gd name="connsiteY364" fmla="*/ 598812 h 1059043"/>
                <a:gd name="connsiteX365" fmla="*/ 2811021 w 3024845"/>
                <a:gd name="connsiteY365" fmla="*/ 598812 h 1059043"/>
                <a:gd name="connsiteX366" fmla="*/ 2811021 w 3024845"/>
                <a:gd name="connsiteY366" fmla="*/ 592327 h 1059043"/>
                <a:gd name="connsiteX367" fmla="*/ 2823181 w 3024845"/>
                <a:gd name="connsiteY367" fmla="*/ 592327 h 1059043"/>
                <a:gd name="connsiteX368" fmla="*/ 2823181 w 3024845"/>
                <a:gd name="connsiteY368" fmla="*/ 598812 h 1059043"/>
                <a:gd name="connsiteX369" fmla="*/ 2839395 w 3024845"/>
                <a:gd name="connsiteY369" fmla="*/ 598812 h 1059043"/>
                <a:gd name="connsiteX370" fmla="*/ 2839395 w 3024845"/>
                <a:gd name="connsiteY370" fmla="*/ 648533 h 1059043"/>
                <a:gd name="connsiteX371" fmla="*/ 2871822 w 3024845"/>
                <a:gd name="connsiteY371" fmla="*/ 648533 h 1059043"/>
                <a:gd name="connsiteX372" fmla="*/ 2871822 w 3024845"/>
                <a:gd name="connsiteY372" fmla="*/ 622592 h 1059043"/>
                <a:gd name="connsiteX373" fmla="*/ 2910329 w 3024845"/>
                <a:gd name="connsiteY373" fmla="*/ 622592 h 1059043"/>
                <a:gd name="connsiteX374" fmla="*/ 2910329 w 3024845"/>
                <a:gd name="connsiteY374" fmla="*/ 592327 h 1059043"/>
                <a:gd name="connsiteX375" fmla="*/ 2958970 w 3024845"/>
                <a:gd name="connsiteY375" fmla="*/ 592327 h 1059043"/>
                <a:gd name="connsiteX376" fmla="*/ 2958970 w 3024845"/>
                <a:gd name="connsiteY376" fmla="*/ 703483 h 1059043"/>
                <a:gd name="connsiteX377" fmla="*/ 2958970 w 3024845"/>
                <a:gd name="connsiteY377" fmla="*/ 717262 h 1059043"/>
                <a:gd name="connsiteX378" fmla="*/ 3024845 w 3024845"/>
                <a:gd name="connsiteY378" fmla="*/ 717262 h 1059043"/>
                <a:gd name="connsiteX379" fmla="*/ 3024845 w 3024845"/>
                <a:gd name="connsiteY379" fmla="*/ 1059043 h 1059043"/>
                <a:gd name="connsiteX380" fmla="*/ 2054 w 3024845"/>
                <a:gd name="connsiteY380" fmla="*/ 1056710 h 1059043"/>
                <a:gd name="connsiteX381" fmla="*/ 0 w 3024845"/>
                <a:gd name="connsiteY381" fmla="*/ 622592 h 1059043"/>
                <a:gd name="connsiteX382" fmla="*/ 20267 w 3024845"/>
                <a:gd name="connsiteY382" fmla="*/ 622592 h 1059043"/>
                <a:gd name="connsiteX383" fmla="*/ 20774 w 3024845"/>
                <a:gd name="connsiteY383" fmla="*/ 621511 h 1059043"/>
                <a:gd name="connsiteX384" fmla="*/ 24320 w 3024845"/>
                <a:gd name="connsiteY384" fmla="*/ 613945 h 1059043"/>
                <a:gd name="connsiteX385" fmla="*/ 26094 w 3024845"/>
                <a:gd name="connsiteY385" fmla="*/ 614215 h 1059043"/>
                <a:gd name="connsiteX386" fmla="*/ 38507 w 3024845"/>
                <a:gd name="connsiteY386" fmla="*/ 616106 h 1059043"/>
                <a:gd name="connsiteX387" fmla="*/ 39014 w 3024845"/>
                <a:gd name="connsiteY387" fmla="*/ 617458 h 1059043"/>
                <a:gd name="connsiteX388" fmla="*/ 42560 w 3024845"/>
                <a:gd name="connsiteY388" fmla="*/ 626915 h 1059043"/>
                <a:gd name="connsiteX389" fmla="*/ 68907 w 3024845"/>
                <a:gd name="connsiteY389" fmla="*/ 629077 h 1059043"/>
                <a:gd name="connsiteX390" fmla="*/ 68907 w 3024845"/>
                <a:gd name="connsiteY390" fmla="*/ 505856 h 1059043"/>
                <a:gd name="connsiteX391" fmla="*/ 70934 w 3024845"/>
                <a:gd name="connsiteY391" fmla="*/ 505856 h 1059043"/>
                <a:gd name="connsiteX392" fmla="*/ 85121 w 3024845"/>
                <a:gd name="connsiteY392" fmla="*/ 505856 h 1059043"/>
                <a:gd name="connsiteX393" fmla="*/ 85121 w 3024845"/>
                <a:gd name="connsiteY393" fmla="*/ 369664 h 1059043"/>
                <a:gd name="connsiteX394" fmla="*/ 86894 w 3024845"/>
                <a:gd name="connsiteY394" fmla="*/ 369664 h 1059043"/>
                <a:gd name="connsiteX395" fmla="*/ 99308 w 3024845"/>
                <a:gd name="connsiteY395" fmla="*/ 369664 h 1059043"/>
                <a:gd name="connsiteX396" fmla="*/ 99308 w 3024845"/>
                <a:gd name="connsiteY396" fmla="*/ 255090 h 1059043"/>
                <a:gd name="connsiteX397" fmla="*/ 103361 w 3024845"/>
                <a:gd name="connsiteY397" fmla="*/ 226986 h 1059043"/>
                <a:gd name="connsiteX398" fmla="*/ 105388 w 3024845"/>
                <a:gd name="connsiteY398" fmla="*/ 226986 h 1059043"/>
                <a:gd name="connsiteX399" fmla="*/ 119575 w 3024845"/>
                <a:gd name="connsiteY39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60529 h 1059043"/>
                <a:gd name="connsiteX313" fmla="*/ 2152346 w 3024845"/>
                <a:gd name="connsiteY313" fmla="*/ 56206 h 1059043"/>
                <a:gd name="connsiteX314" fmla="*/ 2152346 w 3024845"/>
                <a:gd name="connsiteY314" fmla="*/ 0 h 1059043"/>
                <a:gd name="connsiteX315" fmla="*/ 2180720 w 3024845"/>
                <a:gd name="connsiteY315" fmla="*/ 555577 h 1059043"/>
                <a:gd name="connsiteX316" fmla="*/ 2245574 w 3024845"/>
                <a:gd name="connsiteY316" fmla="*/ 555577 h 1059043"/>
                <a:gd name="connsiteX317" fmla="*/ 2245574 w 3024845"/>
                <a:gd name="connsiteY317" fmla="*/ 631239 h 1059043"/>
                <a:gd name="connsiteX318" fmla="*/ 2253681 w 3024845"/>
                <a:gd name="connsiteY318" fmla="*/ 631239 h 1059043"/>
                <a:gd name="connsiteX319" fmla="*/ 2255708 w 3024845"/>
                <a:gd name="connsiteY319" fmla="*/ 624754 h 1059043"/>
                <a:gd name="connsiteX320" fmla="*/ 2261788 w 3024845"/>
                <a:gd name="connsiteY320" fmla="*/ 624754 h 1059043"/>
                <a:gd name="connsiteX321" fmla="*/ 2263815 w 3024845"/>
                <a:gd name="connsiteY321" fmla="*/ 633401 h 1059043"/>
                <a:gd name="connsiteX322" fmla="*/ 2275975 w 3024845"/>
                <a:gd name="connsiteY322" fmla="*/ 633401 h 1059043"/>
                <a:gd name="connsiteX323" fmla="*/ 2275975 w 3024845"/>
                <a:gd name="connsiteY323" fmla="*/ 626915 h 1059043"/>
                <a:gd name="connsiteX324" fmla="*/ 2298268 w 3024845"/>
                <a:gd name="connsiteY324" fmla="*/ 626915 h 1059043"/>
                <a:gd name="connsiteX325" fmla="*/ 2298268 w 3024845"/>
                <a:gd name="connsiteY325" fmla="*/ 633401 h 1059043"/>
                <a:gd name="connsiteX326" fmla="*/ 2318535 w 3024845"/>
                <a:gd name="connsiteY326" fmla="*/ 633401 h 1059043"/>
                <a:gd name="connsiteX327" fmla="*/ 2318535 w 3024845"/>
                <a:gd name="connsiteY327" fmla="*/ 678798 h 1059043"/>
                <a:gd name="connsiteX328" fmla="*/ 2332722 w 3024845"/>
                <a:gd name="connsiteY328" fmla="*/ 678798 h 1059043"/>
                <a:gd name="connsiteX329" fmla="*/ 2332722 w 3024845"/>
                <a:gd name="connsiteY329" fmla="*/ 665827 h 1059043"/>
                <a:gd name="connsiteX330" fmla="*/ 2348936 w 3024845"/>
                <a:gd name="connsiteY330" fmla="*/ 665827 h 1059043"/>
                <a:gd name="connsiteX331" fmla="*/ 2348936 w 3024845"/>
                <a:gd name="connsiteY331" fmla="*/ 486400 h 1059043"/>
                <a:gd name="connsiteX332" fmla="*/ 2355016 w 3024845"/>
                <a:gd name="connsiteY332" fmla="*/ 479914 h 1059043"/>
                <a:gd name="connsiteX333" fmla="*/ 2427977 w 3024845"/>
                <a:gd name="connsiteY333" fmla="*/ 479914 h 1059043"/>
                <a:gd name="connsiteX334" fmla="*/ 2427977 w 3024845"/>
                <a:gd name="connsiteY334" fmla="*/ 488562 h 1059043"/>
                <a:gd name="connsiteX335" fmla="*/ 2438110 w 3024845"/>
                <a:gd name="connsiteY335" fmla="*/ 488562 h 1059043"/>
                <a:gd name="connsiteX336" fmla="*/ 2438110 w 3024845"/>
                <a:gd name="connsiteY336" fmla="*/ 603136 h 1059043"/>
                <a:gd name="connsiteX337" fmla="*/ 2460404 w 3024845"/>
                <a:gd name="connsiteY337" fmla="*/ 603136 h 1059043"/>
                <a:gd name="connsiteX338" fmla="*/ 2460404 w 3024845"/>
                <a:gd name="connsiteY338" fmla="*/ 536121 h 1059043"/>
                <a:gd name="connsiteX339" fmla="*/ 2486751 w 3024845"/>
                <a:gd name="connsiteY339" fmla="*/ 536121 h 1059043"/>
                <a:gd name="connsiteX340" fmla="*/ 2490804 w 3024845"/>
                <a:gd name="connsiteY340" fmla="*/ 531797 h 1059043"/>
                <a:gd name="connsiteX341" fmla="*/ 2498911 w 3024845"/>
                <a:gd name="connsiteY341" fmla="*/ 531797 h 1059043"/>
                <a:gd name="connsiteX342" fmla="*/ 2502964 w 3024845"/>
                <a:gd name="connsiteY342" fmla="*/ 536121 h 1059043"/>
                <a:gd name="connsiteX343" fmla="*/ 2525258 w 3024845"/>
                <a:gd name="connsiteY343" fmla="*/ 536121 h 1059043"/>
                <a:gd name="connsiteX344" fmla="*/ 2525258 w 3024845"/>
                <a:gd name="connsiteY344" fmla="*/ 419385 h 1059043"/>
                <a:gd name="connsiteX345" fmla="*/ 2582005 w 3024845"/>
                <a:gd name="connsiteY345" fmla="*/ 408576 h 1059043"/>
                <a:gd name="connsiteX346" fmla="*/ 2582005 w 3024845"/>
                <a:gd name="connsiteY346" fmla="*/ 409657 h 1059043"/>
                <a:gd name="connsiteX347" fmla="*/ 2582005 w 3024845"/>
                <a:gd name="connsiteY347" fmla="*/ 417223 h 1059043"/>
                <a:gd name="connsiteX348" fmla="*/ 2608352 w 3024845"/>
                <a:gd name="connsiteY348" fmla="*/ 417223 h 1059043"/>
                <a:gd name="connsiteX349" fmla="*/ 2608352 w 3024845"/>
                <a:gd name="connsiteY349" fmla="*/ 672313 h 1059043"/>
                <a:gd name="connsiteX350" fmla="*/ 2630646 w 3024845"/>
                <a:gd name="connsiteY350" fmla="*/ 672313 h 1059043"/>
                <a:gd name="connsiteX351" fmla="*/ 2630646 w 3024845"/>
                <a:gd name="connsiteY351" fmla="*/ 667989 h 1059043"/>
                <a:gd name="connsiteX352" fmla="*/ 2642806 w 3024845"/>
                <a:gd name="connsiteY352" fmla="*/ 667989 h 1059043"/>
                <a:gd name="connsiteX353" fmla="*/ 2642806 w 3024845"/>
                <a:gd name="connsiteY353" fmla="*/ 672313 h 1059043"/>
                <a:gd name="connsiteX354" fmla="*/ 2667126 w 3024845"/>
                <a:gd name="connsiteY354" fmla="*/ 672313 h 1059043"/>
                <a:gd name="connsiteX355" fmla="*/ 2667126 w 3024845"/>
                <a:gd name="connsiteY355" fmla="*/ 659342 h 1059043"/>
                <a:gd name="connsiteX356" fmla="*/ 2695500 w 3024845"/>
                <a:gd name="connsiteY356" fmla="*/ 659342 h 1059043"/>
                <a:gd name="connsiteX357" fmla="*/ 2707660 w 3024845"/>
                <a:gd name="connsiteY357" fmla="*/ 655018 h 1059043"/>
                <a:gd name="connsiteX358" fmla="*/ 2727927 w 3024845"/>
                <a:gd name="connsiteY358" fmla="*/ 659342 h 1059043"/>
                <a:gd name="connsiteX359" fmla="*/ 2727927 w 3024845"/>
                <a:gd name="connsiteY359" fmla="*/ 642048 h 1059043"/>
                <a:gd name="connsiteX360" fmla="*/ 2736034 w 3024845"/>
                <a:gd name="connsiteY360" fmla="*/ 642048 h 1059043"/>
                <a:gd name="connsiteX361" fmla="*/ 2736034 w 3024845"/>
                <a:gd name="connsiteY361" fmla="*/ 629077 h 1059043"/>
                <a:gd name="connsiteX362" fmla="*/ 2792781 w 3024845"/>
                <a:gd name="connsiteY362" fmla="*/ 629077 h 1059043"/>
                <a:gd name="connsiteX363" fmla="*/ 2792781 w 3024845"/>
                <a:gd name="connsiteY363" fmla="*/ 598812 h 1059043"/>
                <a:gd name="connsiteX364" fmla="*/ 2811021 w 3024845"/>
                <a:gd name="connsiteY364" fmla="*/ 598812 h 1059043"/>
                <a:gd name="connsiteX365" fmla="*/ 2811021 w 3024845"/>
                <a:gd name="connsiteY365" fmla="*/ 592327 h 1059043"/>
                <a:gd name="connsiteX366" fmla="*/ 2823181 w 3024845"/>
                <a:gd name="connsiteY366" fmla="*/ 592327 h 1059043"/>
                <a:gd name="connsiteX367" fmla="*/ 2823181 w 3024845"/>
                <a:gd name="connsiteY367" fmla="*/ 598812 h 1059043"/>
                <a:gd name="connsiteX368" fmla="*/ 2839395 w 3024845"/>
                <a:gd name="connsiteY368" fmla="*/ 598812 h 1059043"/>
                <a:gd name="connsiteX369" fmla="*/ 2839395 w 3024845"/>
                <a:gd name="connsiteY369" fmla="*/ 648533 h 1059043"/>
                <a:gd name="connsiteX370" fmla="*/ 2871822 w 3024845"/>
                <a:gd name="connsiteY370" fmla="*/ 648533 h 1059043"/>
                <a:gd name="connsiteX371" fmla="*/ 2871822 w 3024845"/>
                <a:gd name="connsiteY371" fmla="*/ 622592 h 1059043"/>
                <a:gd name="connsiteX372" fmla="*/ 2910329 w 3024845"/>
                <a:gd name="connsiteY372" fmla="*/ 622592 h 1059043"/>
                <a:gd name="connsiteX373" fmla="*/ 2910329 w 3024845"/>
                <a:gd name="connsiteY373" fmla="*/ 592327 h 1059043"/>
                <a:gd name="connsiteX374" fmla="*/ 2958970 w 3024845"/>
                <a:gd name="connsiteY374" fmla="*/ 592327 h 1059043"/>
                <a:gd name="connsiteX375" fmla="*/ 2958970 w 3024845"/>
                <a:gd name="connsiteY375" fmla="*/ 703483 h 1059043"/>
                <a:gd name="connsiteX376" fmla="*/ 2958970 w 3024845"/>
                <a:gd name="connsiteY376" fmla="*/ 717262 h 1059043"/>
                <a:gd name="connsiteX377" fmla="*/ 3024845 w 3024845"/>
                <a:gd name="connsiteY377" fmla="*/ 717262 h 1059043"/>
                <a:gd name="connsiteX378" fmla="*/ 3024845 w 3024845"/>
                <a:gd name="connsiteY378" fmla="*/ 1059043 h 1059043"/>
                <a:gd name="connsiteX379" fmla="*/ 2054 w 3024845"/>
                <a:gd name="connsiteY379" fmla="*/ 1056710 h 1059043"/>
                <a:gd name="connsiteX380" fmla="*/ 0 w 3024845"/>
                <a:gd name="connsiteY380" fmla="*/ 622592 h 1059043"/>
                <a:gd name="connsiteX381" fmla="*/ 20267 w 3024845"/>
                <a:gd name="connsiteY381" fmla="*/ 622592 h 1059043"/>
                <a:gd name="connsiteX382" fmla="*/ 20774 w 3024845"/>
                <a:gd name="connsiteY382" fmla="*/ 621511 h 1059043"/>
                <a:gd name="connsiteX383" fmla="*/ 24320 w 3024845"/>
                <a:gd name="connsiteY383" fmla="*/ 613945 h 1059043"/>
                <a:gd name="connsiteX384" fmla="*/ 26094 w 3024845"/>
                <a:gd name="connsiteY384" fmla="*/ 614215 h 1059043"/>
                <a:gd name="connsiteX385" fmla="*/ 38507 w 3024845"/>
                <a:gd name="connsiteY385" fmla="*/ 616106 h 1059043"/>
                <a:gd name="connsiteX386" fmla="*/ 39014 w 3024845"/>
                <a:gd name="connsiteY386" fmla="*/ 617458 h 1059043"/>
                <a:gd name="connsiteX387" fmla="*/ 42560 w 3024845"/>
                <a:gd name="connsiteY387" fmla="*/ 626915 h 1059043"/>
                <a:gd name="connsiteX388" fmla="*/ 68907 w 3024845"/>
                <a:gd name="connsiteY388" fmla="*/ 629077 h 1059043"/>
                <a:gd name="connsiteX389" fmla="*/ 68907 w 3024845"/>
                <a:gd name="connsiteY389" fmla="*/ 505856 h 1059043"/>
                <a:gd name="connsiteX390" fmla="*/ 70934 w 3024845"/>
                <a:gd name="connsiteY390" fmla="*/ 505856 h 1059043"/>
                <a:gd name="connsiteX391" fmla="*/ 85121 w 3024845"/>
                <a:gd name="connsiteY391" fmla="*/ 505856 h 1059043"/>
                <a:gd name="connsiteX392" fmla="*/ 85121 w 3024845"/>
                <a:gd name="connsiteY392" fmla="*/ 369664 h 1059043"/>
                <a:gd name="connsiteX393" fmla="*/ 86894 w 3024845"/>
                <a:gd name="connsiteY393" fmla="*/ 369664 h 1059043"/>
                <a:gd name="connsiteX394" fmla="*/ 99308 w 3024845"/>
                <a:gd name="connsiteY394" fmla="*/ 369664 h 1059043"/>
                <a:gd name="connsiteX395" fmla="*/ 99308 w 3024845"/>
                <a:gd name="connsiteY395" fmla="*/ 255090 h 1059043"/>
                <a:gd name="connsiteX396" fmla="*/ 103361 w 3024845"/>
                <a:gd name="connsiteY396" fmla="*/ 226986 h 1059043"/>
                <a:gd name="connsiteX397" fmla="*/ 105388 w 3024845"/>
                <a:gd name="connsiteY397" fmla="*/ 226986 h 1059043"/>
                <a:gd name="connsiteX398" fmla="*/ 119575 w 3024845"/>
                <a:gd name="connsiteY39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50320 w 3024845"/>
                <a:gd name="connsiteY311" fmla="*/ 60529 h 1059043"/>
                <a:gd name="connsiteX312" fmla="*/ 2152346 w 3024845"/>
                <a:gd name="connsiteY312" fmla="*/ 56206 h 1059043"/>
                <a:gd name="connsiteX313" fmla="*/ 2152346 w 3024845"/>
                <a:gd name="connsiteY313" fmla="*/ 0 h 1059043"/>
                <a:gd name="connsiteX314" fmla="*/ 2180720 w 3024845"/>
                <a:gd name="connsiteY314" fmla="*/ 555577 h 1059043"/>
                <a:gd name="connsiteX315" fmla="*/ 2245574 w 3024845"/>
                <a:gd name="connsiteY315" fmla="*/ 555577 h 1059043"/>
                <a:gd name="connsiteX316" fmla="*/ 2245574 w 3024845"/>
                <a:gd name="connsiteY316" fmla="*/ 631239 h 1059043"/>
                <a:gd name="connsiteX317" fmla="*/ 2253681 w 3024845"/>
                <a:gd name="connsiteY317" fmla="*/ 631239 h 1059043"/>
                <a:gd name="connsiteX318" fmla="*/ 2255708 w 3024845"/>
                <a:gd name="connsiteY318" fmla="*/ 624754 h 1059043"/>
                <a:gd name="connsiteX319" fmla="*/ 2261788 w 3024845"/>
                <a:gd name="connsiteY319" fmla="*/ 624754 h 1059043"/>
                <a:gd name="connsiteX320" fmla="*/ 2263815 w 3024845"/>
                <a:gd name="connsiteY320" fmla="*/ 633401 h 1059043"/>
                <a:gd name="connsiteX321" fmla="*/ 2275975 w 3024845"/>
                <a:gd name="connsiteY321" fmla="*/ 633401 h 1059043"/>
                <a:gd name="connsiteX322" fmla="*/ 2275975 w 3024845"/>
                <a:gd name="connsiteY322" fmla="*/ 626915 h 1059043"/>
                <a:gd name="connsiteX323" fmla="*/ 2298268 w 3024845"/>
                <a:gd name="connsiteY323" fmla="*/ 626915 h 1059043"/>
                <a:gd name="connsiteX324" fmla="*/ 2298268 w 3024845"/>
                <a:gd name="connsiteY324" fmla="*/ 633401 h 1059043"/>
                <a:gd name="connsiteX325" fmla="*/ 2318535 w 3024845"/>
                <a:gd name="connsiteY325" fmla="*/ 633401 h 1059043"/>
                <a:gd name="connsiteX326" fmla="*/ 2318535 w 3024845"/>
                <a:gd name="connsiteY326" fmla="*/ 678798 h 1059043"/>
                <a:gd name="connsiteX327" fmla="*/ 2332722 w 3024845"/>
                <a:gd name="connsiteY327" fmla="*/ 678798 h 1059043"/>
                <a:gd name="connsiteX328" fmla="*/ 2332722 w 3024845"/>
                <a:gd name="connsiteY328" fmla="*/ 665827 h 1059043"/>
                <a:gd name="connsiteX329" fmla="*/ 2348936 w 3024845"/>
                <a:gd name="connsiteY329" fmla="*/ 665827 h 1059043"/>
                <a:gd name="connsiteX330" fmla="*/ 2348936 w 3024845"/>
                <a:gd name="connsiteY330" fmla="*/ 486400 h 1059043"/>
                <a:gd name="connsiteX331" fmla="*/ 2355016 w 3024845"/>
                <a:gd name="connsiteY331" fmla="*/ 479914 h 1059043"/>
                <a:gd name="connsiteX332" fmla="*/ 2427977 w 3024845"/>
                <a:gd name="connsiteY332" fmla="*/ 479914 h 1059043"/>
                <a:gd name="connsiteX333" fmla="*/ 2427977 w 3024845"/>
                <a:gd name="connsiteY333" fmla="*/ 488562 h 1059043"/>
                <a:gd name="connsiteX334" fmla="*/ 2438110 w 3024845"/>
                <a:gd name="connsiteY334" fmla="*/ 488562 h 1059043"/>
                <a:gd name="connsiteX335" fmla="*/ 2438110 w 3024845"/>
                <a:gd name="connsiteY335" fmla="*/ 603136 h 1059043"/>
                <a:gd name="connsiteX336" fmla="*/ 2460404 w 3024845"/>
                <a:gd name="connsiteY336" fmla="*/ 603136 h 1059043"/>
                <a:gd name="connsiteX337" fmla="*/ 2460404 w 3024845"/>
                <a:gd name="connsiteY337" fmla="*/ 536121 h 1059043"/>
                <a:gd name="connsiteX338" fmla="*/ 2486751 w 3024845"/>
                <a:gd name="connsiteY338" fmla="*/ 536121 h 1059043"/>
                <a:gd name="connsiteX339" fmla="*/ 2490804 w 3024845"/>
                <a:gd name="connsiteY339" fmla="*/ 531797 h 1059043"/>
                <a:gd name="connsiteX340" fmla="*/ 2498911 w 3024845"/>
                <a:gd name="connsiteY340" fmla="*/ 531797 h 1059043"/>
                <a:gd name="connsiteX341" fmla="*/ 2502964 w 3024845"/>
                <a:gd name="connsiteY341" fmla="*/ 536121 h 1059043"/>
                <a:gd name="connsiteX342" fmla="*/ 2525258 w 3024845"/>
                <a:gd name="connsiteY342" fmla="*/ 536121 h 1059043"/>
                <a:gd name="connsiteX343" fmla="*/ 2525258 w 3024845"/>
                <a:gd name="connsiteY343" fmla="*/ 419385 h 1059043"/>
                <a:gd name="connsiteX344" fmla="*/ 2582005 w 3024845"/>
                <a:gd name="connsiteY344" fmla="*/ 408576 h 1059043"/>
                <a:gd name="connsiteX345" fmla="*/ 2582005 w 3024845"/>
                <a:gd name="connsiteY345" fmla="*/ 409657 h 1059043"/>
                <a:gd name="connsiteX346" fmla="*/ 2582005 w 3024845"/>
                <a:gd name="connsiteY346" fmla="*/ 417223 h 1059043"/>
                <a:gd name="connsiteX347" fmla="*/ 2608352 w 3024845"/>
                <a:gd name="connsiteY347" fmla="*/ 417223 h 1059043"/>
                <a:gd name="connsiteX348" fmla="*/ 2608352 w 3024845"/>
                <a:gd name="connsiteY348" fmla="*/ 672313 h 1059043"/>
                <a:gd name="connsiteX349" fmla="*/ 2630646 w 3024845"/>
                <a:gd name="connsiteY349" fmla="*/ 672313 h 1059043"/>
                <a:gd name="connsiteX350" fmla="*/ 2630646 w 3024845"/>
                <a:gd name="connsiteY350" fmla="*/ 667989 h 1059043"/>
                <a:gd name="connsiteX351" fmla="*/ 2642806 w 3024845"/>
                <a:gd name="connsiteY351" fmla="*/ 667989 h 1059043"/>
                <a:gd name="connsiteX352" fmla="*/ 2642806 w 3024845"/>
                <a:gd name="connsiteY352" fmla="*/ 672313 h 1059043"/>
                <a:gd name="connsiteX353" fmla="*/ 2667126 w 3024845"/>
                <a:gd name="connsiteY353" fmla="*/ 672313 h 1059043"/>
                <a:gd name="connsiteX354" fmla="*/ 2667126 w 3024845"/>
                <a:gd name="connsiteY354" fmla="*/ 659342 h 1059043"/>
                <a:gd name="connsiteX355" fmla="*/ 2695500 w 3024845"/>
                <a:gd name="connsiteY355" fmla="*/ 659342 h 1059043"/>
                <a:gd name="connsiteX356" fmla="*/ 2707660 w 3024845"/>
                <a:gd name="connsiteY356" fmla="*/ 655018 h 1059043"/>
                <a:gd name="connsiteX357" fmla="*/ 2727927 w 3024845"/>
                <a:gd name="connsiteY357" fmla="*/ 659342 h 1059043"/>
                <a:gd name="connsiteX358" fmla="*/ 2727927 w 3024845"/>
                <a:gd name="connsiteY358" fmla="*/ 642048 h 1059043"/>
                <a:gd name="connsiteX359" fmla="*/ 2736034 w 3024845"/>
                <a:gd name="connsiteY359" fmla="*/ 642048 h 1059043"/>
                <a:gd name="connsiteX360" fmla="*/ 2736034 w 3024845"/>
                <a:gd name="connsiteY360" fmla="*/ 629077 h 1059043"/>
                <a:gd name="connsiteX361" fmla="*/ 2792781 w 3024845"/>
                <a:gd name="connsiteY361" fmla="*/ 629077 h 1059043"/>
                <a:gd name="connsiteX362" fmla="*/ 2792781 w 3024845"/>
                <a:gd name="connsiteY362" fmla="*/ 598812 h 1059043"/>
                <a:gd name="connsiteX363" fmla="*/ 2811021 w 3024845"/>
                <a:gd name="connsiteY363" fmla="*/ 598812 h 1059043"/>
                <a:gd name="connsiteX364" fmla="*/ 2811021 w 3024845"/>
                <a:gd name="connsiteY364" fmla="*/ 592327 h 1059043"/>
                <a:gd name="connsiteX365" fmla="*/ 2823181 w 3024845"/>
                <a:gd name="connsiteY365" fmla="*/ 592327 h 1059043"/>
                <a:gd name="connsiteX366" fmla="*/ 2823181 w 3024845"/>
                <a:gd name="connsiteY366" fmla="*/ 598812 h 1059043"/>
                <a:gd name="connsiteX367" fmla="*/ 2839395 w 3024845"/>
                <a:gd name="connsiteY367" fmla="*/ 598812 h 1059043"/>
                <a:gd name="connsiteX368" fmla="*/ 2839395 w 3024845"/>
                <a:gd name="connsiteY368" fmla="*/ 648533 h 1059043"/>
                <a:gd name="connsiteX369" fmla="*/ 2871822 w 3024845"/>
                <a:gd name="connsiteY369" fmla="*/ 648533 h 1059043"/>
                <a:gd name="connsiteX370" fmla="*/ 2871822 w 3024845"/>
                <a:gd name="connsiteY370" fmla="*/ 622592 h 1059043"/>
                <a:gd name="connsiteX371" fmla="*/ 2910329 w 3024845"/>
                <a:gd name="connsiteY371" fmla="*/ 622592 h 1059043"/>
                <a:gd name="connsiteX372" fmla="*/ 2910329 w 3024845"/>
                <a:gd name="connsiteY372" fmla="*/ 592327 h 1059043"/>
                <a:gd name="connsiteX373" fmla="*/ 2958970 w 3024845"/>
                <a:gd name="connsiteY373" fmla="*/ 592327 h 1059043"/>
                <a:gd name="connsiteX374" fmla="*/ 2958970 w 3024845"/>
                <a:gd name="connsiteY374" fmla="*/ 703483 h 1059043"/>
                <a:gd name="connsiteX375" fmla="*/ 2958970 w 3024845"/>
                <a:gd name="connsiteY375" fmla="*/ 717262 h 1059043"/>
                <a:gd name="connsiteX376" fmla="*/ 3024845 w 3024845"/>
                <a:gd name="connsiteY376" fmla="*/ 717262 h 1059043"/>
                <a:gd name="connsiteX377" fmla="*/ 3024845 w 3024845"/>
                <a:gd name="connsiteY377" fmla="*/ 1059043 h 1059043"/>
                <a:gd name="connsiteX378" fmla="*/ 2054 w 3024845"/>
                <a:gd name="connsiteY378" fmla="*/ 1056710 h 1059043"/>
                <a:gd name="connsiteX379" fmla="*/ 0 w 3024845"/>
                <a:gd name="connsiteY379" fmla="*/ 622592 h 1059043"/>
                <a:gd name="connsiteX380" fmla="*/ 20267 w 3024845"/>
                <a:gd name="connsiteY380" fmla="*/ 622592 h 1059043"/>
                <a:gd name="connsiteX381" fmla="*/ 20774 w 3024845"/>
                <a:gd name="connsiteY381" fmla="*/ 621511 h 1059043"/>
                <a:gd name="connsiteX382" fmla="*/ 24320 w 3024845"/>
                <a:gd name="connsiteY382" fmla="*/ 613945 h 1059043"/>
                <a:gd name="connsiteX383" fmla="*/ 26094 w 3024845"/>
                <a:gd name="connsiteY383" fmla="*/ 614215 h 1059043"/>
                <a:gd name="connsiteX384" fmla="*/ 38507 w 3024845"/>
                <a:gd name="connsiteY384" fmla="*/ 616106 h 1059043"/>
                <a:gd name="connsiteX385" fmla="*/ 39014 w 3024845"/>
                <a:gd name="connsiteY385" fmla="*/ 617458 h 1059043"/>
                <a:gd name="connsiteX386" fmla="*/ 42560 w 3024845"/>
                <a:gd name="connsiteY386" fmla="*/ 626915 h 1059043"/>
                <a:gd name="connsiteX387" fmla="*/ 68907 w 3024845"/>
                <a:gd name="connsiteY387" fmla="*/ 629077 h 1059043"/>
                <a:gd name="connsiteX388" fmla="*/ 68907 w 3024845"/>
                <a:gd name="connsiteY388" fmla="*/ 505856 h 1059043"/>
                <a:gd name="connsiteX389" fmla="*/ 70934 w 3024845"/>
                <a:gd name="connsiteY389" fmla="*/ 505856 h 1059043"/>
                <a:gd name="connsiteX390" fmla="*/ 85121 w 3024845"/>
                <a:gd name="connsiteY390" fmla="*/ 505856 h 1059043"/>
                <a:gd name="connsiteX391" fmla="*/ 85121 w 3024845"/>
                <a:gd name="connsiteY391" fmla="*/ 369664 h 1059043"/>
                <a:gd name="connsiteX392" fmla="*/ 86894 w 3024845"/>
                <a:gd name="connsiteY392" fmla="*/ 369664 h 1059043"/>
                <a:gd name="connsiteX393" fmla="*/ 99308 w 3024845"/>
                <a:gd name="connsiteY393" fmla="*/ 369664 h 1059043"/>
                <a:gd name="connsiteX394" fmla="*/ 99308 w 3024845"/>
                <a:gd name="connsiteY394" fmla="*/ 255090 h 1059043"/>
                <a:gd name="connsiteX395" fmla="*/ 103361 w 3024845"/>
                <a:gd name="connsiteY395" fmla="*/ 226986 h 1059043"/>
                <a:gd name="connsiteX396" fmla="*/ 105388 w 3024845"/>
                <a:gd name="connsiteY396" fmla="*/ 226986 h 1059043"/>
                <a:gd name="connsiteX397" fmla="*/ 119575 w 3024845"/>
                <a:gd name="connsiteY397" fmla="*/ 226986 h 1059043"/>
                <a:gd name="connsiteX0" fmla="*/ 119575 w 3024845"/>
                <a:gd name="connsiteY0" fmla="*/ 255427 h 1087484"/>
                <a:gd name="connsiteX1" fmla="*/ 200642 w 3024845"/>
                <a:gd name="connsiteY1" fmla="*/ 253266 h 1087484"/>
                <a:gd name="connsiteX2" fmla="*/ 202669 w 3024845"/>
                <a:gd name="connsiteY2" fmla="*/ 253266 h 1087484"/>
                <a:gd name="connsiteX3" fmla="*/ 216856 w 3024845"/>
                <a:gd name="connsiteY3" fmla="*/ 253266 h 1087484"/>
                <a:gd name="connsiteX4" fmla="*/ 216856 w 3024845"/>
                <a:gd name="connsiteY4" fmla="*/ 277045 h 1087484"/>
                <a:gd name="connsiteX5" fmla="*/ 217363 w 3024845"/>
                <a:gd name="connsiteY5" fmla="*/ 277856 h 1087484"/>
                <a:gd name="connsiteX6" fmla="*/ 220909 w 3024845"/>
                <a:gd name="connsiteY6" fmla="*/ 283531 h 1087484"/>
                <a:gd name="connsiteX7" fmla="*/ 220909 w 3024845"/>
                <a:gd name="connsiteY7" fmla="*/ 398105 h 1087484"/>
                <a:gd name="connsiteX8" fmla="*/ 223189 w 3024845"/>
                <a:gd name="connsiteY8" fmla="*/ 398105 h 1087484"/>
                <a:gd name="connsiteX9" fmla="*/ 239150 w 3024845"/>
                <a:gd name="connsiteY9" fmla="*/ 398105 h 1087484"/>
                <a:gd name="connsiteX10" fmla="*/ 239150 w 3024845"/>
                <a:gd name="connsiteY10" fmla="*/ 538620 h 1087484"/>
                <a:gd name="connsiteX11" fmla="*/ 240670 w 3024845"/>
                <a:gd name="connsiteY11" fmla="*/ 538350 h 1087484"/>
                <a:gd name="connsiteX12" fmla="*/ 251310 w 3024845"/>
                <a:gd name="connsiteY12" fmla="*/ 536459 h 1087484"/>
                <a:gd name="connsiteX13" fmla="*/ 249283 w 3024845"/>
                <a:gd name="connsiteY13" fmla="*/ 625091 h 1087484"/>
                <a:gd name="connsiteX14" fmla="*/ 250803 w 3024845"/>
                <a:gd name="connsiteY14" fmla="*/ 625362 h 1087484"/>
                <a:gd name="connsiteX15" fmla="*/ 261443 w 3024845"/>
                <a:gd name="connsiteY15" fmla="*/ 627253 h 1087484"/>
                <a:gd name="connsiteX16" fmla="*/ 261696 w 3024845"/>
                <a:gd name="connsiteY16" fmla="*/ 628064 h 1087484"/>
                <a:gd name="connsiteX17" fmla="*/ 263470 w 3024845"/>
                <a:gd name="connsiteY17" fmla="*/ 633739 h 1087484"/>
                <a:gd name="connsiteX18" fmla="*/ 264230 w 3024845"/>
                <a:gd name="connsiteY18" fmla="*/ 631307 h 1087484"/>
                <a:gd name="connsiteX19" fmla="*/ 269550 w 3024845"/>
                <a:gd name="connsiteY19" fmla="*/ 614283 h 1087484"/>
                <a:gd name="connsiteX20" fmla="*/ 271323 w 3024845"/>
                <a:gd name="connsiteY20" fmla="*/ 614283 h 1087484"/>
                <a:gd name="connsiteX21" fmla="*/ 283737 w 3024845"/>
                <a:gd name="connsiteY21" fmla="*/ 614283 h 1087484"/>
                <a:gd name="connsiteX22" fmla="*/ 283737 w 3024845"/>
                <a:gd name="connsiteY22" fmla="*/ 646709 h 1087484"/>
                <a:gd name="connsiteX23" fmla="*/ 284750 w 3024845"/>
                <a:gd name="connsiteY23" fmla="*/ 647250 h 1087484"/>
                <a:gd name="connsiteX24" fmla="*/ 291844 w 3024845"/>
                <a:gd name="connsiteY24" fmla="*/ 651033 h 1087484"/>
                <a:gd name="connsiteX25" fmla="*/ 291844 w 3024845"/>
                <a:gd name="connsiteY25" fmla="*/ 652384 h 1087484"/>
                <a:gd name="connsiteX26" fmla="*/ 291844 w 3024845"/>
                <a:gd name="connsiteY26" fmla="*/ 661842 h 1087484"/>
                <a:gd name="connsiteX27" fmla="*/ 336431 w 3024845"/>
                <a:gd name="connsiteY27" fmla="*/ 661842 h 1087484"/>
                <a:gd name="connsiteX28" fmla="*/ 336431 w 3024845"/>
                <a:gd name="connsiteY28" fmla="*/ 662923 h 1087484"/>
                <a:gd name="connsiteX29" fmla="*/ 336431 w 3024845"/>
                <a:gd name="connsiteY29" fmla="*/ 670489 h 1087484"/>
                <a:gd name="connsiteX30" fmla="*/ 338457 w 3024845"/>
                <a:gd name="connsiteY30" fmla="*/ 670489 h 1087484"/>
                <a:gd name="connsiteX31" fmla="*/ 352644 w 3024845"/>
                <a:gd name="connsiteY31" fmla="*/ 670489 h 1087484"/>
                <a:gd name="connsiteX32" fmla="*/ 352644 w 3024845"/>
                <a:gd name="connsiteY32" fmla="*/ 640224 h 1087484"/>
                <a:gd name="connsiteX33" fmla="*/ 397231 w 3024845"/>
                <a:gd name="connsiteY33" fmla="*/ 640224 h 1087484"/>
                <a:gd name="connsiteX34" fmla="*/ 397231 w 3024845"/>
                <a:gd name="connsiteY34" fmla="*/ 638873 h 1087484"/>
                <a:gd name="connsiteX35" fmla="*/ 397231 w 3024845"/>
                <a:gd name="connsiteY35" fmla="*/ 629415 h 1087484"/>
                <a:gd name="connsiteX36" fmla="*/ 398245 w 3024845"/>
                <a:gd name="connsiteY36" fmla="*/ 629415 h 1087484"/>
                <a:gd name="connsiteX37" fmla="*/ 405338 w 3024845"/>
                <a:gd name="connsiteY37" fmla="*/ 629415 h 1087484"/>
                <a:gd name="connsiteX38" fmla="*/ 405338 w 3024845"/>
                <a:gd name="connsiteY38" fmla="*/ 627524 h 1087484"/>
                <a:gd name="connsiteX39" fmla="*/ 405338 w 3024845"/>
                <a:gd name="connsiteY39" fmla="*/ 614283 h 1087484"/>
                <a:gd name="connsiteX40" fmla="*/ 406098 w 3024845"/>
                <a:gd name="connsiteY40" fmla="*/ 614283 h 1087484"/>
                <a:gd name="connsiteX41" fmla="*/ 411418 w 3024845"/>
                <a:gd name="connsiteY41" fmla="*/ 614283 h 1087484"/>
                <a:gd name="connsiteX42" fmla="*/ 411418 w 3024845"/>
                <a:gd name="connsiteY42" fmla="*/ 613202 h 1087484"/>
                <a:gd name="connsiteX43" fmla="*/ 411418 w 3024845"/>
                <a:gd name="connsiteY43" fmla="*/ 605635 h 1087484"/>
                <a:gd name="connsiteX44" fmla="*/ 413445 w 3024845"/>
                <a:gd name="connsiteY44" fmla="*/ 605635 h 1087484"/>
                <a:gd name="connsiteX45" fmla="*/ 427632 w 3024845"/>
                <a:gd name="connsiteY45" fmla="*/ 605635 h 1087484"/>
                <a:gd name="connsiteX46" fmla="*/ 427632 w 3024845"/>
                <a:gd name="connsiteY46" fmla="*/ 606716 h 1087484"/>
                <a:gd name="connsiteX47" fmla="*/ 427632 w 3024845"/>
                <a:gd name="connsiteY47" fmla="*/ 614283 h 1087484"/>
                <a:gd name="connsiteX48" fmla="*/ 449925 w 3024845"/>
                <a:gd name="connsiteY48" fmla="*/ 614283 h 1087484"/>
                <a:gd name="connsiteX49" fmla="*/ 449925 w 3024845"/>
                <a:gd name="connsiteY49" fmla="*/ 612391 h 1087484"/>
                <a:gd name="connsiteX50" fmla="*/ 449925 w 3024845"/>
                <a:gd name="connsiteY50" fmla="*/ 599150 h 1087484"/>
                <a:gd name="connsiteX51" fmla="*/ 451699 w 3024845"/>
                <a:gd name="connsiteY51" fmla="*/ 599150 h 1087484"/>
                <a:gd name="connsiteX52" fmla="*/ 464112 w 3024845"/>
                <a:gd name="connsiteY52" fmla="*/ 599150 h 1087484"/>
                <a:gd name="connsiteX53" fmla="*/ 464112 w 3024845"/>
                <a:gd name="connsiteY53" fmla="*/ 622930 h 1087484"/>
                <a:gd name="connsiteX54" fmla="*/ 465126 w 3024845"/>
                <a:gd name="connsiteY54" fmla="*/ 622930 h 1087484"/>
                <a:gd name="connsiteX55" fmla="*/ 472219 w 3024845"/>
                <a:gd name="connsiteY55" fmla="*/ 622930 h 1087484"/>
                <a:gd name="connsiteX56" fmla="*/ 472219 w 3024845"/>
                <a:gd name="connsiteY56" fmla="*/ 621849 h 1087484"/>
                <a:gd name="connsiteX57" fmla="*/ 472219 w 3024845"/>
                <a:gd name="connsiteY57" fmla="*/ 614283 h 1087484"/>
                <a:gd name="connsiteX58" fmla="*/ 473992 w 3024845"/>
                <a:gd name="connsiteY58" fmla="*/ 614283 h 1087484"/>
                <a:gd name="connsiteX59" fmla="*/ 486406 w 3024845"/>
                <a:gd name="connsiteY59" fmla="*/ 614283 h 1087484"/>
                <a:gd name="connsiteX60" fmla="*/ 486406 w 3024845"/>
                <a:gd name="connsiteY60" fmla="*/ 640224 h 1087484"/>
                <a:gd name="connsiteX61" fmla="*/ 488433 w 3024845"/>
                <a:gd name="connsiteY61" fmla="*/ 640224 h 1087484"/>
                <a:gd name="connsiteX62" fmla="*/ 502619 w 3024845"/>
                <a:gd name="connsiteY62" fmla="*/ 640224 h 1087484"/>
                <a:gd name="connsiteX63" fmla="*/ 502619 w 3024845"/>
                <a:gd name="connsiteY63" fmla="*/ 641845 h 1087484"/>
                <a:gd name="connsiteX64" fmla="*/ 502619 w 3024845"/>
                <a:gd name="connsiteY64" fmla="*/ 653195 h 1087484"/>
                <a:gd name="connsiteX65" fmla="*/ 503379 w 3024845"/>
                <a:gd name="connsiteY65" fmla="*/ 653195 h 1087484"/>
                <a:gd name="connsiteX66" fmla="*/ 508700 w 3024845"/>
                <a:gd name="connsiteY66" fmla="*/ 653195 h 1087484"/>
                <a:gd name="connsiteX67" fmla="*/ 508700 w 3024845"/>
                <a:gd name="connsiteY67" fmla="*/ 652384 h 1087484"/>
                <a:gd name="connsiteX68" fmla="*/ 508700 w 3024845"/>
                <a:gd name="connsiteY68" fmla="*/ 646709 h 1087484"/>
                <a:gd name="connsiteX69" fmla="*/ 539100 w 3024845"/>
                <a:gd name="connsiteY69" fmla="*/ 646709 h 1087484"/>
                <a:gd name="connsiteX70" fmla="*/ 539100 w 3024845"/>
                <a:gd name="connsiteY70" fmla="*/ 670489 h 1087484"/>
                <a:gd name="connsiteX71" fmla="*/ 540113 w 3024845"/>
                <a:gd name="connsiteY71" fmla="*/ 670489 h 1087484"/>
                <a:gd name="connsiteX72" fmla="*/ 547207 w 3024845"/>
                <a:gd name="connsiteY72" fmla="*/ 670489 h 1087484"/>
                <a:gd name="connsiteX73" fmla="*/ 547207 w 3024845"/>
                <a:gd name="connsiteY73" fmla="*/ 671570 h 1087484"/>
                <a:gd name="connsiteX74" fmla="*/ 547207 w 3024845"/>
                <a:gd name="connsiteY74" fmla="*/ 679136 h 1087484"/>
                <a:gd name="connsiteX75" fmla="*/ 547967 w 3024845"/>
                <a:gd name="connsiteY75" fmla="*/ 679136 h 1087484"/>
                <a:gd name="connsiteX76" fmla="*/ 553287 w 3024845"/>
                <a:gd name="connsiteY76" fmla="*/ 679136 h 1087484"/>
                <a:gd name="connsiteX77" fmla="*/ 553287 w 3024845"/>
                <a:gd name="connsiteY77" fmla="*/ 676974 h 1087484"/>
                <a:gd name="connsiteX78" fmla="*/ 553287 w 3024845"/>
                <a:gd name="connsiteY78" fmla="*/ 661842 h 1087484"/>
                <a:gd name="connsiteX79" fmla="*/ 554300 w 3024845"/>
                <a:gd name="connsiteY79" fmla="*/ 661842 h 1087484"/>
                <a:gd name="connsiteX80" fmla="*/ 561394 w 3024845"/>
                <a:gd name="connsiteY80" fmla="*/ 661842 h 1087484"/>
                <a:gd name="connsiteX81" fmla="*/ 561394 w 3024845"/>
                <a:gd name="connsiteY81" fmla="*/ 662923 h 1087484"/>
                <a:gd name="connsiteX82" fmla="*/ 561394 w 3024845"/>
                <a:gd name="connsiteY82" fmla="*/ 670489 h 1087484"/>
                <a:gd name="connsiteX83" fmla="*/ 566714 w 3024845"/>
                <a:gd name="connsiteY83" fmla="*/ 668496 h 1087484"/>
                <a:gd name="connsiteX84" fmla="*/ 567474 w 3024845"/>
                <a:gd name="connsiteY84" fmla="*/ 667516 h 1087484"/>
                <a:gd name="connsiteX85" fmla="*/ 567474 w 3024845"/>
                <a:gd name="connsiteY85" fmla="*/ 661842 h 1087484"/>
                <a:gd name="connsiteX86" fmla="*/ 605981 w 3024845"/>
                <a:gd name="connsiteY86" fmla="*/ 661842 h 1087484"/>
                <a:gd name="connsiteX87" fmla="*/ 605981 w 3024845"/>
                <a:gd name="connsiteY87" fmla="*/ 685621 h 1087484"/>
                <a:gd name="connsiteX88" fmla="*/ 608007 w 3024845"/>
                <a:gd name="connsiteY88" fmla="*/ 685621 h 1087484"/>
                <a:gd name="connsiteX89" fmla="*/ 622194 w 3024845"/>
                <a:gd name="connsiteY89" fmla="*/ 685621 h 1087484"/>
                <a:gd name="connsiteX90" fmla="*/ 622194 w 3024845"/>
                <a:gd name="connsiteY90" fmla="*/ 686702 h 1087484"/>
                <a:gd name="connsiteX91" fmla="*/ 622194 w 3024845"/>
                <a:gd name="connsiteY91" fmla="*/ 694268 h 1087484"/>
                <a:gd name="connsiteX92" fmla="*/ 623968 w 3024845"/>
                <a:gd name="connsiteY92" fmla="*/ 694268 h 1087484"/>
                <a:gd name="connsiteX93" fmla="*/ 636381 w 3024845"/>
                <a:gd name="connsiteY93" fmla="*/ 694268 h 1087484"/>
                <a:gd name="connsiteX94" fmla="*/ 636381 w 3024845"/>
                <a:gd name="connsiteY94" fmla="*/ 670489 h 1087484"/>
                <a:gd name="connsiteX95" fmla="*/ 637394 w 3024845"/>
                <a:gd name="connsiteY95" fmla="*/ 670489 h 1087484"/>
                <a:gd name="connsiteX96" fmla="*/ 644488 w 3024845"/>
                <a:gd name="connsiteY96" fmla="*/ 670489 h 1087484"/>
                <a:gd name="connsiteX97" fmla="*/ 644488 w 3024845"/>
                <a:gd name="connsiteY97" fmla="*/ 638062 h 1087484"/>
                <a:gd name="connsiteX98" fmla="*/ 645501 w 3024845"/>
                <a:gd name="connsiteY98" fmla="*/ 638062 h 1087484"/>
                <a:gd name="connsiteX99" fmla="*/ 652595 w 3024845"/>
                <a:gd name="connsiteY99" fmla="*/ 638062 h 1087484"/>
                <a:gd name="connsiteX100" fmla="*/ 652595 w 3024845"/>
                <a:gd name="connsiteY100" fmla="*/ 636171 h 1087484"/>
                <a:gd name="connsiteX101" fmla="*/ 652595 w 3024845"/>
                <a:gd name="connsiteY101" fmla="*/ 622930 h 1087484"/>
                <a:gd name="connsiteX102" fmla="*/ 651328 w 3024845"/>
                <a:gd name="connsiteY102" fmla="*/ 621308 h 1087484"/>
                <a:gd name="connsiteX103" fmla="*/ 656648 w 3024845"/>
                <a:gd name="connsiteY103" fmla="*/ 609959 h 1087484"/>
                <a:gd name="connsiteX104" fmla="*/ 664755 w 3024845"/>
                <a:gd name="connsiteY104" fmla="*/ 638062 h 1087484"/>
                <a:gd name="connsiteX105" fmla="*/ 665515 w 3024845"/>
                <a:gd name="connsiteY105" fmla="*/ 638062 h 1087484"/>
                <a:gd name="connsiteX106" fmla="*/ 670835 w 3024845"/>
                <a:gd name="connsiteY106" fmla="*/ 638062 h 1087484"/>
                <a:gd name="connsiteX107" fmla="*/ 670835 w 3024845"/>
                <a:gd name="connsiteY107" fmla="*/ 532135 h 1087484"/>
                <a:gd name="connsiteX108" fmla="*/ 672355 w 3024845"/>
                <a:gd name="connsiteY108" fmla="*/ 532135 h 1087484"/>
                <a:gd name="connsiteX109" fmla="*/ 682995 w 3024845"/>
                <a:gd name="connsiteY109" fmla="*/ 532135 h 1087484"/>
                <a:gd name="connsiteX110" fmla="*/ 682995 w 3024845"/>
                <a:gd name="connsiteY110" fmla="*/ 484576 h 1087484"/>
                <a:gd name="connsiteX111" fmla="*/ 709342 w 3024845"/>
                <a:gd name="connsiteY111" fmla="*/ 484576 h 1087484"/>
                <a:gd name="connsiteX112" fmla="*/ 709342 w 3024845"/>
                <a:gd name="connsiteY112" fmla="*/ 462958 h 1087484"/>
                <a:gd name="connsiteX113" fmla="*/ 743796 w 3024845"/>
                <a:gd name="connsiteY113" fmla="*/ 462958 h 1087484"/>
                <a:gd name="connsiteX114" fmla="*/ 743796 w 3024845"/>
                <a:gd name="connsiteY114" fmla="*/ 465390 h 1087484"/>
                <a:gd name="connsiteX115" fmla="*/ 743796 w 3024845"/>
                <a:gd name="connsiteY115" fmla="*/ 482414 h 1087484"/>
                <a:gd name="connsiteX116" fmla="*/ 746076 w 3024845"/>
                <a:gd name="connsiteY116" fmla="*/ 482414 h 1087484"/>
                <a:gd name="connsiteX117" fmla="*/ 762036 w 3024845"/>
                <a:gd name="connsiteY117" fmla="*/ 482414 h 1087484"/>
                <a:gd name="connsiteX118" fmla="*/ 762036 w 3024845"/>
                <a:gd name="connsiteY118" fmla="*/ 529973 h 1087484"/>
                <a:gd name="connsiteX119" fmla="*/ 763049 w 3024845"/>
                <a:gd name="connsiteY119" fmla="*/ 529973 h 1087484"/>
                <a:gd name="connsiteX120" fmla="*/ 770143 w 3024845"/>
                <a:gd name="connsiteY120" fmla="*/ 529973 h 1087484"/>
                <a:gd name="connsiteX121" fmla="*/ 784330 w 3024845"/>
                <a:gd name="connsiteY121" fmla="*/ 534297 h 1087484"/>
                <a:gd name="connsiteX122" fmla="*/ 784330 w 3024845"/>
                <a:gd name="connsiteY122" fmla="*/ 573209 h 1087484"/>
                <a:gd name="connsiteX123" fmla="*/ 785343 w 3024845"/>
                <a:gd name="connsiteY123" fmla="*/ 573209 h 1087484"/>
                <a:gd name="connsiteX124" fmla="*/ 792436 w 3024845"/>
                <a:gd name="connsiteY124" fmla="*/ 573209 h 1087484"/>
                <a:gd name="connsiteX125" fmla="*/ 792436 w 3024845"/>
                <a:gd name="connsiteY125" fmla="*/ 574830 h 1087484"/>
                <a:gd name="connsiteX126" fmla="*/ 792436 w 3024845"/>
                <a:gd name="connsiteY126" fmla="*/ 586179 h 1087484"/>
                <a:gd name="connsiteX127" fmla="*/ 794463 w 3024845"/>
                <a:gd name="connsiteY127" fmla="*/ 586179 h 1087484"/>
                <a:gd name="connsiteX128" fmla="*/ 808650 w 3024845"/>
                <a:gd name="connsiteY128" fmla="*/ 586179 h 1087484"/>
                <a:gd name="connsiteX129" fmla="*/ 814730 w 3024845"/>
                <a:gd name="connsiteY129" fmla="*/ 592665 h 1087484"/>
                <a:gd name="connsiteX130" fmla="*/ 814730 w 3024845"/>
                <a:gd name="connsiteY130" fmla="*/ 614283 h 1087484"/>
                <a:gd name="connsiteX131" fmla="*/ 817010 w 3024845"/>
                <a:gd name="connsiteY131" fmla="*/ 614283 h 1087484"/>
                <a:gd name="connsiteX132" fmla="*/ 832970 w 3024845"/>
                <a:gd name="connsiteY132" fmla="*/ 614283 h 1087484"/>
                <a:gd name="connsiteX133" fmla="*/ 832970 w 3024845"/>
                <a:gd name="connsiteY133" fmla="*/ 615363 h 1087484"/>
                <a:gd name="connsiteX134" fmla="*/ 832970 w 3024845"/>
                <a:gd name="connsiteY134" fmla="*/ 622930 h 1087484"/>
                <a:gd name="connsiteX135" fmla="*/ 834237 w 3024845"/>
                <a:gd name="connsiteY135" fmla="*/ 622930 h 1087484"/>
                <a:gd name="connsiteX136" fmla="*/ 843104 w 3024845"/>
                <a:gd name="connsiteY136" fmla="*/ 622930 h 1087484"/>
                <a:gd name="connsiteX137" fmla="*/ 843104 w 3024845"/>
                <a:gd name="connsiteY137" fmla="*/ 625091 h 1087484"/>
                <a:gd name="connsiteX138" fmla="*/ 843104 w 3024845"/>
                <a:gd name="connsiteY138" fmla="*/ 640224 h 1087484"/>
                <a:gd name="connsiteX139" fmla="*/ 847157 w 3024845"/>
                <a:gd name="connsiteY139" fmla="*/ 638332 h 1087484"/>
                <a:gd name="connsiteX140" fmla="*/ 847157 w 3024845"/>
                <a:gd name="connsiteY140" fmla="*/ 625091 h 1087484"/>
                <a:gd name="connsiteX141" fmla="*/ 848170 w 3024845"/>
                <a:gd name="connsiteY141" fmla="*/ 625091 h 1087484"/>
                <a:gd name="connsiteX142" fmla="*/ 855264 w 3024845"/>
                <a:gd name="connsiteY142" fmla="*/ 625091 h 1087484"/>
                <a:gd name="connsiteX143" fmla="*/ 855264 w 3024845"/>
                <a:gd name="connsiteY143" fmla="*/ 626713 h 1087484"/>
                <a:gd name="connsiteX144" fmla="*/ 855264 w 3024845"/>
                <a:gd name="connsiteY144" fmla="*/ 638062 h 1087484"/>
                <a:gd name="connsiteX145" fmla="*/ 856024 w 3024845"/>
                <a:gd name="connsiteY145" fmla="*/ 638062 h 1087484"/>
                <a:gd name="connsiteX146" fmla="*/ 861344 w 3024845"/>
                <a:gd name="connsiteY146" fmla="*/ 638062 h 1087484"/>
                <a:gd name="connsiteX147" fmla="*/ 909984 w 3024845"/>
                <a:gd name="connsiteY147" fmla="*/ 633739 h 1087484"/>
                <a:gd name="connsiteX148" fmla="*/ 909984 w 3024845"/>
                <a:gd name="connsiteY148" fmla="*/ 635090 h 1087484"/>
                <a:gd name="connsiteX149" fmla="*/ 909984 w 3024845"/>
                <a:gd name="connsiteY149" fmla="*/ 644547 h 1087484"/>
                <a:gd name="connsiteX150" fmla="*/ 910744 w 3024845"/>
                <a:gd name="connsiteY150" fmla="*/ 644547 h 1087484"/>
                <a:gd name="connsiteX151" fmla="*/ 916065 w 3024845"/>
                <a:gd name="connsiteY151" fmla="*/ 644547 h 1087484"/>
                <a:gd name="connsiteX152" fmla="*/ 916065 w 3024845"/>
                <a:gd name="connsiteY152" fmla="*/ 646709 h 1087484"/>
                <a:gd name="connsiteX153" fmla="*/ 916065 w 3024845"/>
                <a:gd name="connsiteY153" fmla="*/ 661842 h 1087484"/>
                <a:gd name="connsiteX154" fmla="*/ 918091 w 3024845"/>
                <a:gd name="connsiteY154" fmla="*/ 660491 h 1087484"/>
                <a:gd name="connsiteX155" fmla="*/ 932278 w 3024845"/>
                <a:gd name="connsiteY155" fmla="*/ 651033 h 1087484"/>
                <a:gd name="connsiteX156" fmla="*/ 938358 w 3024845"/>
                <a:gd name="connsiteY156" fmla="*/ 609959 h 1087484"/>
                <a:gd name="connsiteX157" fmla="*/ 939118 w 3024845"/>
                <a:gd name="connsiteY157" fmla="*/ 609689 h 1087484"/>
                <a:gd name="connsiteX158" fmla="*/ 944438 w 3024845"/>
                <a:gd name="connsiteY158" fmla="*/ 607797 h 1087484"/>
                <a:gd name="connsiteX159" fmla="*/ 946465 w 3024845"/>
                <a:gd name="connsiteY159" fmla="*/ 538620 h 1087484"/>
                <a:gd name="connsiteX160" fmla="*/ 948492 w 3024845"/>
                <a:gd name="connsiteY160" fmla="*/ 607797 h 1087484"/>
                <a:gd name="connsiteX161" fmla="*/ 949252 w 3024845"/>
                <a:gd name="connsiteY161" fmla="*/ 608067 h 1087484"/>
                <a:gd name="connsiteX162" fmla="*/ 954572 w 3024845"/>
                <a:gd name="connsiteY162" fmla="*/ 609959 h 1087484"/>
                <a:gd name="connsiteX163" fmla="*/ 954572 w 3024845"/>
                <a:gd name="connsiteY163" fmla="*/ 523488 h 1087484"/>
                <a:gd name="connsiteX164" fmla="*/ 958625 w 3024845"/>
                <a:gd name="connsiteY164" fmla="*/ 491061 h 1087484"/>
                <a:gd name="connsiteX165" fmla="*/ 997132 w 3024845"/>
                <a:gd name="connsiteY165" fmla="*/ 491061 h 1087484"/>
                <a:gd name="connsiteX166" fmla="*/ 997132 w 3024845"/>
                <a:gd name="connsiteY166" fmla="*/ 523488 h 1087484"/>
                <a:gd name="connsiteX167" fmla="*/ 997892 w 3024845"/>
                <a:gd name="connsiteY167" fmla="*/ 523488 h 1087484"/>
                <a:gd name="connsiteX168" fmla="*/ 1003212 w 3024845"/>
                <a:gd name="connsiteY168" fmla="*/ 523488 h 1087484"/>
                <a:gd name="connsiteX169" fmla="*/ 1003212 w 3024845"/>
                <a:gd name="connsiteY169" fmla="*/ 441340 h 1087484"/>
                <a:gd name="connsiteX170" fmla="*/ 1004986 w 3024845"/>
                <a:gd name="connsiteY170" fmla="*/ 441340 h 1087484"/>
                <a:gd name="connsiteX171" fmla="*/ 1017399 w 3024845"/>
                <a:gd name="connsiteY171" fmla="*/ 441340 h 1087484"/>
                <a:gd name="connsiteX172" fmla="*/ 1017399 w 3024845"/>
                <a:gd name="connsiteY172" fmla="*/ 439449 h 1087484"/>
                <a:gd name="connsiteX173" fmla="*/ 1017399 w 3024845"/>
                <a:gd name="connsiteY173" fmla="*/ 426208 h 1087484"/>
                <a:gd name="connsiteX174" fmla="*/ 1039693 w 3024845"/>
                <a:gd name="connsiteY174" fmla="*/ 426208 h 1087484"/>
                <a:gd name="connsiteX175" fmla="*/ 1039693 w 3024845"/>
                <a:gd name="connsiteY175" fmla="*/ 425127 h 1087484"/>
                <a:gd name="connsiteX176" fmla="*/ 1039693 w 3024845"/>
                <a:gd name="connsiteY176" fmla="*/ 417561 h 1087484"/>
                <a:gd name="connsiteX177" fmla="*/ 1041466 w 3024845"/>
                <a:gd name="connsiteY177" fmla="*/ 417561 h 1087484"/>
                <a:gd name="connsiteX178" fmla="*/ 1053880 w 3024845"/>
                <a:gd name="connsiteY178" fmla="*/ 417561 h 1087484"/>
                <a:gd name="connsiteX179" fmla="*/ 1053880 w 3024845"/>
                <a:gd name="connsiteY179" fmla="*/ 418642 h 1087484"/>
                <a:gd name="connsiteX180" fmla="*/ 1053880 w 3024845"/>
                <a:gd name="connsiteY180" fmla="*/ 426208 h 1087484"/>
                <a:gd name="connsiteX181" fmla="*/ 1054640 w 3024845"/>
                <a:gd name="connsiteY181" fmla="*/ 426208 h 1087484"/>
                <a:gd name="connsiteX182" fmla="*/ 1059960 w 3024845"/>
                <a:gd name="connsiteY182" fmla="*/ 426208 h 1087484"/>
                <a:gd name="connsiteX183" fmla="*/ 1070093 w 3024845"/>
                <a:gd name="connsiteY183" fmla="*/ 421884 h 1087484"/>
                <a:gd name="connsiteX184" fmla="*/ 1074146 w 3024845"/>
                <a:gd name="connsiteY184" fmla="*/ 425127 h 1087484"/>
                <a:gd name="connsiteX185" fmla="*/ 1074146 w 3024845"/>
                <a:gd name="connsiteY185" fmla="*/ 417561 h 1087484"/>
                <a:gd name="connsiteX186" fmla="*/ 1076426 w 3024845"/>
                <a:gd name="connsiteY186" fmla="*/ 417561 h 1087484"/>
                <a:gd name="connsiteX187" fmla="*/ 1092387 w 3024845"/>
                <a:gd name="connsiteY187" fmla="*/ 417561 h 1087484"/>
                <a:gd name="connsiteX188" fmla="*/ 1092387 w 3024845"/>
                <a:gd name="connsiteY188" fmla="*/ 418642 h 1087484"/>
                <a:gd name="connsiteX189" fmla="*/ 1092387 w 3024845"/>
                <a:gd name="connsiteY189" fmla="*/ 426208 h 1087484"/>
                <a:gd name="connsiteX190" fmla="*/ 1122787 w 3024845"/>
                <a:gd name="connsiteY190" fmla="*/ 426208 h 1087484"/>
                <a:gd name="connsiteX191" fmla="*/ 1122787 w 3024845"/>
                <a:gd name="connsiteY191" fmla="*/ 427829 h 1087484"/>
                <a:gd name="connsiteX192" fmla="*/ 1122787 w 3024845"/>
                <a:gd name="connsiteY192" fmla="*/ 439179 h 1087484"/>
                <a:gd name="connsiteX193" fmla="*/ 1149134 w 3024845"/>
                <a:gd name="connsiteY193" fmla="*/ 439179 h 1087484"/>
                <a:gd name="connsiteX194" fmla="*/ 1149134 w 3024845"/>
                <a:gd name="connsiteY194" fmla="*/ 469443 h 1087484"/>
                <a:gd name="connsiteX195" fmla="*/ 1149894 w 3024845"/>
                <a:gd name="connsiteY195" fmla="*/ 469443 h 1087484"/>
                <a:gd name="connsiteX196" fmla="*/ 1155214 w 3024845"/>
                <a:gd name="connsiteY196" fmla="*/ 469443 h 1087484"/>
                <a:gd name="connsiteX197" fmla="*/ 1155214 w 3024845"/>
                <a:gd name="connsiteY197" fmla="*/ 470524 h 1087484"/>
                <a:gd name="connsiteX198" fmla="*/ 1155214 w 3024845"/>
                <a:gd name="connsiteY198" fmla="*/ 478091 h 1087484"/>
                <a:gd name="connsiteX199" fmla="*/ 1159268 w 3024845"/>
                <a:gd name="connsiteY199" fmla="*/ 508355 h 1087484"/>
                <a:gd name="connsiteX200" fmla="*/ 1160028 w 3024845"/>
                <a:gd name="connsiteY200" fmla="*/ 508355 h 1087484"/>
                <a:gd name="connsiteX201" fmla="*/ 1165348 w 3024845"/>
                <a:gd name="connsiteY201" fmla="*/ 508355 h 1087484"/>
                <a:gd name="connsiteX202" fmla="*/ 1165348 w 3024845"/>
                <a:gd name="connsiteY202" fmla="*/ 509166 h 1087484"/>
                <a:gd name="connsiteX203" fmla="*/ 1165348 w 3024845"/>
                <a:gd name="connsiteY203" fmla="*/ 514841 h 1087484"/>
                <a:gd name="connsiteX204" fmla="*/ 1166361 w 3024845"/>
                <a:gd name="connsiteY204" fmla="*/ 514841 h 1087484"/>
                <a:gd name="connsiteX205" fmla="*/ 1173454 w 3024845"/>
                <a:gd name="connsiteY205" fmla="*/ 514841 h 1087484"/>
                <a:gd name="connsiteX206" fmla="*/ 1173454 w 3024845"/>
                <a:gd name="connsiteY206" fmla="*/ 545106 h 1087484"/>
                <a:gd name="connsiteX207" fmla="*/ 1175481 w 3024845"/>
                <a:gd name="connsiteY207" fmla="*/ 545106 h 1087484"/>
                <a:gd name="connsiteX208" fmla="*/ 1189668 w 3024845"/>
                <a:gd name="connsiteY208" fmla="*/ 545106 h 1087484"/>
                <a:gd name="connsiteX209" fmla="*/ 1189668 w 3024845"/>
                <a:gd name="connsiteY209" fmla="*/ 568885 h 1087484"/>
                <a:gd name="connsiteX210" fmla="*/ 1191695 w 3024845"/>
                <a:gd name="connsiteY210" fmla="*/ 570506 h 1087484"/>
                <a:gd name="connsiteX211" fmla="*/ 1191695 w 3024845"/>
                <a:gd name="connsiteY211" fmla="*/ 581856 h 1087484"/>
                <a:gd name="connsiteX212" fmla="*/ 1192455 w 3024845"/>
                <a:gd name="connsiteY212" fmla="*/ 581856 h 1087484"/>
                <a:gd name="connsiteX213" fmla="*/ 1197775 w 3024845"/>
                <a:gd name="connsiteY213" fmla="*/ 581856 h 1087484"/>
                <a:gd name="connsiteX214" fmla="*/ 1197775 w 3024845"/>
                <a:gd name="connsiteY214" fmla="*/ 605635 h 1087484"/>
                <a:gd name="connsiteX215" fmla="*/ 1199041 w 3024845"/>
                <a:gd name="connsiteY215" fmla="*/ 605635 h 1087484"/>
                <a:gd name="connsiteX216" fmla="*/ 1207908 w 3024845"/>
                <a:gd name="connsiteY216" fmla="*/ 605635 h 1087484"/>
                <a:gd name="connsiteX217" fmla="*/ 1209935 w 3024845"/>
                <a:gd name="connsiteY217" fmla="*/ 609689 h 1087484"/>
                <a:gd name="connsiteX218" fmla="*/ 1209935 w 3024845"/>
                <a:gd name="connsiteY218" fmla="*/ 622930 h 1087484"/>
                <a:gd name="connsiteX219" fmla="*/ 1211455 w 3024845"/>
                <a:gd name="connsiteY219" fmla="*/ 621038 h 1087484"/>
                <a:gd name="connsiteX220" fmla="*/ 1222095 w 3024845"/>
                <a:gd name="connsiteY220" fmla="*/ 607797 h 1087484"/>
                <a:gd name="connsiteX221" fmla="*/ 1250469 w 3024845"/>
                <a:gd name="connsiteY221" fmla="*/ 607797 h 1087484"/>
                <a:gd name="connsiteX222" fmla="*/ 1250469 w 3024845"/>
                <a:gd name="connsiteY222" fmla="*/ 694268 h 1087484"/>
                <a:gd name="connsiteX223" fmla="*/ 1251229 w 3024845"/>
                <a:gd name="connsiteY223" fmla="*/ 694268 h 1087484"/>
                <a:gd name="connsiteX224" fmla="*/ 1256549 w 3024845"/>
                <a:gd name="connsiteY224" fmla="*/ 694268 h 1087484"/>
                <a:gd name="connsiteX225" fmla="*/ 1257309 w 3024845"/>
                <a:gd name="connsiteY225" fmla="*/ 692917 h 1087484"/>
                <a:gd name="connsiteX226" fmla="*/ 1262629 w 3024845"/>
                <a:gd name="connsiteY226" fmla="*/ 683459 h 1087484"/>
                <a:gd name="connsiteX227" fmla="*/ 1262629 w 3024845"/>
                <a:gd name="connsiteY227" fmla="*/ 685351 h 1087484"/>
                <a:gd name="connsiteX228" fmla="*/ 1262629 w 3024845"/>
                <a:gd name="connsiteY228" fmla="*/ 698592 h 1087484"/>
                <a:gd name="connsiteX229" fmla="*/ 1266682 w 3024845"/>
                <a:gd name="connsiteY229" fmla="*/ 653195 h 1087484"/>
                <a:gd name="connsiteX230" fmla="*/ 1267442 w 3024845"/>
                <a:gd name="connsiteY230" fmla="*/ 653195 h 1087484"/>
                <a:gd name="connsiteX231" fmla="*/ 1272762 w 3024845"/>
                <a:gd name="connsiteY231" fmla="*/ 653195 h 1087484"/>
                <a:gd name="connsiteX232" fmla="*/ 1272762 w 3024845"/>
                <a:gd name="connsiteY232" fmla="*/ 588341 h 1087484"/>
                <a:gd name="connsiteX233" fmla="*/ 1273776 w 3024845"/>
                <a:gd name="connsiteY233" fmla="*/ 588341 h 1087484"/>
                <a:gd name="connsiteX234" fmla="*/ 1280869 w 3024845"/>
                <a:gd name="connsiteY234" fmla="*/ 588341 h 1087484"/>
                <a:gd name="connsiteX235" fmla="*/ 1293029 w 3024845"/>
                <a:gd name="connsiteY235" fmla="*/ 545106 h 1087484"/>
                <a:gd name="connsiteX236" fmla="*/ 1294296 w 3024845"/>
                <a:gd name="connsiteY236" fmla="*/ 545106 h 1087484"/>
                <a:gd name="connsiteX237" fmla="*/ 1303163 w 3024845"/>
                <a:gd name="connsiteY237" fmla="*/ 545106 h 1087484"/>
                <a:gd name="connsiteX238" fmla="*/ 1313296 w 3024845"/>
                <a:gd name="connsiteY238" fmla="*/ 588341 h 1087484"/>
                <a:gd name="connsiteX239" fmla="*/ 1314309 w 3024845"/>
                <a:gd name="connsiteY239" fmla="*/ 588341 h 1087484"/>
                <a:gd name="connsiteX240" fmla="*/ 1321403 w 3024845"/>
                <a:gd name="connsiteY240" fmla="*/ 588341 h 1087484"/>
                <a:gd name="connsiteX241" fmla="*/ 1321403 w 3024845"/>
                <a:gd name="connsiteY241" fmla="*/ 627253 h 1087484"/>
                <a:gd name="connsiteX242" fmla="*/ 1323176 w 3024845"/>
                <a:gd name="connsiteY242" fmla="*/ 627253 h 1087484"/>
                <a:gd name="connsiteX243" fmla="*/ 1335590 w 3024845"/>
                <a:gd name="connsiteY243" fmla="*/ 627253 h 1087484"/>
                <a:gd name="connsiteX244" fmla="*/ 1335590 w 3024845"/>
                <a:gd name="connsiteY244" fmla="*/ 629415 h 1087484"/>
                <a:gd name="connsiteX245" fmla="*/ 1335590 w 3024845"/>
                <a:gd name="connsiteY245" fmla="*/ 644547 h 1087484"/>
                <a:gd name="connsiteX246" fmla="*/ 1339643 w 3024845"/>
                <a:gd name="connsiteY246" fmla="*/ 642386 h 1087484"/>
                <a:gd name="connsiteX247" fmla="*/ 1339643 w 3024845"/>
                <a:gd name="connsiteY247" fmla="*/ 627253 h 1087484"/>
                <a:gd name="connsiteX248" fmla="*/ 1341163 w 3024845"/>
                <a:gd name="connsiteY248" fmla="*/ 627253 h 1087484"/>
                <a:gd name="connsiteX249" fmla="*/ 1351803 w 3024845"/>
                <a:gd name="connsiteY249" fmla="*/ 627253 h 1087484"/>
                <a:gd name="connsiteX250" fmla="*/ 1351803 w 3024845"/>
                <a:gd name="connsiteY250" fmla="*/ 628874 h 1087484"/>
                <a:gd name="connsiteX251" fmla="*/ 1351803 w 3024845"/>
                <a:gd name="connsiteY251" fmla="*/ 640224 h 1087484"/>
                <a:gd name="connsiteX252" fmla="*/ 1382204 w 3024845"/>
                <a:gd name="connsiteY252" fmla="*/ 640224 h 1087484"/>
                <a:gd name="connsiteX253" fmla="*/ 1382204 w 3024845"/>
                <a:gd name="connsiteY253" fmla="*/ 603474 h 1087484"/>
                <a:gd name="connsiteX254" fmla="*/ 1383470 w 3024845"/>
                <a:gd name="connsiteY254" fmla="*/ 603474 h 1087484"/>
                <a:gd name="connsiteX255" fmla="*/ 1392337 w 3024845"/>
                <a:gd name="connsiteY255" fmla="*/ 603474 h 1087484"/>
                <a:gd name="connsiteX256" fmla="*/ 1392337 w 3024845"/>
                <a:gd name="connsiteY256" fmla="*/ 625091 h 1087484"/>
                <a:gd name="connsiteX257" fmla="*/ 1394364 w 3024845"/>
                <a:gd name="connsiteY257" fmla="*/ 592665 h 1087484"/>
                <a:gd name="connsiteX258" fmla="*/ 1416657 w 3024845"/>
                <a:gd name="connsiteY258" fmla="*/ 592665 h 1087484"/>
                <a:gd name="connsiteX259" fmla="*/ 1416657 w 3024845"/>
                <a:gd name="connsiteY259" fmla="*/ 591043 h 1087484"/>
                <a:gd name="connsiteX260" fmla="*/ 1416657 w 3024845"/>
                <a:gd name="connsiteY260" fmla="*/ 579694 h 1087484"/>
                <a:gd name="connsiteX261" fmla="*/ 1417417 w 3024845"/>
                <a:gd name="connsiteY261" fmla="*/ 579694 h 1087484"/>
                <a:gd name="connsiteX262" fmla="*/ 1422737 w 3024845"/>
                <a:gd name="connsiteY262" fmla="*/ 579694 h 1087484"/>
                <a:gd name="connsiteX263" fmla="*/ 1422737 w 3024845"/>
                <a:gd name="connsiteY263" fmla="*/ 577803 h 1087484"/>
                <a:gd name="connsiteX264" fmla="*/ 1422737 w 3024845"/>
                <a:gd name="connsiteY264" fmla="*/ 564562 h 1087484"/>
                <a:gd name="connsiteX265" fmla="*/ 1426791 w 3024845"/>
                <a:gd name="connsiteY265" fmla="*/ 571047 h 1087484"/>
                <a:gd name="connsiteX266" fmla="*/ 1429071 w 3024845"/>
                <a:gd name="connsiteY266" fmla="*/ 571047 h 1087484"/>
                <a:gd name="connsiteX267" fmla="*/ 1445031 w 3024845"/>
                <a:gd name="connsiteY267" fmla="*/ 571047 h 1087484"/>
                <a:gd name="connsiteX268" fmla="*/ 1445031 w 3024845"/>
                <a:gd name="connsiteY268" fmla="*/ 570236 h 1087484"/>
                <a:gd name="connsiteX269" fmla="*/ 1445031 w 3024845"/>
                <a:gd name="connsiteY269" fmla="*/ 564562 h 1087484"/>
                <a:gd name="connsiteX270" fmla="*/ 1445791 w 3024845"/>
                <a:gd name="connsiteY270" fmla="*/ 564562 h 1087484"/>
                <a:gd name="connsiteX271" fmla="*/ 1451111 w 3024845"/>
                <a:gd name="connsiteY271" fmla="*/ 564562 h 1087484"/>
                <a:gd name="connsiteX272" fmla="*/ 1451111 w 3024845"/>
                <a:gd name="connsiteY272" fmla="*/ 565913 h 1087484"/>
                <a:gd name="connsiteX273" fmla="*/ 1451111 w 3024845"/>
                <a:gd name="connsiteY273" fmla="*/ 575371 h 1087484"/>
                <a:gd name="connsiteX274" fmla="*/ 1489618 w 3024845"/>
                <a:gd name="connsiteY274" fmla="*/ 575371 h 1087484"/>
                <a:gd name="connsiteX275" fmla="*/ 1489618 w 3024845"/>
                <a:gd name="connsiteY275" fmla="*/ 713724 h 1087484"/>
                <a:gd name="connsiteX276" fmla="*/ 1491138 w 3024845"/>
                <a:gd name="connsiteY276" fmla="*/ 713724 h 1087484"/>
                <a:gd name="connsiteX277" fmla="*/ 1501778 w 3024845"/>
                <a:gd name="connsiteY277" fmla="*/ 713724 h 1087484"/>
                <a:gd name="connsiteX278" fmla="*/ 1501778 w 3024845"/>
                <a:gd name="connsiteY278" fmla="*/ 700754 h 1087484"/>
                <a:gd name="connsiteX279" fmla="*/ 1505832 w 3024845"/>
                <a:gd name="connsiteY279" fmla="*/ 700754 h 1087484"/>
                <a:gd name="connsiteX280" fmla="*/ 1505832 w 3024845"/>
                <a:gd name="connsiteY280" fmla="*/ 713724 h 1087484"/>
                <a:gd name="connsiteX281" fmla="*/ 1536232 w 3024845"/>
                <a:gd name="connsiteY281" fmla="*/ 713724 h 1087484"/>
                <a:gd name="connsiteX282" fmla="*/ 1536232 w 3024845"/>
                <a:gd name="connsiteY282" fmla="*/ 683459 h 1087484"/>
                <a:gd name="connsiteX283" fmla="*/ 1548392 w 3024845"/>
                <a:gd name="connsiteY283" fmla="*/ 683459 h 1087484"/>
                <a:gd name="connsiteX284" fmla="*/ 1560552 w 3024845"/>
                <a:gd name="connsiteY284" fmla="*/ 681298 h 1087484"/>
                <a:gd name="connsiteX285" fmla="*/ 1564606 w 3024845"/>
                <a:gd name="connsiteY285" fmla="*/ 683459 h 1087484"/>
                <a:gd name="connsiteX286" fmla="*/ 1574739 w 3024845"/>
                <a:gd name="connsiteY286" fmla="*/ 683459 h 1087484"/>
                <a:gd name="connsiteX287" fmla="*/ 1574739 w 3024845"/>
                <a:gd name="connsiteY287" fmla="*/ 713724 h 1087484"/>
                <a:gd name="connsiteX288" fmla="*/ 1582846 w 3024845"/>
                <a:gd name="connsiteY288" fmla="*/ 713724 h 1087484"/>
                <a:gd name="connsiteX289" fmla="*/ 1582846 w 3024845"/>
                <a:gd name="connsiteY289" fmla="*/ 731019 h 1087484"/>
                <a:gd name="connsiteX290" fmla="*/ 1592182 w 3024845"/>
                <a:gd name="connsiteY290" fmla="*/ 731924 h 1087484"/>
                <a:gd name="connsiteX291" fmla="*/ 1605140 w 3024845"/>
                <a:gd name="connsiteY291" fmla="*/ 731924 h 1087484"/>
                <a:gd name="connsiteX292" fmla="*/ 1605140 w 3024845"/>
                <a:gd name="connsiteY292" fmla="*/ 715886 h 1087484"/>
                <a:gd name="connsiteX293" fmla="*/ 1673096 w 3024845"/>
                <a:gd name="connsiteY293" fmla="*/ 715886 h 1087484"/>
                <a:gd name="connsiteX294" fmla="*/ 1673096 w 3024845"/>
                <a:gd name="connsiteY294" fmla="*/ 630633 h 1087484"/>
                <a:gd name="connsiteX295" fmla="*/ 1745104 w 3024845"/>
                <a:gd name="connsiteY295" fmla="*/ 630633 h 1087484"/>
                <a:gd name="connsiteX296" fmla="*/ 1745104 w 3024845"/>
                <a:gd name="connsiteY296" fmla="*/ 709401 h 1087484"/>
                <a:gd name="connsiteX297" fmla="*/ 1747008 w 3024845"/>
                <a:gd name="connsiteY297" fmla="*/ 709401 h 1087484"/>
                <a:gd name="connsiteX298" fmla="*/ 1748250 w 3024845"/>
                <a:gd name="connsiteY298" fmla="*/ 731924 h 1087484"/>
                <a:gd name="connsiteX299" fmla="*/ 1757926 w 3024845"/>
                <a:gd name="connsiteY299" fmla="*/ 731924 h 1087484"/>
                <a:gd name="connsiteX300" fmla="*/ 1759168 w 3024845"/>
                <a:gd name="connsiteY300" fmla="*/ 709401 h 1087484"/>
                <a:gd name="connsiteX301" fmla="*/ 1765248 w 3024845"/>
                <a:gd name="connsiteY301" fmla="*/ 709401 h 1087484"/>
                <a:gd name="connsiteX302" fmla="*/ 1766490 w 3024845"/>
                <a:gd name="connsiteY302" fmla="*/ 731924 h 1087484"/>
                <a:gd name="connsiteX303" fmla="*/ 1817112 w 3024845"/>
                <a:gd name="connsiteY303" fmla="*/ 731924 h 1087484"/>
                <a:gd name="connsiteX304" fmla="*/ 1817112 w 3024845"/>
                <a:gd name="connsiteY304" fmla="*/ 568896 h 1087484"/>
                <a:gd name="connsiteX305" fmla="*/ 2014439 w 3024845"/>
                <a:gd name="connsiteY305" fmla="*/ 568896 h 1087484"/>
                <a:gd name="connsiteX306" fmla="*/ 2014439 w 3024845"/>
                <a:gd name="connsiteY306" fmla="*/ 731924 h 1087484"/>
                <a:gd name="connsiteX307" fmla="*/ 2033136 w 3024845"/>
                <a:gd name="connsiteY307" fmla="*/ 731924 h 1087484"/>
                <a:gd name="connsiteX308" fmla="*/ 2033136 w 3024845"/>
                <a:gd name="connsiteY308" fmla="*/ 649231 h 1087484"/>
                <a:gd name="connsiteX309" fmla="*/ 2128256 w 3024845"/>
                <a:gd name="connsiteY309" fmla="*/ 649231 h 1087484"/>
                <a:gd name="connsiteX310" fmla="*/ 2146266 w 3024845"/>
                <a:gd name="connsiteY310" fmla="*/ 160309 h 1087484"/>
                <a:gd name="connsiteX311" fmla="*/ 2150320 w 3024845"/>
                <a:gd name="connsiteY311" fmla="*/ 88970 h 1087484"/>
                <a:gd name="connsiteX312" fmla="*/ 2152346 w 3024845"/>
                <a:gd name="connsiteY312" fmla="*/ 28441 h 1087484"/>
                <a:gd name="connsiteX313" fmla="*/ 2180720 w 3024845"/>
                <a:gd name="connsiteY313" fmla="*/ 584018 h 1087484"/>
                <a:gd name="connsiteX314" fmla="*/ 2245574 w 3024845"/>
                <a:gd name="connsiteY314" fmla="*/ 584018 h 1087484"/>
                <a:gd name="connsiteX315" fmla="*/ 2245574 w 3024845"/>
                <a:gd name="connsiteY315" fmla="*/ 659680 h 1087484"/>
                <a:gd name="connsiteX316" fmla="*/ 2253681 w 3024845"/>
                <a:gd name="connsiteY316" fmla="*/ 659680 h 1087484"/>
                <a:gd name="connsiteX317" fmla="*/ 2255708 w 3024845"/>
                <a:gd name="connsiteY317" fmla="*/ 653195 h 1087484"/>
                <a:gd name="connsiteX318" fmla="*/ 2261788 w 3024845"/>
                <a:gd name="connsiteY318" fmla="*/ 653195 h 1087484"/>
                <a:gd name="connsiteX319" fmla="*/ 2263815 w 3024845"/>
                <a:gd name="connsiteY319" fmla="*/ 661842 h 1087484"/>
                <a:gd name="connsiteX320" fmla="*/ 2275975 w 3024845"/>
                <a:gd name="connsiteY320" fmla="*/ 661842 h 1087484"/>
                <a:gd name="connsiteX321" fmla="*/ 2275975 w 3024845"/>
                <a:gd name="connsiteY321" fmla="*/ 655356 h 1087484"/>
                <a:gd name="connsiteX322" fmla="*/ 2298268 w 3024845"/>
                <a:gd name="connsiteY322" fmla="*/ 655356 h 1087484"/>
                <a:gd name="connsiteX323" fmla="*/ 2298268 w 3024845"/>
                <a:gd name="connsiteY323" fmla="*/ 661842 h 1087484"/>
                <a:gd name="connsiteX324" fmla="*/ 2318535 w 3024845"/>
                <a:gd name="connsiteY324" fmla="*/ 661842 h 1087484"/>
                <a:gd name="connsiteX325" fmla="*/ 2318535 w 3024845"/>
                <a:gd name="connsiteY325" fmla="*/ 707239 h 1087484"/>
                <a:gd name="connsiteX326" fmla="*/ 2332722 w 3024845"/>
                <a:gd name="connsiteY326" fmla="*/ 707239 h 1087484"/>
                <a:gd name="connsiteX327" fmla="*/ 2332722 w 3024845"/>
                <a:gd name="connsiteY327" fmla="*/ 694268 h 1087484"/>
                <a:gd name="connsiteX328" fmla="*/ 2348936 w 3024845"/>
                <a:gd name="connsiteY328" fmla="*/ 694268 h 1087484"/>
                <a:gd name="connsiteX329" fmla="*/ 2348936 w 3024845"/>
                <a:gd name="connsiteY329" fmla="*/ 514841 h 1087484"/>
                <a:gd name="connsiteX330" fmla="*/ 2355016 w 3024845"/>
                <a:gd name="connsiteY330" fmla="*/ 508355 h 1087484"/>
                <a:gd name="connsiteX331" fmla="*/ 2427977 w 3024845"/>
                <a:gd name="connsiteY331" fmla="*/ 508355 h 1087484"/>
                <a:gd name="connsiteX332" fmla="*/ 2427977 w 3024845"/>
                <a:gd name="connsiteY332" fmla="*/ 517003 h 1087484"/>
                <a:gd name="connsiteX333" fmla="*/ 2438110 w 3024845"/>
                <a:gd name="connsiteY333" fmla="*/ 517003 h 1087484"/>
                <a:gd name="connsiteX334" fmla="*/ 2438110 w 3024845"/>
                <a:gd name="connsiteY334" fmla="*/ 631577 h 1087484"/>
                <a:gd name="connsiteX335" fmla="*/ 2460404 w 3024845"/>
                <a:gd name="connsiteY335" fmla="*/ 631577 h 1087484"/>
                <a:gd name="connsiteX336" fmla="*/ 2460404 w 3024845"/>
                <a:gd name="connsiteY336" fmla="*/ 564562 h 1087484"/>
                <a:gd name="connsiteX337" fmla="*/ 2486751 w 3024845"/>
                <a:gd name="connsiteY337" fmla="*/ 564562 h 1087484"/>
                <a:gd name="connsiteX338" fmla="*/ 2490804 w 3024845"/>
                <a:gd name="connsiteY338" fmla="*/ 560238 h 1087484"/>
                <a:gd name="connsiteX339" fmla="*/ 2498911 w 3024845"/>
                <a:gd name="connsiteY339" fmla="*/ 560238 h 1087484"/>
                <a:gd name="connsiteX340" fmla="*/ 2502964 w 3024845"/>
                <a:gd name="connsiteY340" fmla="*/ 564562 h 1087484"/>
                <a:gd name="connsiteX341" fmla="*/ 2525258 w 3024845"/>
                <a:gd name="connsiteY341" fmla="*/ 564562 h 1087484"/>
                <a:gd name="connsiteX342" fmla="*/ 2525258 w 3024845"/>
                <a:gd name="connsiteY342" fmla="*/ 447826 h 1087484"/>
                <a:gd name="connsiteX343" fmla="*/ 2582005 w 3024845"/>
                <a:gd name="connsiteY343" fmla="*/ 437017 h 1087484"/>
                <a:gd name="connsiteX344" fmla="*/ 2582005 w 3024845"/>
                <a:gd name="connsiteY344" fmla="*/ 438098 h 1087484"/>
                <a:gd name="connsiteX345" fmla="*/ 2582005 w 3024845"/>
                <a:gd name="connsiteY345" fmla="*/ 445664 h 1087484"/>
                <a:gd name="connsiteX346" fmla="*/ 2608352 w 3024845"/>
                <a:gd name="connsiteY346" fmla="*/ 445664 h 1087484"/>
                <a:gd name="connsiteX347" fmla="*/ 2608352 w 3024845"/>
                <a:gd name="connsiteY347" fmla="*/ 700754 h 1087484"/>
                <a:gd name="connsiteX348" fmla="*/ 2630646 w 3024845"/>
                <a:gd name="connsiteY348" fmla="*/ 700754 h 1087484"/>
                <a:gd name="connsiteX349" fmla="*/ 2630646 w 3024845"/>
                <a:gd name="connsiteY349" fmla="*/ 696430 h 1087484"/>
                <a:gd name="connsiteX350" fmla="*/ 2642806 w 3024845"/>
                <a:gd name="connsiteY350" fmla="*/ 696430 h 1087484"/>
                <a:gd name="connsiteX351" fmla="*/ 2642806 w 3024845"/>
                <a:gd name="connsiteY351" fmla="*/ 700754 h 1087484"/>
                <a:gd name="connsiteX352" fmla="*/ 2667126 w 3024845"/>
                <a:gd name="connsiteY352" fmla="*/ 700754 h 1087484"/>
                <a:gd name="connsiteX353" fmla="*/ 2667126 w 3024845"/>
                <a:gd name="connsiteY353" fmla="*/ 687783 h 1087484"/>
                <a:gd name="connsiteX354" fmla="*/ 2695500 w 3024845"/>
                <a:gd name="connsiteY354" fmla="*/ 687783 h 1087484"/>
                <a:gd name="connsiteX355" fmla="*/ 2707660 w 3024845"/>
                <a:gd name="connsiteY355" fmla="*/ 683459 h 1087484"/>
                <a:gd name="connsiteX356" fmla="*/ 2727927 w 3024845"/>
                <a:gd name="connsiteY356" fmla="*/ 687783 h 1087484"/>
                <a:gd name="connsiteX357" fmla="*/ 2727927 w 3024845"/>
                <a:gd name="connsiteY357" fmla="*/ 670489 h 1087484"/>
                <a:gd name="connsiteX358" fmla="*/ 2736034 w 3024845"/>
                <a:gd name="connsiteY358" fmla="*/ 670489 h 1087484"/>
                <a:gd name="connsiteX359" fmla="*/ 2736034 w 3024845"/>
                <a:gd name="connsiteY359" fmla="*/ 657518 h 1087484"/>
                <a:gd name="connsiteX360" fmla="*/ 2792781 w 3024845"/>
                <a:gd name="connsiteY360" fmla="*/ 657518 h 1087484"/>
                <a:gd name="connsiteX361" fmla="*/ 2792781 w 3024845"/>
                <a:gd name="connsiteY361" fmla="*/ 627253 h 1087484"/>
                <a:gd name="connsiteX362" fmla="*/ 2811021 w 3024845"/>
                <a:gd name="connsiteY362" fmla="*/ 627253 h 1087484"/>
                <a:gd name="connsiteX363" fmla="*/ 2811021 w 3024845"/>
                <a:gd name="connsiteY363" fmla="*/ 620768 h 1087484"/>
                <a:gd name="connsiteX364" fmla="*/ 2823181 w 3024845"/>
                <a:gd name="connsiteY364" fmla="*/ 620768 h 1087484"/>
                <a:gd name="connsiteX365" fmla="*/ 2823181 w 3024845"/>
                <a:gd name="connsiteY365" fmla="*/ 627253 h 1087484"/>
                <a:gd name="connsiteX366" fmla="*/ 2839395 w 3024845"/>
                <a:gd name="connsiteY366" fmla="*/ 627253 h 1087484"/>
                <a:gd name="connsiteX367" fmla="*/ 2839395 w 3024845"/>
                <a:gd name="connsiteY367" fmla="*/ 676974 h 1087484"/>
                <a:gd name="connsiteX368" fmla="*/ 2871822 w 3024845"/>
                <a:gd name="connsiteY368" fmla="*/ 676974 h 1087484"/>
                <a:gd name="connsiteX369" fmla="*/ 2871822 w 3024845"/>
                <a:gd name="connsiteY369" fmla="*/ 651033 h 1087484"/>
                <a:gd name="connsiteX370" fmla="*/ 2910329 w 3024845"/>
                <a:gd name="connsiteY370" fmla="*/ 651033 h 1087484"/>
                <a:gd name="connsiteX371" fmla="*/ 2910329 w 3024845"/>
                <a:gd name="connsiteY371" fmla="*/ 620768 h 1087484"/>
                <a:gd name="connsiteX372" fmla="*/ 2958970 w 3024845"/>
                <a:gd name="connsiteY372" fmla="*/ 620768 h 1087484"/>
                <a:gd name="connsiteX373" fmla="*/ 2958970 w 3024845"/>
                <a:gd name="connsiteY373" fmla="*/ 731924 h 1087484"/>
                <a:gd name="connsiteX374" fmla="*/ 2958970 w 3024845"/>
                <a:gd name="connsiteY374" fmla="*/ 745703 h 1087484"/>
                <a:gd name="connsiteX375" fmla="*/ 3024845 w 3024845"/>
                <a:gd name="connsiteY375" fmla="*/ 745703 h 1087484"/>
                <a:gd name="connsiteX376" fmla="*/ 3024845 w 3024845"/>
                <a:gd name="connsiteY376" fmla="*/ 1087484 h 1087484"/>
                <a:gd name="connsiteX377" fmla="*/ 2054 w 3024845"/>
                <a:gd name="connsiteY377" fmla="*/ 1085151 h 1087484"/>
                <a:gd name="connsiteX378" fmla="*/ 0 w 3024845"/>
                <a:gd name="connsiteY378" fmla="*/ 651033 h 1087484"/>
                <a:gd name="connsiteX379" fmla="*/ 20267 w 3024845"/>
                <a:gd name="connsiteY379" fmla="*/ 651033 h 1087484"/>
                <a:gd name="connsiteX380" fmla="*/ 20774 w 3024845"/>
                <a:gd name="connsiteY380" fmla="*/ 649952 h 1087484"/>
                <a:gd name="connsiteX381" fmla="*/ 24320 w 3024845"/>
                <a:gd name="connsiteY381" fmla="*/ 642386 h 1087484"/>
                <a:gd name="connsiteX382" fmla="*/ 26094 w 3024845"/>
                <a:gd name="connsiteY382" fmla="*/ 642656 h 1087484"/>
                <a:gd name="connsiteX383" fmla="*/ 38507 w 3024845"/>
                <a:gd name="connsiteY383" fmla="*/ 644547 h 1087484"/>
                <a:gd name="connsiteX384" fmla="*/ 39014 w 3024845"/>
                <a:gd name="connsiteY384" fmla="*/ 645899 h 1087484"/>
                <a:gd name="connsiteX385" fmla="*/ 42560 w 3024845"/>
                <a:gd name="connsiteY385" fmla="*/ 655356 h 1087484"/>
                <a:gd name="connsiteX386" fmla="*/ 68907 w 3024845"/>
                <a:gd name="connsiteY386" fmla="*/ 657518 h 1087484"/>
                <a:gd name="connsiteX387" fmla="*/ 68907 w 3024845"/>
                <a:gd name="connsiteY387" fmla="*/ 534297 h 1087484"/>
                <a:gd name="connsiteX388" fmla="*/ 70934 w 3024845"/>
                <a:gd name="connsiteY388" fmla="*/ 534297 h 1087484"/>
                <a:gd name="connsiteX389" fmla="*/ 85121 w 3024845"/>
                <a:gd name="connsiteY389" fmla="*/ 534297 h 1087484"/>
                <a:gd name="connsiteX390" fmla="*/ 85121 w 3024845"/>
                <a:gd name="connsiteY390" fmla="*/ 398105 h 1087484"/>
                <a:gd name="connsiteX391" fmla="*/ 86894 w 3024845"/>
                <a:gd name="connsiteY391" fmla="*/ 398105 h 1087484"/>
                <a:gd name="connsiteX392" fmla="*/ 99308 w 3024845"/>
                <a:gd name="connsiteY392" fmla="*/ 398105 h 1087484"/>
                <a:gd name="connsiteX393" fmla="*/ 99308 w 3024845"/>
                <a:gd name="connsiteY393" fmla="*/ 283531 h 1087484"/>
                <a:gd name="connsiteX394" fmla="*/ 103361 w 3024845"/>
                <a:gd name="connsiteY394" fmla="*/ 255427 h 1087484"/>
                <a:gd name="connsiteX395" fmla="*/ 105388 w 3024845"/>
                <a:gd name="connsiteY395" fmla="*/ 255427 h 1087484"/>
                <a:gd name="connsiteX396" fmla="*/ 119575 w 3024845"/>
                <a:gd name="connsiteY396" fmla="*/ 255427 h 1087484"/>
                <a:gd name="connsiteX0" fmla="*/ 119575 w 3024845"/>
                <a:gd name="connsiteY0" fmla="*/ 200101 h 1032158"/>
                <a:gd name="connsiteX1" fmla="*/ 200642 w 3024845"/>
                <a:gd name="connsiteY1" fmla="*/ 197940 h 1032158"/>
                <a:gd name="connsiteX2" fmla="*/ 202669 w 3024845"/>
                <a:gd name="connsiteY2" fmla="*/ 197940 h 1032158"/>
                <a:gd name="connsiteX3" fmla="*/ 216856 w 3024845"/>
                <a:gd name="connsiteY3" fmla="*/ 197940 h 1032158"/>
                <a:gd name="connsiteX4" fmla="*/ 216856 w 3024845"/>
                <a:gd name="connsiteY4" fmla="*/ 221719 h 1032158"/>
                <a:gd name="connsiteX5" fmla="*/ 217363 w 3024845"/>
                <a:gd name="connsiteY5" fmla="*/ 222530 h 1032158"/>
                <a:gd name="connsiteX6" fmla="*/ 220909 w 3024845"/>
                <a:gd name="connsiteY6" fmla="*/ 228205 h 1032158"/>
                <a:gd name="connsiteX7" fmla="*/ 220909 w 3024845"/>
                <a:gd name="connsiteY7" fmla="*/ 342779 h 1032158"/>
                <a:gd name="connsiteX8" fmla="*/ 223189 w 3024845"/>
                <a:gd name="connsiteY8" fmla="*/ 342779 h 1032158"/>
                <a:gd name="connsiteX9" fmla="*/ 239150 w 3024845"/>
                <a:gd name="connsiteY9" fmla="*/ 342779 h 1032158"/>
                <a:gd name="connsiteX10" fmla="*/ 239150 w 3024845"/>
                <a:gd name="connsiteY10" fmla="*/ 483294 h 1032158"/>
                <a:gd name="connsiteX11" fmla="*/ 240670 w 3024845"/>
                <a:gd name="connsiteY11" fmla="*/ 483024 h 1032158"/>
                <a:gd name="connsiteX12" fmla="*/ 251310 w 3024845"/>
                <a:gd name="connsiteY12" fmla="*/ 481133 h 1032158"/>
                <a:gd name="connsiteX13" fmla="*/ 249283 w 3024845"/>
                <a:gd name="connsiteY13" fmla="*/ 569765 h 1032158"/>
                <a:gd name="connsiteX14" fmla="*/ 250803 w 3024845"/>
                <a:gd name="connsiteY14" fmla="*/ 570036 h 1032158"/>
                <a:gd name="connsiteX15" fmla="*/ 261443 w 3024845"/>
                <a:gd name="connsiteY15" fmla="*/ 571927 h 1032158"/>
                <a:gd name="connsiteX16" fmla="*/ 261696 w 3024845"/>
                <a:gd name="connsiteY16" fmla="*/ 572738 h 1032158"/>
                <a:gd name="connsiteX17" fmla="*/ 263470 w 3024845"/>
                <a:gd name="connsiteY17" fmla="*/ 578413 h 1032158"/>
                <a:gd name="connsiteX18" fmla="*/ 264230 w 3024845"/>
                <a:gd name="connsiteY18" fmla="*/ 575981 h 1032158"/>
                <a:gd name="connsiteX19" fmla="*/ 269550 w 3024845"/>
                <a:gd name="connsiteY19" fmla="*/ 558957 h 1032158"/>
                <a:gd name="connsiteX20" fmla="*/ 271323 w 3024845"/>
                <a:gd name="connsiteY20" fmla="*/ 558957 h 1032158"/>
                <a:gd name="connsiteX21" fmla="*/ 283737 w 3024845"/>
                <a:gd name="connsiteY21" fmla="*/ 558957 h 1032158"/>
                <a:gd name="connsiteX22" fmla="*/ 283737 w 3024845"/>
                <a:gd name="connsiteY22" fmla="*/ 591383 h 1032158"/>
                <a:gd name="connsiteX23" fmla="*/ 284750 w 3024845"/>
                <a:gd name="connsiteY23" fmla="*/ 591924 h 1032158"/>
                <a:gd name="connsiteX24" fmla="*/ 291844 w 3024845"/>
                <a:gd name="connsiteY24" fmla="*/ 595707 h 1032158"/>
                <a:gd name="connsiteX25" fmla="*/ 291844 w 3024845"/>
                <a:gd name="connsiteY25" fmla="*/ 597058 h 1032158"/>
                <a:gd name="connsiteX26" fmla="*/ 291844 w 3024845"/>
                <a:gd name="connsiteY26" fmla="*/ 606516 h 1032158"/>
                <a:gd name="connsiteX27" fmla="*/ 336431 w 3024845"/>
                <a:gd name="connsiteY27" fmla="*/ 606516 h 1032158"/>
                <a:gd name="connsiteX28" fmla="*/ 336431 w 3024845"/>
                <a:gd name="connsiteY28" fmla="*/ 607597 h 1032158"/>
                <a:gd name="connsiteX29" fmla="*/ 336431 w 3024845"/>
                <a:gd name="connsiteY29" fmla="*/ 615163 h 1032158"/>
                <a:gd name="connsiteX30" fmla="*/ 338457 w 3024845"/>
                <a:gd name="connsiteY30" fmla="*/ 615163 h 1032158"/>
                <a:gd name="connsiteX31" fmla="*/ 352644 w 3024845"/>
                <a:gd name="connsiteY31" fmla="*/ 615163 h 1032158"/>
                <a:gd name="connsiteX32" fmla="*/ 352644 w 3024845"/>
                <a:gd name="connsiteY32" fmla="*/ 584898 h 1032158"/>
                <a:gd name="connsiteX33" fmla="*/ 397231 w 3024845"/>
                <a:gd name="connsiteY33" fmla="*/ 584898 h 1032158"/>
                <a:gd name="connsiteX34" fmla="*/ 397231 w 3024845"/>
                <a:gd name="connsiteY34" fmla="*/ 583547 h 1032158"/>
                <a:gd name="connsiteX35" fmla="*/ 397231 w 3024845"/>
                <a:gd name="connsiteY35" fmla="*/ 574089 h 1032158"/>
                <a:gd name="connsiteX36" fmla="*/ 398245 w 3024845"/>
                <a:gd name="connsiteY36" fmla="*/ 574089 h 1032158"/>
                <a:gd name="connsiteX37" fmla="*/ 405338 w 3024845"/>
                <a:gd name="connsiteY37" fmla="*/ 574089 h 1032158"/>
                <a:gd name="connsiteX38" fmla="*/ 405338 w 3024845"/>
                <a:gd name="connsiteY38" fmla="*/ 572198 h 1032158"/>
                <a:gd name="connsiteX39" fmla="*/ 405338 w 3024845"/>
                <a:gd name="connsiteY39" fmla="*/ 558957 h 1032158"/>
                <a:gd name="connsiteX40" fmla="*/ 406098 w 3024845"/>
                <a:gd name="connsiteY40" fmla="*/ 558957 h 1032158"/>
                <a:gd name="connsiteX41" fmla="*/ 411418 w 3024845"/>
                <a:gd name="connsiteY41" fmla="*/ 558957 h 1032158"/>
                <a:gd name="connsiteX42" fmla="*/ 411418 w 3024845"/>
                <a:gd name="connsiteY42" fmla="*/ 557876 h 1032158"/>
                <a:gd name="connsiteX43" fmla="*/ 411418 w 3024845"/>
                <a:gd name="connsiteY43" fmla="*/ 550309 h 1032158"/>
                <a:gd name="connsiteX44" fmla="*/ 413445 w 3024845"/>
                <a:gd name="connsiteY44" fmla="*/ 550309 h 1032158"/>
                <a:gd name="connsiteX45" fmla="*/ 427632 w 3024845"/>
                <a:gd name="connsiteY45" fmla="*/ 550309 h 1032158"/>
                <a:gd name="connsiteX46" fmla="*/ 427632 w 3024845"/>
                <a:gd name="connsiteY46" fmla="*/ 551390 h 1032158"/>
                <a:gd name="connsiteX47" fmla="*/ 427632 w 3024845"/>
                <a:gd name="connsiteY47" fmla="*/ 558957 h 1032158"/>
                <a:gd name="connsiteX48" fmla="*/ 449925 w 3024845"/>
                <a:gd name="connsiteY48" fmla="*/ 558957 h 1032158"/>
                <a:gd name="connsiteX49" fmla="*/ 449925 w 3024845"/>
                <a:gd name="connsiteY49" fmla="*/ 557065 h 1032158"/>
                <a:gd name="connsiteX50" fmla="*/ 449925 w 3024845"/>
                <a:gd name="connsiteY50" fmla="*/ 543824 h 1032158"/>
                <a:gd name="connsiteX51" fmla="*/ 451699 w 3024845"/>
                <a:gd name="connsiteY51" fmla="*/ 543824 h 1032158"/>
                <a:gd name="connsiteX52" fmla="*/ 464112 w 3024845"/>
                <a:gd name="connsiteY52" fmla="*/ 543824 h 1032158"/>
                <a:gd name="connsiteX53" fmla="*/ 464112 w 3024845"/>
                <a:gd name="connsiteY53" fmla="*/ 567604 h 1032158"/>
                <a:gd name="connsiteX54" fmla="*/ 465126 w 3024845"/>
                <a:gd name="connsiteY54" fmla="*/ 567604 h 1032158"/>
                <a:gd name="connsiteX55" fmla="*/ 472219 w 3024845"/>
                <a:gd name="connsiteY55" fmla="*/ 567604 h 1032158"/>
                <a:gd name="connsiteX56" fmla="*/ 472219 w 3024845"/>
                <a:gd name="connsiteY56" fmla="*/ 566523 h 1032158"/>
                <a:gd name="connsiteX57" fmla="*/ 472219 w 3024845"/>
                <a:gd name="connsiteY57" fmla="*/ 558957 h 1032158"/>
                <a:gd name="connsiteX58" fmla="*/ 473992 w 3024845"/>
                <a:gd name="connsiteY58" fmla="*/ 558957 h 1032158"/>
                <a:gd name="connsiteX59" fmla="*/ 486406 w 3024845"/>
                <a:gd name="connsiteY59" fmla="*/ 558957 h 1032158"/>
                <a:gd name="connsiteX60" fmla="*/ 486406 w 3024845"/>
                <a:gd name="connsiteY60" fmla="*/ 584898 h 1032158"/>
                <a:gd name="connsiteX61" fmla="*/ 488433 w 3024845"/>
                <a:gd name="connsiteY61" fmla="*/ 584898 h 1032158"/>
                <a:gd name="connsiteX62" fmla="*/ 502619 w 3024845"/>
                <a:gd name="connsiteY62" fmla="*/ 584898 h 1032158"/>
                <a:gd name="connsiteX63" fmla="*/ 502619 w 3024845"/>
                <a:gd name="connsiteY63" fmla="*/ 586519 h 1032158"/>
                <a:gd name="connsiteX64" fmla="*/ 502619 w 3024845"/>
                <a:gd name="connsiteY64" fmla="*/ 597869 h 1032158"/>
                <a:gd name="connsiteX65" fmla="*/ 503379 w 3024845"/>
                <a:gd name="connsiteY65" fmla="*/ 597869 h 1032158"/>
                <a:gd name="connsiteX66" fmla="*/ 508700 w 3024845"/>
                <a:gd name="connsiteY66" fmla="*/ 597869 h 1032158"/>
                <a:gd name="connsiteX67" fmla="*/ 508700 w 3024845"/>
                <a:gd name="connsiteY67" fmla="*/ 597058 h 1032158"/>
                <a:gd name="connsiteX68" fmla="*/ 508700 w 3024845"/>
                <a:gd name="connsiteY68" fmla="*/ 591383 h 1032158"/>
                <a:gd name="connsiteX69" fmla="*/ 539100 w 3024845"/>
                <a:gd name="connsiteY69" fmla="*/ 591383 h 1032158"/>
                <a:gd name="connsiteX70" fmla="*/ 539100 w 3024845"/>
                <a:gd name="connsiteY70" fmla="*/ 615163 h 1032158"/>
                <a:gd name="connsiteX71" fmla="*/ 540113 w 3024845"/>
                <a:gd name="connsiteY71" fmla="*/ 615163 h 1032158"/>
                <a:gd name="connsiteX72" fmla="*/ 547207 w 3024845"/>
                <a:gd name="connsiteY72" fmla="*/ 615163 h 1032158"/>
                <a:gd name="connsiteX73" fmla="*/ 547207 w 3024845"/>
                <a:gd name="connsiteY73" fmla="*/ 616244 h 1032158"/>
                <a:gd name="connsiteX74" fmla="*/ 547207 w 3024845"/>
                <a:gd name="connsiteY74" fmla="*/ 623810 h 1032158"/>
                <a:gd name="connsiteX75" fmla="*/ 547967 w 3024845"/>
                <a:gd name="connsiteY75" fmla="*/ 623810 h 1032158"/>
                <a:gd name="connsiteX76" fmla="*/ 553287 w 3024845"/>
                <a:gd name="connsiteY76" fmla="*/ 623810 h 1032158"/>
                <a:gd name="connsiteX77" fmla="*/ 553287 w 3024845"/>
                <a:gd name="connsiteY77" fmla="*/ 621648 h 1032158"/>
                <a:gd name="connsiteX78" fmla="*/ 553287 w 3024845"/>
                <a:gd name="connsiteY78" fmla="*/ 606516 h 1032158"/>
                <a:gd name="connsiteX79" fmla="*/ 554300 w 3024845"/>
                <a:gd name="connsiteY79" fmla="*/ 606516 h 1032158"/>
                <a:gd name="connsiteX80" fmla="*/ 561394 w 3024845"/>
                <a:gd name="connsiteY80" fmla="*/ 606516 h 1032158"/>
                <a:gd name="connsiteX81" fmla="*/ 561394 w 3024845"/>
                <a:gd name="connsiteY81" fmla="*/ 607597 h 1032158"/>
                <a:gd name="connsiteX82" fmla="*/ 561394 w 3024845"/>
                <a:gd name="connsiteY82" fmla="*/ 615163 h 1032158"/>
                <a:gd name="connsiteX83" fmla="*/ 566714 w 3024845"/>
                <a:gd name="connsiteY83" fmla="*/ 613170 h 1032158"/>
                <a:gd name="connsiteX84" fmla="*/ 567474 w 3024845"/>
                <a:gd name="connsiteY84" fmla="*/ 612190 h 1032158"/>
                <a:gd name="connsiteX85" fmla="*/ 567474 w 3024845"/>
                <a:gd name="connsiteY85" fmla="*/ 606516 h 1032158"/>
                <a:gd name="connsiteX86" fmla="*/ 605981 w 3024845"/>
                <a:gd name="connsiteY86" fmla="*/ 606516 h 1032158"/>
                <a:gd name="connsiteX87" fmla="*/ 605981 w 3024845"/>
                <a:gd name="connsiteY87" fmla="*/ 630295 h 1032158"/>
                <a:gd name="connsiteX88" fmla="*/ 608007 w 3024845"/>
                <a:gd name="connsiteY88" fmla="*/ 630295 h 1032158"/>
                <a:gd name="connsiteX89" fmla="*/ 622194 w 3024845"/>
                <a:gd name="connsiteY89" fmla="*/ 630295 h 1032158"/>
                <a:gd name="connsiteX90" fmla="*/ 622194 w 3024845"/>
                <a:gd name="connsiteY90" fmla="*/ 631376 h 1032158"/>
                <a:gd name="connsiteX91" fmla="*/ 622194 w 3024845"/>
                <a:gd name="connsiteY91" fmla="*/ 638942 h 1032158"/>
                <a:gd name="connsiteX92" fmla="*/ 623968 w 3024845"/>
                <a:gd name="connsiteY92" fmla="*/ 638942 h 1032158"/>
                <a:gd name="connsiteX93" fmla="*/ 636381 w 3024845"/>
                <a:gd name="connsiteY93" fmla="*/ 638942 h 1032158"/>
                <a:gd name="connsiteX94" fmla="*/ 636381 w 3024845"/>
                <a:gd name="connsiteY94" fmla="*/ 615163 h 1032158"/>
                <a:gd name="connsiteX95" fmla="*/ 637394 w 3024845"/>
                <a:gd name="connsiteY95" fmla="*/ 615163 h 1032158"/>
                <a:gd name="connsiteX96" fmla="*/ 644488 w 3024845"/>
                <a:gd name="connsiteY96" fmla="*/ 615163 h 1032158"/>
                <a:gd name="connsiteX97" fmla="*/ 644488 w 3024845"/>
                <a:gd name="connsiteY97" fmla="*/ 582736 h 1032158"/>
                <a:gd name="connsiteX98" fmla="*/ 645501 w 3024845"/>
                <a:gd name="connsiteY98" fmla="*/ 582736 h 1032158"/>
                <a:gd name="connsiteX99" fmla="*/ 652595 w 3024845"/>
                <a:gd name="connsiteY99" fmla="*/ 582736 h 1032158"/>
                <a:gd name="connsiteX100" fmla="*/ 652595 w 3024845"/>
                <a:gd name="connsiteY100" fmla="*/ 580845 h 1032158"/>
                <a:gd name="connsiteX101" fmla="*/ 652595 w 3024845"/>
                <a:gd name="connsiteY101" fmla="*/ 567604 h 1032158"/>
                <a:gd name="connsiteX102" fmla="*/ 651328 w 3024845"/>
                <a:gd name="connsiteY102" fmla="*/ 565982 h 1032158"/>
                <a:gd name="connsiteX103" fmla="*/ 656648 w 3024845"/>
                <a:gd name="connsiteY103" fmla="*/ 554633 h 1032158"/>
                <a:gd name="connsiteX104" fmla="*/ 664755 w 3024845"/>
                <a:gd name="connsiteY104" fmla="*/ 582736 h 1032158"/>
                <a:gd name="connsiteX105" fmla="*/ 665515 w 3024845"/>
                <a:gd name="connsiteY105" fmla="*/ 582736 h 1032158"/>
                <a:gd name="connsiteX106" fmla="*/ 670835 w 3024845"/>
                <a:gd name="connsiteY106" fmla="*/ 582736 h 1032158"/>
                <a:gd name="connsiteX107" fmla="*/ 670835 w 3024845"/>
                <a:gd name="connsiteY107" fmla="*/ 476809 h 1032158"/>
                <a:gd name="connsiteX108" fmla="*/ 672355 w 3024845"/>
                <a:gd name="connsiteY108" fmla="*/ 476809 h 1032158"/>
                <a:gd name="connsiteX109" fmla="*/ 682995 w 3024845"/>
                <a:gd name="connsiteY109" fmla="*/ 476809 h 1032158"/>
                <a:gd name="connsiteX110" fmla="*/ 682995 w 3024845"/>
                <a:gd name="connsiteY110" fmla="*/ 429250 h 1032158"/>
                <a:gd name="connsiteX111" fmla="*/ 709342 w 3024845"/>
                <a:gd name="connsiteY111" fmla="*/ 429250 h 1032158"/>
                <a:gd name="connsiteX112" fmla="*/ 709342 w 3024845"/>
                <a:gd name="connsiteY112" fmla="*/ 407632 h 1032158"/>
                <a:gd name="connsiteX113" fmla="*/ 743796 w 3024845"/>
                <a:gd name="connsiteY113" fmla="*/ 407632 h 1032158"/>
                <a:gd name="connsiteX114" fmla="*/ 743796 w 3024845"/>
                <a:gd name="connsiteY114" fmla="*/ 410064 h 1032158"/>
                <a:gd name="connsiteX115" fmla="*/ 743796 w 3024845"/>
                <a:gd name="connsiteY115" fmla="*/ 427088 h 1032158"/>
                <a:gd name="connsiteX116" fmla="*/ 746076 w 3024845"/>
                <a:gd name="connsiteY116" fmla="*/ 427088 h 1032158"/>
                <a:gd name="connsiteX117" fmla="*/ 762036 w 3024845"/>
                <a:gd name="connsiteY117" fmla="*/ 427088 h 1032158"/>
                <a:gd name="connsiteX118" fmla="*/ 762036 w 3024845"/>
                <a:gd name="connsiteY118" fmla="*/ 474647 h 1032158"/>
                <a:gd name="connsiteX119" fmla="*/ 763049 w 3024845"/>
                <a:gd name="connsiteY119" fmla="*/ 474647 h 1032158"/>
                <a:gd name="connsiteX120" fmla="*/ 770143 w 3024845"/>
                <a:gd name="connsiteY120" fmla="*/ 474647 h 1032158"/>
                <a:gd name="connsiteX121" fmla="*/ 784330 w 3024845"/>
                <a:gd name="connsiteY121" fmla="*/ 478971 h 1032158"/>
                <a:gd name="connsiteX122" fmla="*/ 784330 w 3024845"/>
                <a:gd name="connsiteY122" fmla="*/ 517883 h 1032158"/>
                <a:gd name="connsiteX123" fmla="*/ 785343 w 3024845"/>
                <a:gd name="connsiteY123" fmla="*/ 517883 h 1032158"/>
                <a:gd name="connsiteX124" fmla="*/ 792436 w 3024845"/>
                <a:gd name="connsiteY124" fmla="*/ 517883 h 1032158"/>
                <a:gd name="connsiteX125" fmla="*/ 792436 w 3024845"/>
                <a:gd name="connsiteY125" fmla="*/ 519504 h 1032158"/>
                <a:gd name="connsiteX126" fmla="*/ 792436 w 3024845"/>
                <a:gd name="connsiteY126" fmla="*/ 530853 h 1032158"/>
                <a:gd name="connsiteX127" fmla="*/ 794463 w 3024845"/>
                <a:gd name="connsiteY127" fmla="*/ 530853 h 1032158"/>
                <a:gd name="connsiteX128" fmla="*/ 808650 w 3024845"/>
                <a:gd name="connsiteY128" fmla="*/ 530853 h 1032158"/>
                <a:gd name="connsiteX129" fmla="*/ 814730 w 3024845"/>
                <a:gd name="connsiteY129" fmla="*/ 537339 h 1032158"/>
                <a:gd name="connsiteX130" fmla="*/ 814730 w 3024845"/>
                <a:gd name="connsiteY130" fmla="*/ 558957 h 1032158"/>
                <a:gd name="connsiteX131" fmla="*/ 817010 w 3024845"/>
                <a:gd name="connsiteY131" fmla="*/ 558957 h 1032158"/>
                <a:gd name="connsiteX132" fmla="*/ 832970 w 3024845"/>
                <a:gd name="connsiteY132" fmla="*/ 558957 h 1032158"/>
                <a:gd name="connsiteX133" fmla="*/ 832970 w 3024845"/>
                <a:gd name="connsiteY133" fmla="*/ 560037 h 1032158"/>
                <a:gd name="connsiteX134" fmla="*/ 832970 w 3024845"/>
                <a:gd name="connsiteY134" fmla="*/ 567604 h 1032158"/>
                <a:gd name="connsiteX135" fmla="*/ 834237 w 3024845"/>
                <a:gd name="connsiteY135" fmla="*/ 567604 h 1032158"/>
                <a:gd name="connsiteX136" fmla="*/ 843104 w 3024845"/>
                <a:gd name="connsiteY136" fmla="*/ 567604 h 1032158"/>
                <a:gd name="connsiteX137" fmla="*/ 843104 w 3024845"/>
                <a:gd name="connsiteY137" fmla="*/ 569765 h 1032158"/>
                <a:gd name="connsiteX138" fmla="*/ 843104 w 3024845"/>
                <a:gd name="connsiteY138" fmla="*/ 584898 h 1032158"/>
                <a:gd name="connsiteX139" fmla="*/ 847157 w 3024845"/>
                <a:gd name="connsiteY139" fmla="*/ 583006 h 1032158"/>
                <a:gd name="connsiteX140" fmla="*/ 847157 w 3024845"/>
                <a:gd name="connsiteY140" fmla="*/ 569765 h 1032158"/>
                <a:gd name="connsiteX141" fmla="*/ 848170 w 3024845"/>
                <a:gd name="connsiteY141" fmla="*/ 569765 h 1032158"/>
                <a:gd name="connsiteX142" fmla="*/ 855264 w 3024845"/>
                <a:gd name="connsiteY142" fmla="*/ 569765 h 1032158"/>
                <a:gd name="connsiteX143" fmla="*/ 855264 w 3024845"/>
                <a:gd name="connsiteY143" fmla="*/ 571387 h 1032158"/>
                <a:gd name="connsiteX144" fmla="*/ 855264 w 3024845"/>
                <a:gd name="connsiteY144" fmla="*/ 582736 h 1032158"/>
                <a:gd name="connsiteX145" fmla="*/ 856024 w 3024845"/>
                <a:gd name="connsiteY145" fmla="*/ 582736 h 1032158"/>
                <a:gd name="connsiteX146" fmla="*/ 861344 w 3024845"/>
                <a:gd name="connsiteY146" fmla="*/ 582736 h 1032158"/>
                <a:gd name="connsiteX147" fmla="*/ 909984 w 3024845"/>
                <a:gd name="connsiteY147" fmla="*/ 578413 h 1032158"/>
                <a:gd name="connsiteX148" fmla="*/ 909984 w 3024845"/>
                <a:gd name="connsiteY148" fmla="*/ 579764 h 1032158"/>
                <a:gd name="connsiteX149" fmla="*/ 909984 w 3024845"/>
                <a:gd name="connsiteY149" fmla="*/ 589221 h 1032158"/>
                <a:gd name="connsiteX150" fmla="*/ 910744 w 3024845"/>
                <a:gd name="connsiteY150" fmla="*/ 589221 h 1032158"/>
                <a:gd name="connsiteX151" fmla="*/ 916065 w 3024845"/>
                <a:gd name="connsiteY151" fmla="*/ 589221 h 1032158"/>
                <a:gd name="connsiteX152" fmla="*/ 916065 w 3024845"/>
                <a:gd name="connsiteY152" fmla="*/ 591383 h 1032158"/>
                <a:gd name="connsiteX153" fmla="*/ 916065 w 3024845"/>
                <a:gd name="connsiteY153" fmla="*/ 606516 h 1032158"/>
                <a:gd name="connsiteX154" fmla="*/ 918091 w 3024845"/>
                <a:gd name="connsiteY154" fmla="*/ 605165 h 1032158"/>
                <a:gd name="connsiteX155" fmla="*/ 932278 w 3024845"/>
                <a:gd name="connsiteY155" fmla="*/ 595707 h 1032158"/>
                <a:gd name="connsiteX156" fmla="*/ 938358 w 3024845"/>
                <a:gd name="connsiteY156" fmla="*/ 554633 h 1032158"/>
                <a:gd name="connsiteX157" fmla="*/ 939118 w 3024845"/>
                <a:gd name="connsiteY157" fmla="*/ 554363 h 1032158"/>
                <a:gd name="connsiteX158" fmla="*/ 944438 w 3024845"/>
                <a:gd name="connsiteY158" fmla="*/ 552471 h 1032158"/>
                <a:gd name="connsiteX159" fmla="*/ 946465 w 3024845"/>
                <a:gd name="connsiteY159" fmla="*/ 483294 h 1032158"/>
                <a:gd name="connsiteX160" fmla="*/ 948492 w 3024845"/>
                <a:gd name="connsiteY160" fmla="*/ 552471 h 1032158"/>
                <a:gd name="connsiteX161" fmla="*/ 949252 w 3024845"/>
                <a:gd name="connsiteY161" fmla="*/ 552741 h 1032158"/>
                <a:gd name="connsiteX162" fmla="*/ 954572 w 3024845"/>
                <a:gd name="connsiteY162" fmla="*/ 554633 h 1032158"/>
                <a:gd name="connsiteX163" fmla="*/ 954572 w 3024845"/>
                <a:gd name="connsiteY163" fmla="*/ 468162 h 1032158"/>
                <a:gd name="connsiteX164" fmla="*/ 958625 w 3024845"/>
                <a:gd name="connsiteY164" fmla="*/ 435735 h 1032158"/>
                <a:gd name="connsiteX165" fmla="*/ 997132 w 3024845"/>
                <a:gd name="connsiteY165" fmla="*/ 435735 h 1032158"/>
                <a:gd name="connsiteX166" fmla="*/ 997132 w 3024845"/>
                <a:gd name="connsiteY166" fmla="*/ 468162 h 1032158"/>
                <a:gd name="connsiteX167" fmla="*/ 997892 w 3024845"/>
                <a:gd name="connsiteY167" fmla="*/ 468162 h 1032158"/>
                <a:gd name="connsiteX168" fmla="*/ 1003212 w 3024845"/>
                <a:gd name="connsiteY168" fmla="*/ 468162 h 1032158"/>
                <a:gd name="connsiteX169" fmla="*/ 1003212 w 3024845"/>
                <a:gd name="connsiteY169" fmla="*/ 386014 h 1032158"/>
                <a:gd name="connsiteX170" fmla="*/ 1004986 w 3024845"/>
                <a:gd name="connsiteY170" fmla="*/ 386014 h 1032158"/>
                <a:gd name="connsiteX171" fmla="*/ 1017399 w 3024845"/>
                <a:gd name="connsiteY171" fmla="*/ 386014 h 1032158"/>
                <a:gd name="connsiteX172" fmla="*/ 1017399 w 3024845"/>
                <a:gd name="connsiteY172" fmla="*/ 384123 h 1032158"/>
                <a:gd name="connsiteX173" fmla="*/ 1017399 w 3024845"/>
                <a:gd name="connsiteY173" fmla="*/ 370882 h 1032158"/>
                <a:gd name="connsiteX174" fmla="*/ 1039693 w 3024845"/>
                <a:gd name="connsiteY174" fmla="*/ 370882 h 1032158"/>
                <a:gd name="connsiteX175" fmla="*/ 1039693 w 3024845"/>
                <a:gd name="connsiteY175" fmla="*/ 369801 h 1032158"/>
                <a:gd name="connsiteX176" fmla="*/ 1039693 w 3024845"/>
                <a:gd name="connsiteY176" fmla="*/ 362235 h 1032158"/>
                <a:gd name="connsiteX177" fmla="*/ 1041466 w 3024845"/>
                <a:gd name="connsiteY177" fmla="*/ 362235 h 1032158"/>
                <a:gd name="connsiteX178" fmla="*/ 1053880 w 3024845"/>
                <a:gd name="connsiteY178" fmla="*/ 362235 h 1032158"/>
                <a:gd name="connsiteX179" fmla="*/ 1053880 w 3024845"/>
                <a:gd name="connsiteY179" fmla="*/ 363316 h 1032158"/>
                <a:gd name="connsiteX180" fmla="*/ 1053880 w 3024845"/>
                <a:gd name="connsiteY180" fmla="*/ 370882 h 1032158"/>
                <a:gd name="connsiteX181" fmla="*/ 1054640 w 3024845"/>
                <a:gd name="connsiteY181" fmla="*/ 370882 h 1032158"/>
                <a:gd name="connsiteX182" fmla="*/ 1059960 w 3024845"/>
                <a:gd name="connsiteY182" fmla="*/ 370882 h 1032158"/>
                <a:gd name="connsiteX183" fmla="*/ 1070093 w 3024845"/>
                <a:gd name="connsiteY183" fmla="*/ 366558 h 1032158"/>
                <a:gd name="connsiteX184" fmla="*/ 1074146 w 3024845"/>
                <a:gd name="connsiteY184" fmla="*/ 369801 h 1032158"/>
                <a:gd name="connsiteX185" fmla="*/ 1074146 w 3024845"/>
                <a:gd name="connsiteY185" fmla="*/ 362235 h 1032158"/>
                <a:gd name="connsiteX186" fmla="*/ 1076426 w 3024845"/>
                <a:gd name="connsiteY186" fmla="*/ 362235 h 1032158"/>
                <a:gd name="connsiteX187" fmla="*/ 1092387 w 3024845"/>
                <a:gd name="connsiteY187" fmla="*/ 362235 h 1032158"/>
                <a:gd name="connsiteX188" fmla="*/ 1092387 w 3024845"/>
                <a:gd name="connsiteY188" fmla="*/ 363316 h 1032158"/>
                <a:gd name="connsiteX189" fmla="*/ 1092387 w 3024845"/>
                <a:gd name="connsiteY189" fmla="*/ 370882 h 1032158"/>
                <a:gd name="connsiteX190" fmla="*/ 1122787 w 3024845"/>
                <a:gd name="connsiteY190" fmla="*/ 370882 h 1032158"/>
                <a:gd name="connsiteX191" fmla="*/ 1122787 w 3024845"/>
                <a:gd name="connsiteY191" fmla="*/ 372503 h 1032158"/>
                <a:gd name="connsiteX192" fmla="*/ 1122787 w 3024845"/>
                <a:gd name="connsiteY192" fmla="*/ 383853 h 1032158"/>
                <a:gd name="connsiteX193" fmla="*/ 1149134 w 3024845"/>
                <a:gd name="connsiteY193" fmla="*/ 383853 h 1032158"/>
                <a:gd name="connsiteX194" fmla="*/ 1149134 w 3024845"/>
                <a:gd name="connsiteY194" fmla="*/ 414117 h 1032158"/>
                <a:gd name="connsiteX195" fmla="*/ 1149894 w 3024845"/>
                <a:gd name="connsiteY195" fmla="*/ 414117 h 1032158"/>
                <a:gd name="connsiteX196" fmla="*/ 1155214 w 3024845"/>
                <a:gd name="connsiteY196" fmla="*/ 414117 h 1032158"/>
                <a:gd name="connsiteX197" fmla="*/ 1155214 w 3024845"/>
                <a:gd name="connsiteY197" fmla="*/ 415198 h 1032158"/>
                <a:gd name="connsiteX198" fmla="*/ 1155214 w 3024845"/>
                <a:gd name="connsiteY198" fmla="*/ 422765 h 1032158"/>
                <a:gd name="connsiteX199" fmla="*/ 1159268 w 3024845"/>
                <a:gd name="connsiteY199" fmla="*/ 453029 h 1032158"/>
                <a:gd name="connsiteX200" fmla="*/ 1160028 w 3024845"/>
                <a:gd name="connsiteY200" fmla="*/ 453029 h 1032158"/>
                <a:gd name="connsiteX201" fmla="*/ 1165348 w 3024845"/>
                <a:gd name="connsiteY201" fmla="*/ 453029 h 1032158"/>
                <a:gd name="connsiteX202" fmla="*/ 1165348 w 3024845"/>
                <a:gd name="connsiteY202" fmla="*/ 453840 h 1032158"/>
                <a:gd name="connsiteX203" fmla="*/ 1165348 w 3024845"/>
                <a:gd name="connsiteY203" fmla="*/ 459515 h 1032158"/>
                <a:gd name="connsiteX204" fmla="*/ 1166361 w 3024845"/>
                <a:gd name="connsiteY204" fmla="*/ 459515 h 1032158"/>
                <a:gd name="connsiteX205" fmla="*/ 1173454 w 3024845"/>
                <a:gd name="connsiteY205" fmla="*/ 459515 h 1032158"/>
                <a:gd name="connsiteX206" fmla="*/ 1173454 w 3024845"/>
                <a:gd name="connsiteY206" fmla="*/ 489780 h 1032158"/>
                <a:gd name="connsiteX207" fmla="*/ 1175481 w 3024845"/>
                <a:gd name="connsiteY207" fmla="*/ 489780 h 1032158"/>
                <a:gd name="connsiteX208" fmla="*/ 1189668 w 3024845"/>
                <a:gd name="connsiteY208" fmla="*/ 489780 h 1032158"/>
                <a:gd name="connsiteX209" fmla="*/ 1189668 w 3024845"/>
                <a:gd name="connsiteY209" fmla="*/ 513559 h 1032158"/>
                <a:gd name="connsiteX210" fmla="*/ 1191695 w 3024845"/>
                <a:gd name="connsiteY210" fmla="*/ 515180 h 1032158"/>
                <a:gd name="connsiteX211" fmla="*/ 1191695 w 3024845"/>
                <a:gd name="connsiteY211" fmla="*/ 526530 h 1032158"/>
                <a:gd name="connsiteX212" fmla="*/ 1192455 w 3024845"/>
                <a:gd name="connsiteY212" fmla="*/ 526530 h 1032158"/>
                <a:gd name="connsiteX213" fmla="*/ 1197775 w 3024845"/>
                <a:gd name="connsiteY213" fmla="*/ 526530 h 1032158"/>
                <a:gd name="connsiteX214" fmla="*/ 1197775 w 3024845"/>
                <a:gd name="connsiteY214" fmla="*/ 550309 h 1032158"/>
                <a:gd name="connsiteX215" fmla="*/ 1199041 w 3024845"/>
                <a:gd name="connsiteY215" fmla="*/ 550309 h 1032158"/>
                <a:gd name="connsiteX216" fmla="*/ 1207908 w 3024845"/>
                <a:gd name="connsiteY216" fmla="*/ 550309 h 1032158"/>
                <a:gd name="connsiteX217" fmla="*/ 1209935 w 3024845"/>
                <a:gd name="connsiteY217" fmla="*/ 554363 h 1032158"/>
                <a:gd name="connsiteX218" fmla="*/ 1209935 w 3024845"/>
                <a:gd name="connsiteY218" fmla="*/ 567604 h 1032158"/>
                <a:gd name="connsiteX219" fmla="*/ 1211455 w 3024845"/>
                <a:gd name="connsiteY219" fmla="*/ 565712 h 1032158"/>
                <a:gd name="connsiteX220" fmla="*/ 1222095 w 3024845"/>
                <a:gd name="connsiteY220" fmla="*/ 552471 h 1032158"/>
                <a:gd name="connsiteX221" fmla="*/ 1250469 w 3024845"/>
                <a:gd name="connsiteY221" fmla="*/ 552471 h 1032158"/>
                <a:gd name="connsiteX222" fmla="*/ 1250469 w 3024845"/>
                <a:gd name="connsiteY222" fmla="*/ 638942 h 1032158"/>
                <a:gd name="connsiteX223" fmla="*/ 1251229 w 3024845"/>
                <a:gd name="connsiteY223" fmla="*/ 638942 h 1032158"/>
                <a:gd name="connsiteX224" fmla="*/ 1256549 w 3024845"/>
                <a:gd name="connsiteY224" fmla="*/ 638942 h 1032158"/>
                <a:gd name="connsiteX225" fmla="*/ 1257309 w 3024845"/>
                <a:gd name="connsiteY225" fmla="*/ 637591 h 1032158"/>
                <a:gd name="connsiteX226" fmla="*/ 1262629 w 3024845"/>
                <a:gd name="connsiteY226" fmla="*/ 628133 h 1032158"/>
                <a:gd name="connsiteX227" fmla="*/ 1262629 w 3024845"/>
                <a:gd name="connsiteY227" fmla="*/ 630025 h 1032158"/>
                <a:gd name="connsiteX228" fmla="*/ 1262629 w 3024845"/>
                <a:gd name="connsiteY228" fmla="*/ 643266 h 1032158"/>
                <a:gd name="connsiteX229" fmla="*/ 1266682 w 3024845"/>
                <a:gd name="connsiteY229" fmla="*/ 597869 h 1032158"/>
                <a:gd name="connsiteX230" fmla="*/ 1267442 w 3024845"/>
                <a:gd name="connsiteY230" fmla="*/ 597869 h 1032158"/>
                <a:gd name="connsiteX231" fmla="*/ 1272762 w 3024845"/>
                <a:gd name="connsiteY231" fmla="*/ 597869 h 1032158"/>
                <a:gd name="connsiteX232" fmla="*/ 1272762 w 3024845"/>
                <a:gd name="connsiteY232" fmla="*/ 533015 h 1032158"/>
                <a:gd name="connsiteX233" fmla="*/ 1273776 w 3024845"/>
                <a:gd name="connsiteY233" fmla="*/ 533015 h 1032158"/>
                <a:gd name="connsiteX234" fmla="*/ 1280869 w 3024845"/>
                <a:gd name="connsiteY234" fmla="*/ 533015 h 1032158"/>
                <a:gd name="connsiteX235" fmla="*/ 1293029 w 3024845"/>
                <a:gd name="connsiteY235" fmla="*/ 489780 h 1032158"/>
                <a:gd name="connsiteX236" fmla="*/ 1294296 w 3024845"/>
                <a:gd name="connsiteY236" fmla="*/ 489780 h 1032158"/>
                <a:gd name="connsiteX237" fmla="*/ 1303163 w 3024845"/>
                <a:gd name="connsiteY237" fmla="*/ 489780 h 1032158"/>
                <a:gd name="connsiteX238" fmla="*/ 1313296 w 3024845"/>
                <a:gd name="connsiteY238" fmla="*/ 533015 h 1032158"/>
                <a:gd name="connsiteX239" fmla="*/ 1314309 w 3024845"/>
                <a:gd name="connsiteY239" fmla="*/ 533015 h 1032158"/>
                <a:gd name="connsiteX240" fmla="*/ 1321403 w 3024845"/>
                <a:gd name="connsiteY240" fmla="*/ 533015 h 1032158"/>
                <a:gd name="connsiteX241" fmla="*/ 1321403 w 3024845"/>
                <a:gd name="connsiteY241" fmla="*/ 571927 h 1032158"/>
                <a:gd name="connsiteX242" fmla="*/ 1323176 w 3024845"/>
                <a:gd name="connsiteY242" fmla="*/ 571927 h 1032158"/>
                <a:gd name="connsiteX243" fmla="*/ 1335590 w 3024845"/>
                <a:gd name="connsiteY243" fmla="*/ 571927 h 1032158"/>
                <a:gd name="connsiteX244" fmla="*/ 1335590 w 3024845"/>
                <a:gd name="connsiteY244" fmla="*/ 574089 h 1032158"/>
                <a:gd name="connsiteX245" fmla="*/ 1335590 w 3024845"/>
                <a:gd name="connsiteY245" fmla="*/ 589221 h 1032158"/>
                <a:gd name="connsiteX246" fmla="*/ 1339643 w 3024845"/>
                <a:gd name="connsiteY246" fmla="*/ 587060 h 1032158"/>
                <a:gd name="connsiteX247" fmla="*/ 1339643 w 3024845"/>
                <a:gd name="connsiteY247" fmla="*/ 571927 h 1032158"/>
                <a:gd name="connsiteX248" fmla="*/ 1341163 w 3024845"/>
                <a:gd name="connsiteY248" fmla="*/ 571927 h 1032158"/>
                <a:gd name="connsiteX249" fmla="*/ 1351803 w 3024845"/>
                <a:gd name="connsiteY249" fmla="*/ 571927 h 1032158"/>
                <a:gd name="connsiteX250" fmla="*/ 1351803 w 3024845"/>
                <a:gd name="connsiteY250" fmla="*/ 573548 h 1032158"/>
                <a:gd name="connsiteX251" fmla="*/ 1351803 w 3024845"/>
                <a:gd name="connsiteY251" fmla="*/ 584898 h 1032158"/>
                <a:gd name="connsiteX252" fmla="*/ 1382204 w 3024845"/>
                <a:gd name="connsiteY252" fmla="*/ 584898 h 1032158"/>
                <a:gd name="connsiteX253" fmla="*/ 1382204 w 3024845"/>
                <a:gd name="connsiteY253" fmla="*/ 548148 h 1032158"/>
                <a:gd name="connsiteX254" fmla="*/ 1383470 w 3024845"/>
                <a:gd name="connsiteY254" fmla="*/ 548148 h 1032158"/>
                <a:gd name="connsiteX255" fmla="*/ 1392337 w 3024845"/>
                <a:gd name="connsiteY255" fmla="*/ 548148 h 1032158"/>
                <a:gd name="connsiteX256" fmla="*/ 1392337 w 3024845"/>
                <a:gd name="connsiteY256" fmla="*/ 569765 h 1032158"/>
                <a:gd name="connsiteX257" fmla="*/ 1394364 w 3024845"/>
                <a:gd name="connsiteY257" fmla="*/ 537339 h 1032158"/>
                <a:gd name="connsiteX258" fmla="*/ 1416657 w 3024845"/>
                <a:gd name="connsiteY258" fmla="*/ 537339 h 1032158"/>
                <a:gd name="connsiteX259" fmla="*/ 1416657 w 3024845"/>
                <a:gd name="connsiteY259" fmla="*/ 535717 h 1032158"/>
                <a:gd name="connsiteX260" fmla="*/ 1416657 w 3024845"/>
                <a:gd name="connsiteY260" fmla="*/ 524368 h 1032158"/>
                <a:gd name="connsiteX261" fmla="*/ 1417417 w 3024845"/>
                <a:gd name="connsiteY261" fmla="*/ 524368 h 1032158"/>
                <a:gd name="connsiteX262" fmla="*/ 1422737 w 3024845"/>
                <a:gd name="connsiteY262" fmla="*/ 524368 h 1032158"/>
                <a:gd name="connsiteX263" fmla="*/ 1422737 w 3024845"/>
                <a:gd name="connsiteY263" fmla="*/ 522477 h 1032158"/>
                <a:gd name="connsiteX264" fmla="*/ 1422737 w 3024845"/>
                <a:gd name="connsiteY264" fmla="*/ 509236 h 1032158"/>
                <a:gd name="connsiteX265" fmla="*/ 1426791 w 3024845"/>
                <a:gd name="connsiteY265" fmla="*/ 515721 h 1032158"/>
                <a:gd name="connsiteX266" fmla="*/ 1429071 w 3024845"/>
                <a:gd name="connsiteY266" fmla="*/ 515721 h 1032158"/>
                <a:gd name="connsiteX267" fmla="*/ 1445031 w 3024845"/>
                <a:gd name="connsiteY267" fmla="*/ 515721 h 1032158"/>
                <a:gd name="connsiteX268" fmla="*/ 1445031 w 3024845"/>
                <a:gd name="connsiteY268" fmla="*/ 514910 h 1032158"/>
                <a:gd name="connsiteX269" fmla="*/ 1445031 w 3024845"/>
                <a:gd name="connsiteY269" fmla="*/ 509236 h 1032158"/>
                <a:gd name="connsiteX270" fmla="*/ 1445791 w 3024845"/>
                <a:gd name="connsiteY270" fmla="*/ 509236 h 1032158"/>
                <a:gd name="connsiteX271" fmla="*/ 1451111 w 3024845"/>
                <a:gd name="connsiteY271" fmla="*/ 509236 h 1032158"/>
                <a:gd name="connsiteX272" fmla="*/ 1451111 w 3024845"/>
                <a:gd name="connsiteY272" fmla="*/ 510587 h 1032158"/>
                <a:gd name="connsiteX273" fmla="*/ 1451111 w 3024845"/>
                <a:gd name="connsiteY273" fmla="*/ 520045 h 1032158"/>
                <a:gd name="connsiteX274" fmla="*/ 1489618 w 3024845"/>
                <a:gd name="connsiteY274" fmla="*/ 520045 h 1032158"/>
                <a:gd name="connsiteX275" fmla="*/ 1489618 w 3024845"/>
                <a:gd name="connsiteY275" fmla="*/ 658398 h 1032158"/>
                <a:gd name="connsiteX276" fmla="*/ 1491138 w 3024845"/>
                <a:gd name="connsiteY276" fmla="*/ 658398 h 1032158"/>
                <a:gd name="connsiteX277" fmla="*/ 1501778 w 3024845"/>
                <a:gd name="connsiteY277" fmla="*/ 658398 h 1032158"/>
                <a:gd name="connsiteX278" fmla="*/ 1501778 w 3024845"/>
                <a:gd name="connsiteY278" fmla="*/ 645428 h 1032158"/>
                <a:gd name="connsiteX279" fmla="*/ 1505832 w 3024845"/>
                <a:gd name="connsiteY279" fmla="*/ 645428 h 1032158"/>
                <a:gd name="connsiteX280" fmla="*/ 1505832 w 3024845"/>
                <a:gd name="connsiteY280" fmla="*/ 658398 h 1032158"/>
                <a:gd name="connsiteX281" fmla="*/ 1536232 w 3024845"/>
                <a:gd name="connsiteY281" fmla="*/ 658398 h 1032158"/>
                <a:gd name="connsiteX282" fmla="*/ 1536232 w 3024845"/>
                <a:gd name="connsiteY282" fmla="*/ 628133 h 1032158"/>
                <a:gd name="connsiteX283" fmla="*/ 1548392 w 3024845"/>
                <a:gd name="connsiteY283" fmla="*/ 628133 h 1032158"/>
                <a:gd name="connsiteX284" fmla="*/ 1560552 w 3024845"/>
                <a:gd name="connsiteY284" fmla="*/ 625972 h 1032158"/>
                <a:gd name="connsiteX285" fmla="*/ 1564606 w 3024845"/>
                <a:gd name="connsiteY285" fmla="*/ 628133 h 1032158"/>
                <a:gd name="connsiteX286" fmla="*/ 1574739 w 3024845"/>
                <a:gd name="connsiteY286" fmla="*/ 628133 h 1032158"/>
                <a:gd name="connsiteX287" fmla="*/ 1574739 w 3024845"/>
                <a:gd name="connsiteY287" fmla="*/ 658398 h 1032158"/>
                <a:gd name="connsiteX288" fmla="*/ 1582846 w 3024845"/>
                <a:gd name="connsiteY288" fmla="*/ 658398 h 1032158"/>
                <a:gd name="connsiteX289" fmla="*/ 1582846 w 3024845"/>
                <a:gd name="connsiteY289" fmla="*/ 675693 h 1032158"/>
                <a:gd name="connsiteX290" fmla="*/ 1592182 w 3024845"/>
                <a:gd name="connsiteY290" fmla="*/ 676598 h 1032158"/>
                <a:gd name="connsiteX291" fmla="*/ 1605140 w 3024845"/>
                <a:gd name="connsiteY291" fmla="*/ 676598 h 1032158"/>
                <a:gd name="connsiteX292" fmla="*/ 1605140 w 3024845"/>
                <a:gd name="connsiteY292" fmla="*/ 660560 h 1032158"/>
                <a:gd name="connsiteX293" fmla="*/ 1673096 w 3024845"/>
                <a:gd name="connsiteY293" fmla="*/ 660560 h 1032158"/>
                <a:gd name="connsiteX294" fmla="*/ 1673096 w 3024845"/>
                <a:gd name="connsiteY294" fmla="*/ 575307 h 1032158"/>
                <a:gd name="connsiteX295" fmla="*/ 1745104 w 3024845"/>
                <a:gd name="connsiteY295" fmla="*/ 575307 h 1032158"/>
                <a:gd name="connsiteX296" fmla="*/ 1745104 w 3024845"/>
                <a:gd name="connsiteY296" fmla="*/ 654075 h 1032158"/>
                <a:gd name="connsiteX297" fmla="*/ 1747008 w 3024845"/>
                <a:gd name="connsiteY297" fmla="*/ 654075 h 1032158"/>
                <a:gd name="connsiteX298" fmla="*/ 1748250 w 3024845"/>
                <a:gd name="connsiteY298" fmla="*/ 676598 h 1032158"/>
                <a:gd name="connsiteX299" fmla="*/ 1757926 w 3024845"/>
                <a:gd name="connsiteY299" fmla="*/ 676598 h 1032158"/>
                <a:gd name="connsiteX300" fmla="*/ 1759168 w 3024845"/>
                <a:gd name="connsiteY300" fmla="*/ 654075 h 1032158"/>
                <a:gd name="connsiteX301" fmla="*/ 1765248 w 3024845"/>
                <a:gd name="connsiteY301" fmla="*/ 654075 h 1032158"/>
                <a:gd name="connsiteX302" fmla="*/ 1766490 w 3024845"/>
                <a:gd name="connsiteY302" fmla="*/ 676598 h 1032158"/>
                <a:gd name="connsiteX303" fmla="*/ 1817112 w 3024845"/>
                <a:gd name="connsiteY303" fmla="*/ 676598 h 1032158"/>
                <a:gd name="connsiteX304" fmla="*/ 1817112 w 3024845"/>
                <a:gd name="connsiteY304" fmla="*/ 513570 h 1032158"/>
                <a:gd name="connsiteX305" fmla="*/ 2014439 w 3024845"/>
                <a:gd name="connsiteY305" fmla="*/ 513570 h 1032158"/>
                <a:gd name="connsiteX306" fmla="*/ 2014439 w 3024845"/>
                <a:gd name="connsiteY306" fmla="*/ 676598 h 1032158"/>
                <a:gd name="connsiteX307" fmla="*/ 2033136 w 3024845"/>
                <a:gd name="connsiteY307" fmla="*/ 676598 h 1032158"/>
                <a:gd name="connsiteX308" fmla="*/ 2033136 w 3024845"/>
                <a:gd name="connsiteY308" fmla="*/ 593905 h 1032158"/>
                <a:gd name="connsiteX309" fmla="*/ 2128256 w 3024845"/>
                <a:gd name="connsiteY309" fmla="*/ 593905 h 1032158"/>
                <a:gd name="connsiteX310" fmla="*/ 2146266 w 3024845"/>
                <a:gd name="connsiteY310" fmla="*/ 104983 h 1032158"/>
                <a:gd name="connsiteX311" fmla="*/ 2150320 w 3024845"/>
                <a:gd name="connsiteY311" fmla="*/ 33644 h 1032158"/>
                <a:gd name="connsiteX312" fmla="*/ 2180720 w 3024845"/>
                <a:gd name="connsiteY312" fmla="*/ 528692 h 1032158"/>
                <a:gd name="connsiteX313" fmla="*/ 2245574 w 3024845"/>
                <a:gd name="connsiteY313" fmla="*/ 528692 h 1032158"/>
                <a:gd name="connsiteX314" fmla="*/ 2245574 w 3024845"/>
                <a:gd name="connsiteY314" fmla="*/ 604354 h 1032158"/>
                <a:gd name="connsiteX315" fmla="*/ 2253681 w 3024845"/>
                <a:gd name="connsiteY315" fmla="*/ 604354 h 1032158"/>
                <a:gd name="connsiteX316" fmla="*/ 2255708 w 3024845"/>
                <a:gd name="connsiteY316" fmla="*/ 597869 h 1032158"/>
                <a:gd name="connsiteX317" fmla="*/ 2261788 w 3024845"/>
                <a:gd name="connsiteY317" fmla="*/ 597869 h 1032158"/>
                <a:gd name="connsiteX318" fmla="*/ 2263815 w 3024845"/>
                <a:gd name="connsiteY318" fmla="*/ 606516 h 1032158"/>
                <a:gd name="connsiteX319" fmla="*/ 2275975 w 3024845"/>
                <a:gd name="connsiteY319" fmla="*/ 606516 h 1032158"/>
                <a:gd name="connsiteX320" fmla="*/ 2275975 w 3024845"/>
                <a:gd name="connsiteY320" fmla="*/ 600030 h 1032158"/>
                <a:gd name="connsiteX321" fmla="*/ 2298268 w 3024845"/>
                <a:gd name="connsiteY321" fmla="*/ 600030 h 1032158"/>
                <a:gd name="connsiteX322" fmla="*/ 2298268 w 3024845"/>
                <a:gd name="connsiteY322" fmla="*/ 606516 h 1032158"/>
                <a:gd name="connsiteX323" fmla="*/ 2318535 w 3024845"/>
                <a:gd name="connsiteY323" fmla="*/ 606516 h 1032158"/>
                <a:gd name="connsiteX324" fmla="*/ 2318535 w 3024845"/>
                <a:gd name="connsiteY324" fmla="*/ 651913 h 1032158"/>
                <a:gd name="connsiteX325" fmla="*/ 2332722 w 3024845"/>
                <a:gd name="connsiteY325" fmla="*/ 651913 h 1032158"/>
                <a:gd name="connsiteX326" fmla="*/ 2332722 w 3024845"/>
                <a:gd name="connsiteY326" fmla="*/ 638942 h 1032158"/>
                <a:gd name="connsiteX327" fmla="*/ 2348936 w 3024845"/>
                <a:gd name="connsiteY327" fmla="*/ 638942 h 1032158"/>
                <a:gd name="connsiteX328" fmla="*/ 2348936 w 3024845"/>
                <a:gd name="connsiteY328" fmla="*/ 459515 h 1032158"/>
                <a:gd name="connsiteX329" fmla="*/ 2355016 w 3024845"/>
                <a:gd name="connsiteY329" fmla="*/ 453029 h 1032158"/>
                <a:gd name="connsiteX330" fmla="*/ 2427977 w 3024845"/>
                <a:gd name="connsiteY330" fmla="*/ 453029 h 1032158"/>
                <a:gd name="connsiteX331" fmla="*/ 2427977 w 3024845"/>
                <a:gd name="connsiteY331" fmla="*/ 461677 h 1032158"/>
                <a:gd name="connsiteX332" fmla="*/ 2438110 w 3024845"/>
                <a:gd name="connsiteY332" fmla="*/ 461677 h 1032158"/>
                <a:gd name="connsiteX333" fmla="*/ 2438110 w 3024845"/>
                <a:gd name="connsiteY333" fmla="*/ 576251 h 1032158"/>
                <a:gd name="connsiteX334" fmla="*/ 2460404 w 3024845"/>
                <a:gd name="connsiteY334" fmla="*/ 576251 h 1032158"/>
                <a:gd name="connsiteX335" fmla="*/ 2460404 w 3024845"/>
                <a:gd name="connsiteY335" fmla="*/ 509236 h 1032158"/>
                <a:gd name="connsiteX336" fmla="*/ 2486751 w 3024845"/>
                <a:gd name="connsiteY336" fmla="*/ 509236 h 1032158"/>
                <a:gd name="connsiteX337" fmla="*/ 2490804 w 3024845"/>
                <a:gd name="connsiteY337" fmla="*/ 504912 h 1032158"/>
                <a:gd name="connsiteX338" fmla="*/ 2498911 w 3024845"/>
                <a:gd name="connsiteY338" fmla="*/ 504912 h 1032158"/>
                <a:gd name="connsiteX339" fmla="*/ 2502964 w 3024845"/>
                <a:gd name="connsiteY339" fmla="*/ 509236 h 1032158"/>
                <a:gd name="connsiteX340" fmla="*/ 2525258 w 3024845"/>
                <a:gd name="connsiteY340" fmla="*/ 509236 h 1032158"/>
                <a:gd name="connsiteX341" fmla="*/ 2525258 w 3024845"/>
                <a:gd name="connsiteY341" fmla="*/ 392500 h 1032158"/>
                <a:gd name="connsiteX342" fmla="*/ 2582005 w 3024845"/>
                <a:gd name="connsiteY342" fmla="*/ 381691 h 1032158"/>
                <a:gd name="connsiteX343" fmla="*/ 2582005 w 3024845"/>
                <a:gd name="connsiteY343" fmla="*/ 382772 h 1032158"/>
                <a:gd name="connsiteX344" fmla="*/ 2582005 w 3024845"/>
                <a:gd name="connsiteY344" fmla="*/ 390338 h 1032158"/>
                <a:gd name="connsiteX345" fmla="*/ 2608352 w 3024845"/>
                <a:gd name="connsiteY345" fmla="*/ 390338 h 1032158"/>
                <a:gd name="connsiteX346" fmla="*/ 2608352 w 3024845"/>
                <a:gd name="connsiteY346" fmla="*/ 645428 h 1032158"/>
                <a:gd name="connsiteX347" fmla="*/ 2630646 w 3024845"/>
                <a:gd name="connsiteY347" fmla="*/ 645428 h 1032158"/>
                <a:gd name="connsiteX348" fmla="*/ 2630646 w 3024845"/>
                <a:gd name="connsiteY348" fmla="*/ 641104 h 1032158"/>
                <a:gd name="connsiteX349" fmla="*/ 2642806 w 3024845"/>
                <a:gd name="connsiteY349" fmla="*/ 641104 h 1032158"/>
                <a:gd name="connsiteX350" fmla="*/ 2642806 w 3024845"/>
                <a:gd name="connsiteY350" fmla="*/ 645428 h 1032158"/>
                <a:gd name="connsiteX351" fmla="*/ 2667126 w 3024845"/>
                <a:gd name="connsiteY351" fmla="*/ 645428 h 1032158"/>
                <a:gd name="connsiteX352" fmla="*/ 2667126 w 3024845"/>
                <a:gd name="connsiteY352" fmla="*/ 632457 h 1032158"/>
                <a:gd name="connsiteX353" fmla="*/ 2695500 w 3024845"/>
                <a:gd name="connsiteY353" fmla="*/ 632457 h 1032158"/>
                <a:gd name="connsiteX354" fmla="*/ 2707660 w 3024845"/>
                <a:gd name="connsiteY354" fmla="*/ 628133 h 1032158"/>
                <a:gd name="connsiteX355" fmla="*/ 2727927 w 3024845"/>
                <a:gd name="connsiteY355" fmla="*/ 632457 h 1032158"/>
                <a:gd name="connsiteX356" fmla="*/ 2727927 w 3024845"/>
                <a:gd name="connsiteY356" fmla="*/ 615163 h 1032158"/>
                <a:gd name="connsiteX357" fmla="*/ 2736034 w 3024845"/>
                <a:gd name="connsiteY357" fmla="*/ 615163 h 1032158"/>
                <a:gd name="connsiteX358" fmla="*/ 2736034 w 3024845"/>
                <a:gd name="connsiteY358" fmla="*/ 602192 h 1032158"/>
                <a:gd name="connsiteX359" fmla="*/ 2792781 w 3024845"/>
                <a:gd name="connsiteY359" fmla="*/ 602192 h 1032158"/>
                <a:gd name="connsiteX360" fmla="*/ 2792781 w 3024845"/>
                <a:gd name="connsiteY360" fmla="*/ 571927 h 1032158"/>
                <a:gd name="connsiteX361" fmla="*/ 2811021 w 3024845"/>
                <a:gd name="connsiteY361" fmla="*/ 571927 h 1032158"/>
                <a:gd name="connsiteX362" fmla="*/ 2811021 w 3024845"/>
                <a:gd name="connsiteY362" fmla="*/ 565442 h 1032158"/>
                <a:gd name="connsiteX363" fmla="*/ 2823181 w 3024845"/>
                <a:gd name="connsiteY363" fmla="*/ 565442 h 1032158"/>
                <a:gd name="connsiteX364" fmla="*/ 2823181 w 3024845"/>
                <a:gd name="connsiteY364" fmla="*/ 571927 h 1032158"/>
                <a:gd name="connsiteX365" fmla="*/ 2839395 w 3024845"/>
                <a:gd name="connsiteY365" fmla="*/ 571927 h 1032158"/>
                <a:gd name="connsiteX366" fmla="*/ 2839395 w 3024845"/>
                <a:gd name="connsiteY366" fmla="*/ 621648 h 1032158"/>
                <a:gd name="connsiteX367" fmla="*/ 2871822 w 3024845"/>
                <a:gd name="connsiteY367" fmla="*/ 621648 h 1032158"/>
                <a:gd name="connsiteX368" fmla="*/ 2871822 w 3024845"/>
                <a:gd name="connsiteY368" fmla="*/ 595707 h 1032158"/>
                <a:gd name="connsiteX369" fmla="*/ 2910329 w 3024845"/>
                <a:gd name="connsiteY369" fmla="*/ 595707 h 1032158"/>
                <a:gd name="connsiteX370" fmla="*/ 2910329 w 3024845"/>
                <a:gd name="connsiteY370" fmla="*/ 565442 h 1032158"/>
                <a:gd name="connsiteX371" fmla="*/ 2958970 w 3024845"/>
                <a:gd name="connsiteY371" fmla="*/ 565442 h 1032158"/>
                <a:gd name="connsiteX372" fmla="*/ 2958970 w 3024845"/>
                <a:gd name="connsiteY372" fmla="*/ 676598 h 1032158"/>
                <a:gd name="connsiteX373" fmla="*/ 2958970 w 3024845"/>
                <a:gd name="connsiteY373" fmla="*/ 690377 h 1032158"/>
                <a:gd name="connsiteX374" fmla="*/ 3024845 w 3024845"/>
                <a:gd name="connsiteY374" fmla="*/ 690377 h 1032158"/>
                <a:gd name="connsiteX375" fmla="*/ 3024845 w 3024845"/>
                <a:gd name="connsiteY375" fmla="*/ 1032158 h 1032158"/>
                <a:gd name="connsiteX376" fmla="*/ 2054 w 3024845"/>
                <a:gd name="connsiteY376" fmla="*/ 1029825 h 1032158"/>
                <a:gd name="connsiteX377" fmla="*/ 0 w 3024845"/>
                <a:gd name="connsiteY377" fmla="*/ 595707 h 1032158"/>
                <a:gd name="connsiteX378" fmla="*/ 20267 w 3024845"/>
                <a:gd name="connsiteY378" fmla="*/ 595707 h 1032158"/>
                <a:gd name="connsiteX379" fmla="*/ 20774 w 3024845"/>
                <a:gd name="connsiteY379" fmla="*/ 594626 h 1032158"/>
                <a:gd name="connsiteX380" fmla="*/ 24320 w 3024845"/>
                <a:gd name="connsiteY380" fmla="*/ 587060 h 1032158"/>
                <a:gd name="connsiteX381" fmla="*/ 26094 w 3024845"/>
                <a:gd name="connsiteY381" fmla="*/ 587330 h 1032158"/>
                <a:gd name="connsiteX382" fmla="*/ 38507 w 3024845"/>
                <a:gd name="connsiteY382" fmla="*/ 589221 h 1032158"/>
                <a:gd name="connsiteX383" fmla="*/ 39014 w 3024845"/>
                <a:gd name="connsiteY383" fmla="*/ 590573 h 1032158"/>
                <a:gd name="connsiteX384" fmla="*/ 42560 w 3024845"/>
                <a:gd name="connsiteY384" fmla="*/ 600030 h 1032158"/>
                <a:gd name="connsiteX385" fmla="*/ 68907 w 3024845"/>
                <a:gd name="connsiteY385" fmla="*/ 602192 h 1032158"/>
                <a:gd name="connsiteX386" fmla="*/ 68907 w 3024845"/>
                <a:gd name="connsiteY386" fmla="*/ 478971 h 1032158"/>
                <a:gd name="connsiteX387" fmla="*/ 70934 w 3024845"/>
                <a:gd name="connsiteY387" fmla="*/ 478971 h 1032158"/>
                <a:gd name="connsiteX388" fmla="*/ 85121 w 3024845"/>
                <a:gd name="connsiteY388" fmla="*/ 478971 h 1032158"/>
                <a:gd name="connsiteX389" fmla="*/ 85121 w 3024845"/>
                <a:gd name="connsiteY389" fmla="*/ 342779 h 1032158"/>
                <a:gd name="connsiteX390" fmla="*/ 86894 w 3024845"/>
                <a:gd name="connsiteY390" fmla="*/ 342779 h 1032158"/>
                <a:gd name="connsiteX391" fmla="*/ 99308 w 3024845"/>
                <a:gd name="connsiteY391" fmla="*/ 342779 h 1032158"/>
                <a:gd name="connsiteX392" fmla="*/ 99308 w 3024845"/>
                <a:gd name="connsiteY392" fmla="*/ 228205 h 1032158"/>
                <a:gd name="connsiteX393" fmla="*/ 103361 w 3024845"/>
                <a:gd name="connsiteY393" fmla="*/ 200101 h 1032158"/>
                <a:gd name="connsiteX394" fmla="*/ 105388 w 3024845"/>
                <a:gd name="connsiteY394" fmla="*/ 200101 h 1032158"/>
                <a:gd name="connsiteX395" fmla="*/ 119575 w 3024845"/>
                <a:gd name="connsiteY395" fmla="*/ 200101 h 1032158"/>
                <a:gd name="connsiteX0" fmla="*/ 119575 w 3024845"/>
                <a:gd name="connsiteY0" fmla="*/ 95357 h 927414"/>
                <a:gd name="connsiteX1" fmla="*/ 200642 w 3024845"/>
                <a:gd name="connsiteY1" fmla="*/ 93196 h 927414"/>
                <a:gd name="connsiteX2" fmla="*/ 202669 w 3024845"/>
                <a:gd name="connsiteY2" fmla="*/ 93196 h 927414"/>
                <a:gd name="connsiteX3" fmla="*/ 216856 w 3024845"/>
                <a:gd name="connsiteY3" fmla="*/ 93196 h 927414"/>
                <a:gd name="connsiteX4" fmla="*/ 216856 w 3024845"/>
                <a:gd name="connsiteY4" fmla="*/ 116975 h 927414"/>
                <a:gd name="connsiteX5" fmla="*/ 217363 w 3024845"/>
                <a:gd name="connsiteY5" fmla="*/ 117786 h 927414"/>
                <a:gd name="connsiteX6" fmla="*/ 220909 w 3024845"/>
                <a:gd name="connsiteY6" fmla="*/ 123461 h 927414"/>
                <a:gd name="connsiteX7" fmla="*/ 220909 w 3024845"/>
                <a:gd name="connsiteY7" fmla="*/ 238035 h 927414"/>
                <a:gd name="connsiteX8" fmla="*/ 223189 w 3024845"/>
                <a:gd name="connsiteY8" fmla="*/ 238035 h 927414"/>
                <a:gd name="connsiteX9" fmla="*/ 239150 w 3024845"/>
                <a:gd name="connsiteY9" fmla="*/ 238035 h 927414"/>
                <a:gd name="connsiteX10" fmla="*/ 239150 w 3024845"/>
                <a:gd name="connsiteY10" fmla="*/ 378550 h 927414"/>
                <a:gd name="connsiteX11" fmla="*/ 240670 w 3024845"/>
                <a:gd name="connsiteY11" fmla="*/ 378280 h 927414"/>
                <a:gd name="connsiteX12" fmla="*/ 251310 w 3024845"/>
                <a:gd name="connsiteY12" fmla="*/ 376389 h 927414"/>
                <a:gd name="connsiteX13" fmla="*/ 249283 w 3024845"/>
                <a:gd name="connsiteY13" fmla="*/ 465021 h 927414"/>
                <a:gd name="connsiteX14" fmla="*/ 250803 w 3024845"/>
                <a:gd name="connsiteY14" fmla="*/ 465292 h 927414"/>
                <a:gd name="connsiteX15" fmla="*/ 261443 w 3024845"/>
                <a:gd name="connsiteY15" fmla="*/ 467183 h 927414"/>
                <a:gd name="connsiteX16" fmla="*/ 261696 w 3024845"/>
                <a:gd name="connsiteY16" fmla="*/ 467994 h 927414"/>
                <a:gd name="connsiteX17" fmla="*/ 263470 w 3024845"/>
                <a:gd name="connsiteY17" fmla="*/ 473669 h 927414"/>
                <a:gd name="connsiteX18" fmla="*/ 264230 w 3024845"/>
                <a:gd name="connsiteY18" fmla="*/ 471237 h 927414"/>
                <a:gd name="connsiteX19" fmla="*/ 269550 w 3024845"/>
                <a:gd name="connsiteY19" fmla="*/ 454213 h 927414"/>
                <a:gd name="connsiteX20" fmla="*/ 271323 w 3024845"/>
                <a:gd name="connsiteY20" fmla="*/ 454213 h 927414"/>
                <a:gd name="connsiteX21" fmla="*/ 283737 w 3024845"/>
                <a:gd name="connsiteY21" fmla="*/ 454213 h 927414"/>
                <a:gd name="connsiteX22" fmla="*/ 283737 w 3024845"/>
                <a:gd name="connsiteY22" fmla="*/ 486639 h 927414"/>
                <a:gd name="connsiteX23" fmla="*/ 284750 w 3024845"/>
                <a:gd name="connsiteY23" fmla="*/ 487180 h 927414"/>
                <a:gd name="connsiteX24" fmla="*/ 291844 w 3024845"/>
                <a:gd name="connsiteY24" fmla="*/ 490963 h 927414"/>
                <a:gd name="connsiteX25" fmla="*/ 291844 w 3024845"/>
                <a:gd name="connsiteY25" fmla="*/ 492314 h 927414"/>
                <a:gd name="connsiteX26" fmla="*/ 291844 w 3024845"/>
                <a:gd name="connsiteY26" fmla="*/ 501772 h 927414"/>
                <a:gd name="connsiteX27" fmla="*/ 336431 w 3024845"/>
                <a:gd name="connsiteY27" fmla="*/ 501772 h 927414"/>
                <a:gd name="connsiteX28" fmla="*/ 336431 w 3024845"/>
                <a:gd name="connsiteY28" fmla="*/ 502853 h 927414"/>
                <a:gd name="connsiteX29" fmla="*/ 336431 w 3024845"/>
                <a:gd name="connsiteY29" fmla="*/ 510419 h 927414"/>
                <a:gd name="connsiteX30" fmla="*/ 338457 w 3024845"/>
                <a:gd name="connsiteY30" fmla="*/ 510419 h 927414"/>
                <a:gd name="connsiteX31" fmla="*/ 352644 w 3024845"/>
                <a:gd name="connsiteY31" fmla="*/ 510419 h 927414"/>
                <a:gd name="connsiteX32" fmla="*/ 352644 w 3024845"/>
                <a:gd name="connsiteY32" fmla="*/ 480154 h 927414"/>
                <a:gd name="connsiteX33" fmla="*/ 397231 w 3024845"/>
                <a:gd name="connsiteY33" fmla="*/ 480154 h 927414"/>
                <a:gd name="connsiteX34" fmla="*/ 397231 w 3024845"/>
                <a:gd name="connsiteY34" fmla="*/ 478803 h 927414"/>
                <a:gd name="connsiteX35" fmla="*/ 397231 w 3024845"/>
                <a:gd name="connsiteY35" fmla="*/ 469345 h 927414"/>
                <a:gd name="connsiteX36" fmla="*/ 398245 w 3024845"/>
                <a:gd name="connsiteY36" fmla="*/ 469345 h 927414"/>
                <a:gd name="connsiteX37" fmla="*/ 405338 w 3024845"/>
                <a:gd name="connsiteY37" fmla="*/ 469345 h 927414"/>
                <a:gd name="connsiteX38" fmla="*/ 405338 w 3024845"/>
                <a:gd name="connsiteY38" fmla="*/ 467454 h 927414"/>
                <a:gd name="connsiteX39" fmla="*/ 405338 w 3024845"/>
                <a:gd name="connsiteY39" fmla="*/ 454213 h 927414"/>
                <a:gd name="connsiteX40" fmla="*/ 406098 w 3024845"/>
                <a:gd name="connsiteY40" fmla="*/ 454213 h 927414"/>
                <a:gd name="connsiteX41" fmla="*/ 411418 w 3024845"/>
                <a:gd name="connsiteY41" fmla="*/ 454213 h 927414"/>
                <a:gd name="connsiteX42" fmla="*/ 411418 w 3024845"/>
                <a:gd name="connsiteY42" fmla="*/ 453132 h 927414"/>
                <a:gd name="connsiteX43" fmla="*/ 411418 w 3024845"/>
                <a:gd name="connsiteY43" fmla="*/ 445565 h 927414"/>
                <a:gd name="connsiteX44" fmla="*/ 413445 w 3024845"/>
                <a:gd name="connsiteY44" fmla="*/ 445565 h 927414"/>
                <a:gd name="connsiteX45" fmla="*/ 427632 w 3024845"/>
                <a:gd name="connsiteY45" fmla="*/ 445565 h 927414"/>
                <a:gd name="connsiteX46" fmla="*/ 427632 w 3024845"/>
                <a:gd name="connsiteY46" fmla="*/ 446646 h 927414"/>
                <a:gd name="connsiteX47" fmla="*/ 427632 w 3024845"/>
                <a:gd name="connsiteY47" fmla="*/ 454213 h 927414"/>
                <a:gd name="connsiteX48" fmla="*/ 449925 w 3024845"/>
                <a:gd name="connsiteY48" fmla="*/ 454213 h 927414"/>
                <a:gd name="connsiteX49" fmla="*/ 449925 w 3024845"/>
                <a:gd name="connsiteY49" fmla="*/ 452321 h 927414"/>
                <a:gd name="connsiteX50" fmla="*/ 449925 w 3024845"/>
                <a:gd name="connsiteY50" fmla="*/ 439080 h 927414"/>
                <a:gd name="connsiteX51" fmla="*/ 451699 w 3024845"/>
                <a:gd name="connsiteY51" fmla="*/ 439080 h 927414"/>
                <a:gd name="connsiteX52" fmla="*/ 464112 w 3024845"/>
                <a:gd name="connsiteY52" fmla="*/ 439080 h 927414"/>
                <a:gd name="connsiteX53" fmla="*/ 464112 w 3024845"/>
                <a:gd name="connsiteY53" fmla="*/ 462860 h 927414"/>
                <a:gd name="connsiteX54" fmla="*/ 465126 w 3024845"/>
                <a:gd name="connsiteY54" fmla="*/ 462860 h 927414"/>
                <a:gd name="connsiteX55" fmla="*/ 472219 w 3024845"/>
                <a:gd name="connsiteY55" fmla="*/ 462860 h 927414"/>
                <a:gd name="connsiteX56" fmla="*/ 472219 w 3024845"/>
                <a:gd name="connsiteY56" fmla="*/ 461779 h 927414"/>
                <a:gd name="connsiteX57" fmla="*/ 472219 w 3024845"/>
                <a:gd name="connsiteY57" fmla="*/ 454213 h 927414"/>
                <a:gd name="connsiteX58" fmla="*/ 473992 w 3024845"/>
                <a:gd name="connsiteY58" fmla="*/ 454213 h 927414"/>
                <a:gd name="connsiteX59" fmla="*/ 486406 w 3024845"/>
                <a:gd name="connsiteY59" fmla="*/ 454213 h 927414"/>
                <a:gd name="connsiteX60" fmla="*/ 486406 w 3024845"/>
                <a:gd name="connsiteY60" fmla="*/ 480154 h 927414"/>
                <a:gd name="connsiteX61" fmla="*/ 488433 w 3024845"/>
                <a:gd name="connsiteY61" fmla="*/ 480154 h 927414"/>
                <a:gd name="connsiteX62" fmla="*/ 502619 w 3024845"/>
                <a:gd name="connsiteY62" fmla="*/ 480154 h 927414"/>
                <a:gd name="connsiteX63" fmla="*/ 502619 w 3024845"/>
                <a:gd name="connsiteY63" fmla="*/ 481775 h 927414"/>
                <a:gd name="connsiteX64" fmla="*/ 502619 w 3024845"/>
                <a:gd name="connsiteY64" fmla="*/ 493125 h 927414"/>
                <a:gd name="connsiteX65" fmla="*/ 503379 w 3024845"/>
                <a:gd name="connsiteY65" fmla="*/ 493125 h 927414"/>
                <a:gd name="connsiteX66" fmla="*/ 508700 w 3024845"/>
                <a:gd name="connsiteY66" fmla="*/ 493125 h 927414"/>
                <a:gd name="connsiteX67" fmla="*/ 508700 w 3024845"/>
                <a:gd name="connsiteY67" fmla="*/ 492314 h 927414"/>
                <a:gd name="connsiteX68" fmla="*/ 508700 w 3024845"/>
                <a:gd name="connsiteY68" fmla="*/ 486639 h 927414"/>
                <a:gd name="connsiteX69" fmla="*/ 539100 w 3024845"/>
                <a:gd name="connsiteY69" fmla="*/ 486639 h 927414"/>
                <a:gd name="connsiteX70" fmla="*/ 539100 w 3024845"/>
                <a:gd name="connsiteY70" fmla="*/ 510419 h 927414"/>
                <a:gd name="connsiteX71" fmla="*/ 540113 w 3024845"/>
                <a:gd name="connsiteY71" fmla="*/ 510419 h 927414"/>
                <a:gd name="connsiteX72" fmla="*/ 547207 w 3024845"/>
                <a:gd name="connsiteY72" fmla="*/ 510419 h 927414"/>
                <a:gd name="connsiteX73" fmla="*/ 547207 w 3024845"/>
                <a:gd name="connsiteY73" fmla="*/ 511500 h 927414"/>
                <a:gd name="connsiteX74" fmla="*/ 547207 w 3024845"/>
                <a:gd name="connsiteY74" fmla="*/ 519066 h 927414"/>
                <a:gd name="connsiteX75" fmla="*/ 547967 w 3024845"/>
                <a:gd name="connsiteY75" fmla="*/ 519066 h 927414"/>
                <a:gd name="connsiteX76" fmla="*/ 553287 w 3024845"/>
                <a:gd name="connsiteY76" fmla="*/ 519066 h 927414"/>
                <a:gd name="connsiteX77" fmla="*/ 553287 w 3024845"/>
                <a:gd name="connsiteY77" fmla="*/ 516904 h 927414"/>
                <a:gd name="connsiteX78" fmla="*/ 553287 w 3024845"/>
                <a:gd name="connsiteY78" fmla="*/ 501772 h 927414"/>
                <a:gd name="connsiteX79" fmla="*/ 554300 w 3024845"/>
                <a:gd name="connsiteY79" fmla="*/ 501772 h 927414"/>
                <a:gd name="connsiteX80" fmla="*/ 561394 w 3024845"/>
                <a:gd name="connsiteY80" fmla="*/ 501772 h 927414"/>
                <a:gd name="connsiteX81" fmla="*/ 561394 w 3024845"/>
                <a:gd name="connsiteY81" fmla="*/ 502853 h 927414"/>
                <a:gd name="connsiteX82" fmla="*/ 561394 w 3024845"/>
                <a:gd name="connsiteY82" fmla="*/ 510419 h 927414"/>
                <a:gd name="connsiteX83" fmla="*/ 566714 w 3024845"/>
                <a:gd name="connsiteY83" fmla="*/ 508426 h 927414"/>
                <a:gd name="connsiteX84" fmla="*/ 567474 w 3024845"/>
                <a:gd name="connsiteY84" fmla="*/ 507446 h 927414"/>
                <a:gd name="connsiteX85" fmla="*/ 567474 w 3024845"/>
                <a:gd name="connsiteY85" fmla="*/ 501772 h 927414"/>
                <a:gd name="connsiteX86" fmla="*/ 605981 w 3024845"/>
                <a:gd name="connsiteY86" fmla="*/ 501772 h 927414"/>
                <a:gd name="connsiteX87" fmla="*/ 605981 w 3024845"/>
                <a:gd name="connsiteY87" fmla="*/ 525551 h 927414"/>
                <a:gd name="connsiteX88" fmla="*/ 608007 w 3024845"/>
                <a:gd name="connsiteY88" fmla="*/ 525551 h 927414"/>
                <a:gd name="connsiteX89" fmla="*/ 622194 w 3024845"/>
                <a:gd name="connsiteY89" fmla="*/ 525551 h 927414"/>
                <a:gd name="connsiteX90" fmla="*/ 622194 w 3024845"/>
                <a:gd name="connsiteY90" fmla="*/ 526632 h 927414"/>
                <a:gd name="connsiteX91" fmla="*/ 622194 w 3024845"/>
                <a:gd name="connsiteY91" fmla="*/ 534198 h 927414"/>
                <a:gd name="connsiteX92" fmla="*/ 623968 w 3024845"/>
                <a:gd name="connsiteY92" fmla="*/ 534198 h 927414"/>
                <a:gd name="connsiteX93" fmla="*/ 636381 w 3024845"/>
                <a:gd name="connsiteY93" fmla="*/ 534198 h 927414"/>
                <a:gd name="connsiteX94" fmla="*/ 636381 w 3024845"/>
                <a:gd name="connsiteY94" fmla="*/ 510419 h 927414"/>
                <a:gd name="connsiteX95" fmla="*/ 637394 w 3024845"/>
                <a:gd name="connsiteY95" fmla="*/ 510419 h 927414"/>
                <a:gd name="connsiteX96" fmla="*/ 644488 w 3024845"/>
                <a:gd name="connsiteY96" fmla="*/ 510419 h 927414"/>
                <a:gd name="connsiteX97" fmla="*/ 644488 w 3024845"/>
                <a:gd name="connsiteY97" fmla="*/ 477992 h 927414"/>
                <a:gd name="connsiteX98" fmla="*/ 645501 w 3024845"/>
                <a:gd name="connsiteY98" fmla="*/ 477992 h 927414"/>
                <a:gd name="connsiteX99" fmla="*/ 652595 w 3024845"/>
                <a:gd name="connsiteY99" fmla="*/ 477992 h 927414"/>
                <a:gd name="connsiteX100" fmla="*/ 652595 w 3024845"/>
                <a:gd name="connsiteY100" fmla="*/ 476101 h 927414"/>
                <a:gd name="connsiteX101" fmla="*/ 652595 w 3024845"/>
                <a:gd name="connsiteY101" fmla="*/ 462860 h 927414"/>
                <a:gd name="connsiteX102" fmla="*/ 651328 w 3024845"/>
                <a:gd name="connsiteY102" fmla="*/ 461238 h 927414"/>
                <a:gd name="connsiteX103" fmla="*/ 656648 w 3024845"/>
                <a:gd name="connsiteY103" fmla="*/ 449889 h 927414"/>
                <a:gd name="connsiteX104" fmla="*/ 664755 w 3024845"/>
                <a:gd name="connsiteY104" fmla="*/ 477992 h 927414"/>
                <a:gd name="connsiteX105" fmla="*/ 665515 w 3024845"/>
                <a:gd name="connsiteY105" fmla="*/ 477992 h 927414"/>
                <a:gd name="connsiteX106" fmla="*/ 670835 w 3024845"/>
                <a:gd name="connsiteY106" fmla="*/ 477992 h 927414"/>
                <a:gd name="connsiteX107" fmla="*/ 670835 w 3024845"/>
                <a:gd name="connsiteY107" fmla="*/ 372065 h 927414"/>
                <a:gd name="connsiteX108" fmla="*/ 672355 w 3024845"/>
                <a:gd name="connsiteY108" fmla="*/ 372065 h 927414"/>
                <a:gd name="connsiteX109" fmla="*/ 682995 w 3024845"/>
                <a:gd name="connsiteY109" fmla="*/ 372065 h 927414"/>
                <a:gd name="connsiteX110" fmla="*/ 682995 w 3024845"/>
                <a:gd name="connsiteY110" fmla="*/ 324506 h 927414"/>
                <a:gd name="connsiteX111" fmla="*/ 709342 w 3024845"/>
                <a:gd name="connsiteY111" fmla="*/ 324506 h 927414"/>
                <a:gd name="connsiteX112" fmla="*/ 709342 w 3024845"/>
                <a:gd name="connsiteY112" fmla="*/ 302888 h 927414"/>
                <a:gd name="connsiteX113" fmla="*/ 743796 w 3024845"/>
                <a:gd name="connsiteY113" fmla="*/ 302888 h 927414"/>
                <a:gd name="connsiteX114" fmla="*/ 743796 w 3024845"/>
                <a:gd name="connsiteY114" fmla="*/ 305320 h 927414"/>
                <a:gd name="connsiteX115" fmla="*/ 743796 w 3024845"/>
                <a:gd name="connsiteY115" fmla="*/ 322344 h 927414"/>
                <a:gd name="connsiteX116" fmla="*/ 746076 w 3024845"/>
                <a:gd name="connsiteY116" fmla="*/ 322344 h 927414"/>
                <a:gd name="connsiteX117" fmla="*/ 762036 w 3024845"/>
                <a:gd name="connsiteY117" fmla="*/ 322344 h 927414"/>
                <a:gd name="connsiteX118" fmla="*/ 762036 w 3024845"/>
                <a:gd name="connsiteY118" fmla="*/ 369903 h 927414"/>
                <a:gd name="connsiteX119" fmla="*/ 763049 w 3024845"/>
                <a:gd name="connsiteY119" fmla="*/ 369903 h 927414"/>
                <a:gd name="connsiteX120" fmla="*/ 770143 w 3024845"/>
                <a:gd name="connsiteY120" fmla="*/ 369903 h 927414"/>
                <a:gd name="connsiteX121" fmla="*/ 784330 w 3024845"/>
                <a:gd name="connsiteY121" fmla="*/ 374227 h 927414"/>
                <a:gd name="connsiteX122" fmla="*/ 784330 w 3024845"/>
                <a:gd name="connsiteY122" fmla="*/ 413139 h 927414"/>
                <a:gd name="connsiteX123" fmla="*/ 785343 w 3024845"/>
                <a:gd name="connsiteY123" fmla="*/ 413139 h 927414"/>
                <a:gd name="connsiteX124" fmla="*/ 792436 w 3024845"/>
                <a:gd name="connsiteY124" fmla="*/ 413139 h 927414"/>
                <a:gd name="connsiteX125" fmla="*/ 792436 w 3024845"/>
                <a:gd name="connsiteY125" fmla="*/ 414760 h 927414"/>
                <a:gd name="connsiteX126" fmla="*/ 792436 w 3024845"/>
                <a:gd name="connsiteY126" fmla="*/ 426109 h 927414"/>
                <a:gd name="connsiteX127" fmla="*/ 794463 w 3024845"/>
                <a:gd name="connsiteY127" fmla="*/ 426109 h 927414"/>
                <a:gd name="connsiteX128" fmla="*/ 808650 w 3024845"/>
                <a:gd name="connsiteY128" fmla="*/ 426109 h 927414"/>
                <a:gd name="connsiteX129" fmla="*/ 814730 w 3024845"/>
                <a:gd name="connsiteY129" fmla="*/ 432595 h 927414"/>
                <a:gd name="connsiteX130" fmla="*/ 814730 w 3024845"/>
                <a:gd name="connsiteY130" fmla="*/ 454213 h 927414"/>
                <a:gd name="connsiteX131" fmla="*/ 817010 w 3024845"/>
                <a:gd name="connsiteY131" fmla="*/ 454213 h 927414"/>
                <a:gd name="connsiteX132" fmla="*/ 832970 w 3024845"/>
                <a:gd name="connsiteY132" fmla="*/ 454213 h 927414"/>
                <a:gd name="connsiteX133" fmla="*/ 832970 w 3024845"/>
                <a:gd name="connsiteY133" fmla="*/ 455293 h 927414"/>
                <a:gd name="connsiteX134" fmla="*/ 832970 w 3024845"/>
                <a:gd name="connsiteY134" fmla="*/ 462860 h 927414"/>
                <a:gd name="connsiteX135" fmla="*/ 834237 w 3024845"/>
                <a:gd name="connsiteY135" fmla="*/ 462860 h 927414"/>
                <a:gd name="connsiteX136" fmla="*/ 843104 w 3024845"/>
                <a:gd name="connsiteY136" fmla="*/ 462860 h 927414"/>
                <a:gd name="connsiteX137" fmla="*/ 843104 w 3024845"/>
                <a:gd name="connsiteY137" fmla="*/ 465021 h 927414"/>
                <a:gd name="connsiteX138" fmla="*/ 843104 w 3024845"/>
                <a:gd name="connsiteY138" fmla="*/ 480154 h 927414"/>
                <a:gd name="connsiteX139" fmla="*/ 847157 w 3024845"/>
                <a:gd name="connsiteY139" fmla="*/ 478262 h 927414"/>
                <a:gd name="connsiteX140" fmla="*/ 847157 w 3024845"/>
                <a:gd name="connsiteY140" fmla="*/ 465021 h 927414"/>
                <a:gd name="connsiteX141" fmla="*/ 848170 w 3024845"/>
                <a:gd name="connsiteY141" fmla="*/ 465021 h 927414"/>
                <a:gd name="connsiteX142" fmla="*/ 855264 w 3024845"/>
                <a:gd name="connsiteY142" fmla="*/ 465021 h 927414"/>
                <a:gd name="connsiteX143" fmla="*/ 855264 w 3024845"/>
                <a:gd name="connsiteY143" fmla="*/ 466643 h 927414"/>
                <a:gd name="connsiteX144" fmla="*/ 855264 w 3024845"/>
                <a:gd name="connsiteY144" fmla="*/ 477992 h 927414"/>
                <a:gd name="connsiteX145" fmla="*/ 856024 w 3024845"/>
                <a:gd name="connsiteY145" fmla="*/ 477992 h 927414"/>
                <a:gd name="connsiteX146" fmla="*/ 861344 w 3024845"/>
                <a:gd name="connsiteY146" fmla="*/ 477992 h 927414"/>
                <a:gd name="connsiteX147" fmla="*/ 909984 w 3024845"/>
                <a:gd name="connsiteY147" fmla="*/ 473669 h 927414"/>
                <a:gd name="connsiteX148" fmla="*/ 909984 w 3024845"/>
                <a:gd name="connsiteY148" fmla="*/ 475020 h 927414"/>
                <a:gd name="connsiteX149" fmla="*/ 909984 w 3024845"/>
                <a:gd name="connsiteY149" fmla="*/ 484477 h 927414"/>
                <a:gd name="connsiteX150" fmla="*/ 910744 w 3024845"/>
                <a:gd name="connsiteY150" fmla="*/ 484477 h 927414"/>
                <a:gd name="connsiteX151" fmla="*/ 916065 w 3024845"/>
                <a:gd name="connsiteY151" fmla="*/ 484477 h 927414"/>
                <a:gd name="connsiteX152" fmla="*/ 916065 w 3024845"/>
                <a:gd name="connsiteY152" fmla="*/ 486639 h 927414"/>
                <a:gd name="connsiteX153" fmla="*/ 916065 w 3024845"/>
                <a:gd name="connsiteY153" fmla="*/ 501772 h 927414"/>
                <a:gd name="connsiteX154" fmla="*/ 918091 w 3024845"/>
                <a:gd name="connsiteY154" fmla="*/ 500421 h 927414"/>
                <a:gd name="connsiteX155" fmla="*/ 932278 w 3024845"/>
                <a:gd name="connsiteY155" fmla="*/ 490963 h 927414"/>
                <a:gd name="connsiteX156" fmla="*/ 938358 w 3024845"/>
                <a:gd name="connsiteY156" fmla="*/ 449889 h 927414"/>
                <a:gd name="connsiteX157" fmla="*/ 939118 w 3024845"/>
                <a:gd name="connsiteY157" fmla="*/ 449619 h 927414"/>
                <a:gd name="connsiteX158" fmla="*/ 944438 w 3024845"/>
                <a:gd name="connsiteY158" fmla="*/ 447727 h 927414"/>
                <a:gd name="connsiteX159" fmla="*/ 946465 w 3024845"/>
                <a:gd name="connsiteY159" fmla="*/ 378550 h 927414"/>
                <a:gd name="connsiteX160" fmla="*/ 948492 w 3024845"/>
                <a:gd name="connsiteY160" fmla="*/ 447727 h 927414"/>
                <a:gd name="connsiteX161" fmla="*/ 949252 w 3024845"/>
                <a:gd name="connsiteY161" fmla="*/ 447997 h 927414"/>
                <a:gd name="connsiteX162" fmla="*/ 954572 w 3024845"/>
                <a:gd name="connsiteY162" fmla="*/ 449889 h 927414"/>
                <a:gd name="connsiteX163" fmla="*/ 954572 w 3024845"/>
                <a:gd name="connsiteY163" fmla="*/ 363418 h 927414"/>
                <a:gd name="connsiteX164" fmla="*/ 958625 w 3024845"/>
                <a:gd name="connsiteY164" fmla="*/ 330991 h 927414"/>
                <a:gd name="connsiteX165" fmla="*/ 997132 w 3024845"/>
                <a:gd name="connsiteY165" fmla="*/ 330991 h 927414"/>
                <a:gd name="connsiteX166" fmla="*/ 997132 w 3024845"/>
                <a:gd name="connsiteY166" fmla="*/ 363418 h 927414"/>
                <a:gd name="connsiteX167" fmla="*/ 997892 w 3024845"/>
                <a:gd name="connsiteY167" fmla="*/ 363418 h 927414"/>
                <a:gd name="connsiteX168" fmla="*/ 1003212 w 3024845"/>
                <a:gd name="connsiteY168" fmla="*/ 363418 h 927414"/>
                <a:gd name="connsiteX169" fmla="*/ 1003212 w 3024845"/>
                <a:gd name="connsiteY169" fmla="*/ 281270 h 927414"/>
                <a:gd name="connsiteX170" fmla="*/ 1004986 w 3024845"/>
                <a:gd name="connsiteY170" fmla="*/ 281270 h 927414"/>
                <a:gd name="connsiteX171" fmla="*/ 1017399 w 3024845"/>
                <a:gd name="connsiteY171" fmla="*/ 281270 h 927414"/>
                <a:gd name="connsiteX172" fmla="*/ 1017399 w 3024845"/>
                <a:gd name="connsiteY172" fmla="*/ 279379 h 927414"/>
                <a:gd name="connsiteX173" fmla="*/ 1017399 w 3024845"/>
                <a:gd name="connsiteY173" fmla="*/ 266138 h 927414"/>
                <a:gd name="connsiteX174" fmla="*/ 1039693 w 3024845"/>
                <a:gd name="connsiteY174" fmla="*/ 266138 h 927414"/>
                <a:gd name="connsiteX175" fmla="*/ 1039693 w 3024845"/>
                <a:gd name="connsiteY175" fmla="*/ 265057 h 927414"/>
                <a:gd name="connsiteX176" fmla="*/ 1039693 w 3024845"/>
                <a:gd name="connsiteY176" fmla="*/ 257491 h 927414"/>
                <a:gd name="connsiteX177" fmla="*/ 1041466 w 3024845"/>
                <a:gd name="connsiteY177" fmla="*/ 257491 h 927414"/>
                <a:gd name="connsiteX178" fmla="*/ 1053880 w 3024845"/>
                <a:gd name="connsiteY178" fmla="*/ 257491 h 927414"/>
                <a:gd name="connsiteX179" fmla="*/ 1053880 w 3024845"/>
                <a:gd name="connsiteY179" fmla="*/ 258572 h 927414"/>
                <a:gd name="connsiteX180" fmla="*/ 1053880 w 3024845"/>
                <a:gd name="connsiteY180" fmla="*/ 266138 h 927414"/>
                <a:gd name="connsiteX181" fmla="*/ 1054640 w 3024845"/>
                <a:gd name="connsiteY181" fmla="*/ 266138 h 927414"/>
                <a:gd name="connsiteX182" fmla="*/ 1059960 w 3024845"/>
                <a:gd name="connsiteY182" fmla="*/ 266138 h 927414"/>
                <a:gd name="connsiteX183" fmla="*/ 1070093 w 3024845"/>
                <a:gd name="connsiteY183" fmla="*/ 261814 h 927414"/>
                <a:gd name="connsiteX184" fmla="*/ 1074146 w 3024845"/>
                <a:gd name="connsiteY184" fmla="*/ 265057 h 927414"/>
                <a:gd name="connsiteX185" fmla="*/ 1074146 w 3024845"/>
                <a:gd name="connsiteY185" fmla="*/ 257491 h 927414"/>
                <a:gd name="connsiteX186" fmla="*/ 1076426 w 3024845"/>
                <a:gd name="connsiteY186" fmla="*/ 257491 h 927414"/>
                <a:gd name="connsiteX187" fmla="*/ 1092387 w 3024845"/>
                <a:gd name="connsiteY187" fmla="*/ 257491 h 927414"/>
                <a:gd name="connsiteX188" fmla="*/ 1092387 w 3024845"/>
                <a:gd name="connsiteY188" fmla="*/ 258572 h 927414"/>
                <a:gd name="connsiteX189" fmla="*/ 1092387 w 3024845"/>
                <a:gd name="connsiteY189" fmla="*/ 266138 h 927414"/>
                <a:gd name="connsiteX190" fmla="*/ 1122787 w 3024845"/>
                <a:gd name="connsiteY190" fmla="*/ 266138 h 927414"/>
                <a:gd name="connsiteX191" fmla="*/ 1122787 w 3024845"/>
                <a:gd name="connsiteY191" fmla="*/ 267759 h 927414"/>
                <a:gd name="connsiteX192" fmla="*/ 1122787 w 3024845"/>
                <a:gd name="connsiteY192" fmla="*/ 279109 h 927414"/>
                <a:gd name="connsiteX193" fmla="*/ 1149134 w 3024845"/>
                <a:gd name="connsiteY193" fmla="*/ 279109 h 927414"/>
                <a:gd name="connsiteX194" fmla="*/ 1149134 w 3024845"/>
                <a:gd name="connsiteY194" fmla="*/ 309373 h 927414"/>
                <a:gd name="connsiteX195" fmla="*/ 1149894 w 3024845"/>
                <a:gd name="connsiteY195" fmla="*/ 309373 h 927414"/>
                <a:gd name="connsiteX196" fmla="*/ 1155214 w 3024845"/>
                <a:gd name="connsiteY196" fmla="*/ 309373 h 927414"/>
                <a:gd name="connsiteX197" fmla="*/ 1155214 w 3024845"/>
                <a:gd name="connsiteY197" fmla="*/ 310454 h 927414"/>
                <a:gd name="connsiteX198" fmla="*/ 1155214 w 3024845"/>
                <a:gd name="connsiteY198" fmla="*/ 318021 h 927414"/>
                <a:gd name="connsiteX199" fmla="*/ 1159268 w 3024845"/>
                <a:gd name="connsiteY199" fmla="*/ 348285 h 927414"/>
                <a:gd name="connsiteX200" fmla="*/ 1160028 w 3024845"/>
                <a:gd name="connsiteY200" fmla="*/ 348285 h 927414"/>
                <a:gd name="connsiteX201" fmla="*/ 1165348 w 3024845"/>
                <a:gd name="connsiteY201" fmla="*/ 348285 h 927414"/>
                <a:gd name="connsiteX202" fmla="*/ 1165348 w 3024845"/>
                <a:gd name="connsiteY202" fmla="*/ 349096 h 927414"/>
                <a:gd name="connsiteX203" fmla="*/ 1165348 w 3024845"/>
                <a:gd name="connsiteY203" fmla="*/ 354771 h 927414"/>
                <a:gd name="connsiteX204" fmla="*/ 1166361 w 3024845"/>
                <a:gd name="connsiteY204" fmla="*/ 354771 h 927414"/>
                <a:gd name="connsiteX205" fmla="*/ 1173454 w 3024845"/>
                <a:gd name="connsiteY205" fmla="*/ 354771 h 927414"/>
                <a:gd name="connsiteX206" fmla="*/ 1173454 w 3024845"/>
                <a:gd name="connsiteY206" fmla="*/ 385036 h 927414"/>
                <a:gd name="connsiteX207" fmla="*/ 1175481 w 3024845"/>
                <a:gd name="connsiteY207" fmla="*/ 385036 h 927414"/>
                <a:gd name="connsiteX208" fmla="*/ 1189668 w 3024845"/>
                <a:gd name="connsiteY208" fmla="*/ 385036 h 927414"/>
                <a:gd name="connsiteX209" fmla="*/ 1189668 w 3024845"/>
                <a:gd name="connsiteY209" fmla="*/ 408815 h 927414"/>
                <a:gd name="connsiteX210" fmla="*/ 1191695 w 3024845"/>
                <a:gd name="connsiteY210" fmla="*/ 410436 h 927414"/>
                <a:gd name="connsiteX211" fmla="*/ 1191695 w 3024845"/>
                <a:gd name="connsiteY211" fmla="*/ 421786 h 927414"/>
                <a:gd name="connsiteX212" fmla="*/ 1192455 w 3024845"/>
                <a:gd name="connsiteY212" fmla="*/ 421786 h 927414"/>
                <a:gd name="connsiteX213" fmla="*/ 1197775 w 3024845"/>
                <a:gd name="connsiteY213" fmla="*/ 421786 h 927414"/>
                <a:gd name="connsiteX214" fmla="*/ 1197775 w 3024845"/>
                <a:gd name="connsiteY214" fmla="*/ 445565 h 927414"/>
                <a:gd name="connsiteX215" fmla="*/ 1199041 w 3024845"/>
                <a:gd name="connsiteY215" fmla="*/ 445565 h 927414"/>
                <a:gd name="connsiteX216" fmla="*/ 1207908 w 3024845"/>
                <a:gd name="connsiteY216" fmla="*/ 445565 h 927414"/>
                <a:gd name="connsiteX217" fmla="*/ 1209935 w 3024845"/>
                <a:gd name="connsiteY217" fmla="*/ 449619 h 927414"/>
                <a:gd name="connsiteX218" fmla="*/ 1209935 w 3024845"/>
                <a:gd name="connsiteY218" fmla="*/ 462860 h 927414"/>
                <a:gd name="connsiteX219" fmla="*/ 1211455 w 3024845"/>
                <a:gd name="connsiteY219" fmla="*/ 460968 h 927414"/>
                <a:gd name="connsiteX220" fmla="*/ 1222095 w 3024845"/>
                <a:gd name="connsiteY220" fmla="*/ 447727 h 927414"/>
                <a:gd name="connsiteX221" fmla="*/ 1250469 w 3024845"/>
                <a:gd name="connsiteY221" fmla="*/ 447727 h 927414"/>
                <a:gd name="connsiteX222" fmla="*/ 1250469 w 3024845"/>
                <a:gd name="connsiteY222" fmla="*/ 534198 h 927414"/>
                <a:gd name="connsiteX223" fmla="*/ 1251229 w 3024845"/>
                <a:gd name="connsiteY223" fmla="*/ 534198 h 927414"/>
                <a:gd name="connsiteX224" fmla="*/ 1256549 w 3024845"/>
                <a:gd name="connsiteY224" fmla="*/ 534198 h 927414"/>
                <a:gd name="connsiteX225" fmla="*/ 1257309 w 3024845"/>
                <a:gd name="connsiteY225" fmla="*/ 532847 h 927414"/>
                <a:gd name="connsiteX226" fmla="*/ 1262629 w 3024845"/>
                <a:gd name="connsiteY226" fmla="*/ 523389 h 927414"/>
                <a:gd name="connsiteX227" fmla="*/ 1262629 w 3024845"/>
                <a:gd name="connsiteY227" fmla="*/ 525281 h 927414"/>
                <a:gd name="connsiteX228" fmla="*/ 1262629 w 3024845"/>
                <a:gd name="connsiteY228" fmla="*/ 538522 h 927414"/>
                <a:gd name="connsiteX229" fmla="*/ 1266682 w 3024845"/>
                <a:gd name="connsiteY229" fmla="*/ 493125 h 927414"/>
                <a:gd name="connsiteX230" fmla="*/ 1267442 w 3024845"/>
                <a:gd name="connsiteY230" fmla="*/ 493125 h 927414"/>
                <a:gd name="connsiteX231" fmla="*/ 1272762 w 3024845"/>
                <a:gd name="connsiteY231" fmla="*/ 493125 h 927414"/>
                <a:gd name="connsiteX232" fmla="*/ 1272762 w 3024845"/>
                <a:gd name="connsiteY232" fmla="*/ 428271 h 927414"/>
                <a:gd name="connsiteX233" fmla="*/ 1273776 w 3024845"/>
                <a:gd name="connsiteY233" fmla="*/ 428271 h 927414"/>
                <a:gd name="connsiteX234" fmla="*/ 1280869 w 3024845"/>
                <a:gd name="connsiteY234" fmla="*/ 428271 h 927414"/>
                <a:gd name="connsiteX235" fmla="*/ 1293029 w 3024845"/>
                <a:gd name="connsiteY235" fmla="*/ 385036 h 927414"/>
                <a:gd name="connsiteX236" fmla="*/ 1294296 w 3024845"/>
                <a:gd name="connsiteY236" fmla="*/ 385036 h 927414"/>
                <a:gd name="connsiteX237" fmla="*/ 1303163 w 3024845"/>
                <a:gd name="connsiteY237" fmla="*/ 385036 h 927414"/>
                <a:gd name="connsiteX238" fmla="*/ 1313296 w 3024845"/>
                <a:gd name="connsiteY238" fmla="*/ 428271 h 927414"/>
                <a:gd name="connsiteX239" fmla="*/ 1314309 w 3024845"/>
                <a:gd name="connsiteY239" fmla="*/ 428271 h 927414"/>
                <a:gd name="connsiteX240" fmla="*/ 1321403 w 3024845"/>
                <a:gd name="connsiteY240" fmla="*/ 428271 h 927414"/>
                <a:gd name="connsiteX241" fmla="*/ 1321403 w 3024845"/>
                <a:gd name="connsiteY241" fmla="*/ 467183 h 927414"/>
                <a:gd name="connsiteX242" fmla="*/ 1323176 w 3024845"/>
                <a:gd name="connsiteY242" fmla="*/ 467183 h 927414"/>
                <a:gd name="connsiteX243" fmla="*/ 1335590 w 3024845"/>
                <a:gd name="connsiteY243" fmla="*/ 467183 h 927414"/>
                <a:gd name="connsiteX244" fmla="*/ 1335590 w 3024845"/>
                <a:gd name="connsiteY244" fmla="*/ 469345 h 927414"/>
                <a:gd name="connsiteX245" fmla="*/ 1335590 w 3024845"/>
                <a:gd name="connsiteY245" fmla="*/ 484477 h 927414"/>
                <a:gd name="connsiteX246" fmla="*/ 1339643 w 3024845"/>
                <a:gd name="connsiteY246" fmla="*/ 482316 h 927414"/>
                <a:gd name="connsiteX247" fmla="*/ 1339643 w 3024845"/>
                <a:gd name="connsiteY247" fmla="*/ 467183 h 927414"/>
                <a:gd name="connsiteX248" fmla="*/ 1341163 w 3024845"/>
                <a:gd name="connsiteY248" fmla="*/ 467183 h 927414"/>
                <a:gd name="connsiteX249" fmla="*/ 1351803 w 3024845"/>
                <a:gd name="connsiteY249" fmla="*/ 467183 h 927414"/>
                <a:gd name="connsiteX250" fmla="*/ 1351803 w 3024845"/>
                <a:gd name="connsiteY250" fmla="*/ 468804 h 927414"/>
                <a:gd name="connsiteX251" fmla="*/ 1351803 w 3024845"/>
                <a:gd name="connsiteY251" fmla="*/ 480154 h 927414"/>
                <a:gd name="connsiteX252" fmla="*/ 1382204 w 3024845"/>
                <a:gd name="connsiteY252" fmla="*/ 480154 h 927414"/>
                <a:gd name="connsiteX253" fmla="*/ 1382204 w 3024845"/>
                <a:gd name="connsiteY253" fmla="*/ 443404 h 927414"/>
                <a:gd name="connsiteX254" fmla="*/ 1383470 w 3024845"/>
                <a:gd name="connsiteY254" fmla="*/ 443404 h 927414"/>
                <a:gd name="connsiteX255" fmla="*/ 1392337 w 3024845"/>
                <a:gd name="connsiteY255" fmla="*/ 443404 h 927414"/>
                <a:gd name="connsiteX256" fmla="*/ 1392337 w 3024845"/>
                <a:gd name="connsiteY256" fmla="*/ 465021 h 927414"/>
                <a:gd name="connsiteX257" fmla="*/ 1394364 w 3024845"/>
                <a:gd name="connsiteY257" fmla="*/ 432595 h 927414"/>
                <a:gd name="connsiteX258" fmla="*/ 1416657 w 3024845"/>
                <a:gd name="connsiteY258" fmla="*/ 432595 h 927414"/>
                <a:gd name="connsiteX259" fmla="*/ 1416657 w 3024845"/>
                <a:gd name="connsiteY259" fmla="*/ 430973 h 927414"/>
                <a:gd name="connsiteX260" fmla="*/ 1416657 w 3024845"/>
                <a:gd name="connsiteY260" fmla="*/ 419624 h 927414"/>
                <a:gd name="connsiteX261" fmla="*/ 1417417 w 3024845"/>
                <a:gd name="connsiteY261" fmla="*/ 419624 h 927414"/>
                <a:gd name="connsiteX262" fmla="*/ 1422737 w 3024845"/>
                <a:gd name="connsiteY262" fmla="*/ 419624 h 927414"/>
                <a:gd name="connsiteX263" fmla="*/ 1422737 w 3024845"/>
                <a:gd name="connsiteY263" fmla="*/ 417733 h 927414"/>
                <a:gd name="connsiteX264" fmla="*/ 1422737 w 3024845"/>
                <a:gd name="connsiteY264" fmla="*/ 404492 h 927414"/>
                <a:gd name="connsiteX265" fmla="*/ 1426791 w 3024845"/>
                <a:gd name="connsiteY265" fmla="*/ 410977 h 927414"/>
                <a:gd name="connsiteX266" fmla="*/ 1429071 w 3024845"/>
                <a:gd name="connsiteY266" fmla="*/ 410977 h 927414"/>
                <a:gd name="connsiteX267" fmla="*/ 1445031 w 3024845"/>
                <a:gd name="connsiteY267" fmla="*/ 410977 h 927414"/>
                <a:gd name="connsiteX268" fmla="*/ 1445031 w 3024845"/>
                <a:gd name="connsiteY268" fmla="*/ 410166 h 927414"/>
                <a:gd name="connsiteX269" fmla="*/ 1445031 w 3024845"/>
                <a:gd name="connsiteY269" fmla="*/ 404492 h 927414"/>
                <a:gd name="connsiteX270" fmla="*/ 1445791 w 3024845"/>
                <a:gd name="connsiteY270" fmla="*/ 404492 h 927414"/>
                <a:gd name="connsiteX271" fmla="*/ 1451111 w 3024845"/>
                <a:gd name="connsiteY271" fmla="*/ 404492 h 927414"/>
                <a:gd name="connsiteX272" fmla="*/ 1451111 w 3024845"/>
                <a:gd name="connsiteY272" fmla="*/ 405843 h 927414"/>
                <a:gd name="connsiteX273" fmla="*/ 1451111 w 3024845"/>
                <a:gd name="connsiteY273" fmla="*/ 415301 h 927414"/>
                <a:gd name="connsiteX274" fmla="*/ 1489618 w 3024845"/>
                <a:gd name="connsiteY274" fmla="*/ 415301 h 927414"/>
                <a:gd name="connsiteX275" fmla="*/ 1489618 w 3024845"/>
                <a:gd name="connsiteY275" fmla="*/ 553654 h 927414"/>
                <a:gd name="connsiteX276" fmla="*/ 1491138 w 3024845"/>
                <a:gd name="connsiteY276" fmla="*/ 553654 h 927414"/>
                <a:gd name="connsiteX277" fmla="*/ 1501778 w 3024845"/>
                <a:gd name="connsiteY277" fmla="*/ 553654 h 927414"/>
                <a:gd name="connsiteX278" fmla="*/ 1501778 w 3024845"/>
                <a:gd name="connsiteY278" fmla="*/ 540684 h 927414"/>
                <a:gd name="connsiteX279" fmla="*/ 1505832 w 3024845"/>
                <a:gd name="connsiteY279" fmla="*/ 540684 h 927414"/>
                <a:gd name="connsiteX280" fmla="*/ 1505832 w 3024845"/>
                <a:gd name="connsiteY280" fmla="*/ 553654 h 927414"/>
                <a:gd name="connsiteX281" fmla="*/ 1536232 w 3024845"/>
                <a:gd name="connsiteY281" fmla="*/ 553654 h 927414"/>
                <a:gd name="connsiteX282" fmla="*/ 1536232 w 3024845"/>
                <a:gd name="connsiteY282" fmla="*/ 523389 h 927414"/>
                <a:gd name="connsiteX283" fmla="*/ 1548392 w 3024845"/>
                <a:gd name="connsiteY283" fmla="*/ 523389 h 927414"/>
                <a:gd name="connsiteX284" fmla="*/ 1560552 w 3024845"/>
                <a:gd name="connsiteY284" fmla="*/ 521228 h 927414"/>
                <a:gd name="connsiteX285" fmla="*/ 1564606 w 3024845"/>
                <a:gd name="connsiteY285" fmla="*/ 523389 h 927414"/>
                <a:gd name="connsiteX286" fmla="*/ 1574739 w 3024845"/>
                <a:gd name="connsiteY286" fmla="*/ 523389 h 927414"/>
                <a:gd name="connsiteX287" fmla="*/ 1574739 w 3024845"/>
                <a:gd name="connsiteY287" fmla="*/ 553654 h 927414"/>
                <a:gd name="connsiteX288" fmla="*/ 1582846 w 3024845"/>
                <a:gd name="connsiteY288" fmla="*/ 553654 h 927414"/>
                <a:gd name="connsiteX289" fmla="*/ 1582846 w 3024845"/>
                <a:gd name="connsiteY289" fmla="*/ 570949 h 927414"/>
                <a:gd name="connsiteX290" fmla="*/ 1592182 w 3024845"/>
                <a:gd name="connsiteY290" fmla="*/ 571854 h 927414"/>
                <a:gd name="connsiteX291" fmla="*/ 1605140 w 3024845"/>
                <a:gd name="connsiteY291" fmla="*/ 571854 h 927414"/>
                <a:gd name="connsiteX292" fmla="*/ 1605140 w 3024845"/>
                <a:gd name="connsiteY292" fmla="*/ 555816 h 927414"/>
                <a:gd name="connsiteX293" fmla="*/ 1673096 w 3024845"/>
                <a:gd name="connsiteY293" fmla="*/ 555816 h 927414"/>
                <a:gd name="connsiteX294" fmla="*/ 1673096 w 3024845"/>
                <a:gd name="connsiteY294" fmla="*/ 470563 h 927414"/>
                <a:gd name="connsiteX295" fmla="*/ 1745104 w 3024845"/>
                <a:gd name="connsiteY295" fmla="*/ 470563 h 927414"/>
                <a:gd name="connsiteX296" fmla="*/ 1745104 w 3024845"/>
                <a:gd name="connsiteY296" fmla="*/ 549331 h 927414"/>
                <a:gd name="connsiteX297" fmla="*/ 1747008 w 3024845"/>
                <a:gd name="connsiteY297" fmla="*/ 549331 h 927414"/>
                <a:gd name="connsiteX298" fmla="*/ 1748250 w 3024845"/>
                <a:gd name="connsiteY298" fmla="*/ 571854 h 927414"/>
                <a:gd name="connsiteX299" fmla="*/ 1757926 w 3024845"/>
                <a:gd name="connsiteY299" fmla="*/ 571854 h 927414"/>
                <a:gd name="connsiteX300" fmla="*/ 1759168 w 3024845"/>
                <a:gd name="connsiteY300" fmla="*/ 549331 h 927414"/>
                <a:gd name="connsiteX301" fmla="*/ 1765248 w 3024845"/>
                <a:gd name="connsiteY301" fmla="*/ 549331 h 927414"/>
                <a:gd name="connsiteX302" fmla="*/ 1766490 w 3024845"/>
                <a:gd name="connsiteY302" fmla="*/ 571854 h 927414"/>
                <a:gd name="connsiteX303" fmla="*/ 1817112 w 3024845"/>
                <a:gd name="connsiteY303" fmla="*/ 571854 h 927414"/>
                <a:gd name="connsiteX304" fmla="*/ 1817112 w 3024845"/>
                <a:gd name="connsiteY304" fmla="*/ 408826 h 927414"/>
                <a:gd name="connsiteX305" fmla="*/ 2014439 w 3024845"/>
                <a:gd name="connsiteY305" fmla="*/ 408826 h 927414"/>
                <a:gd name="connsiteX306" fmla="*/ 2014439 w 3024845"/>
                <a:gd name="connsiteY306" fmla="*/ 571854 h 927414"/>
                <a:gd name="connsiteX307" fmla="*/ 2033136 w 3024845"/>
                <a:gd name="connsiteY307" fmla="*/ 571854 h 927414"/>
                <a:gd name="connsiteX308" fmla="*/ 2033136 w 3024845"/>
                <a:gd name="connsiteY308" fmla="*/ 489161 h 927414"/>
                <a:gd name="connsiteX309" fmla="*/ 2128256 w 3024845"/>
                <a:gd name="connsiteY309" fmla="*/ 489161 h 927414"/>
                <a:gd name="connsiteX310" fmla="*/ 2146266 w 3024845"/>
                <a:gd name="connsiteY310" fmla="*/ 239 h 927414"/>
                <a:gd name="connsiteX311" fmla="*/ 2180720 w 3024845"/>
                <a:gd name="connsiteY311" fmla="*/ 423948 h 927414"/>
                <a:gd name="connsiteX312" fmla="*/ 2245574 w 3024845"/>
                <a:gd name="connsiteY312" fmla="*/ 423948 h 927414"/>
                <a:gd name="connsiteX313" fmla="*/ 2245574 w 3024845"/>
                <a:gd name="connsiteY313" fmla="*/ 499610 h 927414"/>
                <a:gd name="connsiteX314" fmla="*/ 2253681 w 3024845"/>
                <a:gd name="connsiteY314" fmla="*/ 499610 h 927414"/>
                <a:gd name="connsiteX315" fmla="*/ 2255708 w 3024845"/>
                <a:gd name="connsiteY315" fmla="*/ 493125 h 927414"/>
                <a:gd name="connsiteX316" fmla="*/ 2261788 w 3024845"/>
                <a:gd name="connsiteY316" fmla="*/ 493125 h 927414"/>
                <a:gd name="connsiteX317" fmla="*/ 2263815 w 3024845"/>
                <a:gd name="connsiteY317" fmla="*/ 501772 h 927414"/>
                <a:gd name="connsiteX318" fmla="*/ 2275975 w 3024845"/>
                <a:gd name="connsiteY318" fmla="*/ 501772 h 927414"/>
                <a:gd name="connsiteX319" fmla="*/ 2275975 w 3024845"/>
                <a:gd name="connsiteY319" fmla="*/ 495286 h 927414"/>
                <a:gd name="connsiteX320" fmla="*/ 2298268 w 3024845"/>
                <a:gd name="connsiteY320" fmla="*/ 495286 h 927414"/>
                <a:gd name="connsiteX321" fmla="*/ 2298268 w 3024845"/>
                <a:gd name="connsiteY321" fmla="*/ 501772 h 927414"/>
                <a:gd name="connsiteX322" fmla="*/ 2318535 w 3024845"/>
                <a:gd name="connsiteY322" fmla="*/ 501772 h 927414"/>
                <a:gd name="connsiteX323" fmla="*/ 2318535 w 3024845"/>
                <a:gd name="connsiteY323" fmla="*/ 547169 h 927414"/>
                <a:gd name="connsiteX324" fmla="*/ 2332722 w 3024845"/>
                <a:gd name="connsiteY324" fmla="*/ 547169 h 927414"/>
                <a:gd name="connsiteX325" fmla="*/ 2332722 w 3024845"/>
                <a:gd name="connsiteY325" fmla="*/ 534198 h 927414"/>
                <a:gd name="connsiteX326" fmla="*/ 2348936 w 3024845"/>
                <a:gd name="connsiteY326" fmla="*/ 534198 h 927414"/>
                <a:gd name="connsiteX327" fmla="*/ 2348936 w 3024845"/>
                <a:gd name="connsiteY327" fmla="*/ 354771 h 927414"/>
                <a:gd name="connsiteX328" fmla="*/ 2355016 w 3024845"/>
                <a:gd name="connsiteY328" fmla="*/ 348285 h 927414"/>
                <a:gd name="connsiteX329" fmla="*/ 2427977 w 3024845"/>
                <a:gd name="connsiteY329" fmla="*/ 348285 h 927414"/>
                <a:gd name="connsiteX330" fmla="*/ 2427977 w 3024845"/>
                <a:gd name="connsiteY330" fmla="*/ 356933 h 927414"/>
                <a:gd name="connsiteX331" fmla="*/ 2438110 w 3024845"/>
                <a:gd name="connsiteY331" fmla="*/ 356933 h 927414"/>
                <a:gd name="connsiteX332" fmla="*/ 2438110 w 3024845"/>
                <a:gd name="connsiteY332" fmla="*/ 471507 h 927414"/>
                <a:gd name="connsiteX333" fmla="*/ 2460404 w 3024845"/>
                <a:gd name="connsiteY333" fmla="*/ 471507 h 927414"/>
                <a:gd name="connsiteX334" fmla="*/ 2460404 w 3024845"/>
                <a:gd name="connsiteY334" fmla="*/ 404492 h 927414"/>
                <a:gd name="connsiteX335" fmla="*/ 2486751 w 3024845"/>
                <a:gd name="connsiteY335" fmla="*/ 404492 h 927414"/>
                <a:gd name="connsiteX336" fmla="*/ 2490804 w 3024845"/>
                <a:gd name="connsiteY336" fmla="*/ 400168 h 927414"/>
                <a:gd name="connsiteX337" fmla="*/ 2498911 w 3024845"/>
                <a:gd name="connsiteY337" fmla="*/ 400168 h 927414"/>
                <a:gd name="connsiteX338" fmla="*/ 2502964 w 3024845"/>
                <a:gd name="connsiteY338" fmla="*/ 404492 h 927414"/>
                <a:gd name="connsiteX339" fmla="*/ 2525258 w 3024845"/>
                <a:gd name="connsiteY339" fmla="*/ 404492 h 927414"/>
                <a:gd name="connsiteX340" fmla="*/ 2525258 w 3024845"/>
                <a:gd name="connsiteY340" fmla="*/ 287756 h 927414"/>
                <a:gd name="connsiteX341" fmla="*/ 2582005 w 3024845"/>
                <a:gd name="connsiteY341" fmla="*/ 276947 h 927414"/>
                <a:gd name="connsiteX342" fmla="*/ 2582005 w 3024845"/>
                <a:gd name="connsiteY342" fmla="*/ 278028 h 927414"/>
                <a:gd name="connsiteX343" fmla="*/ 2582005 w 3024845"/>
                <a:gd name="connsiteY343" fmla="*/ 285594 h 927414"/>
                <a:gd name="connsiteX344" fmla="*/ 2608352 w 3024845"/>
                <a:gd name="connsiteY344" fmla="*/ 285594 h 927414"/>
                <a:gd name="connsiteX345" fmla="*/ 2608352 w 3024845"/>
                <a:gd name="connsiteY345" fmla="*/ 540684 h 927414"/>
                <a:gd name="connsiteX346" fmla="*/ 2630646 w 3024845"/>
                <a:gd name="connsiteY346" fmla="*/ 540684 h 927414"/>
                <a:gd name="connsiteX347" fmla="*/ 2630646 w 3024845"/>
                <a:gd name="connsiteY347" fmla="*/ 536360 h 927414"/>
                <a:gd name="connsiteX348" fmla="*/ 2642806 w 3024845"/>
                <a:gd name="connsiteY348" fmla="*/ 536360 h 927414"/>
                <a:gd name="connsiteX349" fmla="*/ 2642806 w 3024845"/>
                <a:gd name="connsiteY349" fmla="*/ 540684 h 927414"/>
                <a:gd name="connsiteX350" fmla="*/ 2667126 w 3024845"/>
                <a:gd name="connsiteY350" fmla="*/ 540684 h 927414"/>
                <a:gd name="connsiteX351" fmla="*/ 2667126 w 3024845"/>
                <a:gd name="connsiteY351" fmla="*/ 527713 h 927414"/>
                <a:gd name="connsiteX352" fmla="*/ 2695500 w 3024845"/>
                <a:gd name="connsiteY352" fmla="*/ 527713 h 927414"/>
                <a:gd name="connsiteX353" fmla="*/ 2707660 w 3024845"/>
                <a:gd name="connsiteY353" fmla="*/ 523389 h 927414"/>
                <a:gd name="connsiteX354" fmla="*/ 2727927 w 3024845"/>
                <a:gd name="connsiteY354" fmla="*/ 527713 h 927414"/>
                <a:gd name="connsiteX355" fmla="*/ 2727927 w 3024845"/>
                <a:gd name="connsiteY355" fmla="*/ 510419 h 927414"/>
                <a:gd name="connsiteX356" fmla="*/ 2736034 w 3024845"/>
                <a:gd name="connsiteY356" fmla="*/ 510419 h 927414"/>
                <a:gd name="connsiteX357" fmla="*/ 2736034 w 3024845"/>
                <a:gd name="connsiteY357" fmla="*/ 497448 h 927414"/>
                <a:gd name="connsiteX358" fmla="*/ 2792781 w 3024845"/>
                <a:gd name="connsiteY358" fmla="*/ 497448 h 927414"/>
                <a:gd name="connsiteX359" fmla="*/ 2792781 w 3024845"/>
                <a:gd name="connsiteY359" fmla="*/ 467183 h 927414"/>
                <a:gd name="connsiteX360" fmla="*/ 2811021 w 3024845"/>
                <a:gd name="connsiteY360" fmla="*/ 467183 h 927414"/>
                <a:gd name="connsiteX361" fmla="*/ 2811021 w 3024845"/>
                <a:gd name="connsiteY361" fmla="*/ 460698 h 927414"/>
                <a:gd name="connsiteX362" fmla="*/ 2823181 w 3024845"/>
                <a:gd name="connsiteY362" fmla="*/ 460698 h 927414"/>
                <a:gd name="connsiteX363" fmla="*/ 2823181 w 3024845"/>
                <a:gd name="connsiteY363" fmla="*/ 467183 h 927414"/>
                <a:gd name="connsiteX364" fmla="*/ 2839395 w 3024845"/>
                <a:gd name="connsiteY364" fmla="*/ 467183 h 927414"/>
                <a:gd name="connsiteX365" fmla="*/ 2839395 w 3024845"/>
                <a:gd name="connsiteY365" fmla="*/ 516904 h 927414"/>
                <a:gd name="connsiteX366" fmla="*/ 2871822 w 3024845"/>
                <a:gd name="connsiteY366" fmla="*/ 516904 h 927414"/>
                <a:gd name="connsiteX367" fmla="*/ 2871822 w 3024845"/>
                <a:gd name="connsiteY367" fmla="*/ 490963 h 927414"/>
                <a:gd name="connsiteX368" fmla="*/ 2910329 w 3024845"/>
                <a:gd name="connsiteY368" fmla="*/ 490963 h 927414"/>
                <a:gd name="connsiteX369" fmla="*/ 2910329 w 3024845"/>
                <a:gd name="connsiteY369" fmla="*/ 460698 h 927414"/>
                <a:gd name="connsiteX370" fmla="*/ 2958970 w 3024845"/>
                <a:gd name="connsiteY370" fmla="*/ 460698 h 927414"/>
                <a:gd name="connsiteX371" fmla="*/ 2958970 w 3024845"/>
                <a:gd name="connsiteY371" fmla="*/ 571854 h 927414"/>
                <a:gd name="connsiteX372" fmla="*/ 2958970 w 3024845"/>
                <a:gd name="connsiteY372" fmla="*/ 585633 h 927414"/>
                <a:gd name="connsiteX373" fmla="*/ 3024845 w 3024845"/>
                <a:gd name="connsiteY373" fmla="*/ 585633 h 927414"/>
                <a:gd name="connsiteX374" fmla="*/ 3024845 w 3024845"/>
                <a:gd name="connsiteY374" fmla="*/ 927414 h 927414"/>
                <a:gd name="connsiteX375" fmla="*/ 2054 w 3024845"/>
                <a:gd name="connsiteY375" fmla="*/ 925081 h 927414"/>
                <a:gd name="connsiteX376" fmla="*/ 0 w 3024845"/>
                <a:gd name="connsiteY376" fmla="*/ 490963 h 927414"/>
                <a:gd name="connsiteX377" fmla="*/ 20267 w 3024845"/>
                <a:gd name="connsiteY377" fmla="*/ 490963 h 927414"/>
                <a:gd name="connsiteX378" fmla="*/ 20774 w 3024845"/>
                <a:gd name="connsiteY378" fmla="*/ 489882 h 927414"/>
                <a:gd name="connsiteX379" fmla="*/ 24320 w 3024845"/>
                <a:gd name="connsiteY379" fmla="*/ 482316 h 927414"/>
                <a:gd name="connsiteX380" fmla="*/ 26094 w 3024845"/>
                <a:gd name="connsiteY380" fmla="*/ 482586 h 927414"/>
                <a:gd name="connsiteX381" fmla="*/ 38507 w 3024845"/>
                <a:gd name="connsiteY381" fmla="*/ 484477 h 927414"/>
                <a:gd name="connsiteX382" fmla="*/ 39014 w 3024845"/>
                <a:gd name="connsiteY382" fmla="*/ 485829 h 927414"/>
                <a:gd name="connsiteX383" fmla="*/ 42560 w 3024845"/>
                <a:gd name="connsiteY383" fmla="*/ 495286 h 927414"/>
                <a:gd name="connsiteX384" fmla="*/ 68907 w 3024845"/>
                <a:gd name="connsiteY384" fmla="*/ 497448 h 927414"/>
                <a:gd name="connsiteX385" fmla="*/ 68907 w 3024845"/>
                <a:gd name="connsiteY385" fmla="*/ 374227 h 927414"/>
                <a:gd name="connsiteX386" fmla="*/ 70934 w 3024845"/>
                <a:gd name="connsiteY386" fmla="*/ 374227 h 927414"/>
                <a:gd name="connsiteX387" fmla="*/ 85121 w 3024845"/>
                <a:gd name="connsiteY387" fmla="*/ 374227 h 927414"/>
                <a:gd name="connsiteX388" fmla="*/ 85121 w 3024845"/>
                <a:gd name="connsiteY388" fmla="*/ 238035 h 927414"/>
                <a:gd name="connsiteX389" fmla="*/ 86894 w 3024845"/>
                <a:gd name="connsiteY389" fmla="*/ 238035 h 927414"/>
                <a:gd name="connsiteX390" fmla="*/ 99308 w 3024845"/>
                <a:gd name="connsiteY390" fmla="*/ 238035 h 927414"/>
                <a:gd name="connsiteX391" fmla="*/ 99308 w 3024845"/>
                <a:gd name="connsiteY391" fmla="*/ 123461 h 927414"/>
                <a:gd name="connsiteX392" fmla="*/ 103361 w 3024845"/>
                <a:gd name="connsiteY392" fmla="*/ 95357 h 927414"/>
                <a:gd name="connsiteX393" fmla="*/ 105388 w 3024845"/>
                <a:gd name="connsiteY393" fmla="*/ 95357 h 927414"/>
                <a:gd name="connsiteX394" fmla="*/ 119575 w 3024845"/>
                <a:gd name="connsiteY394" fmla="*/ 95357 h 927414"/>
                <a:gd name="connsiteX0" fmla="*/ 119575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393" fmla="*/ 119575 w 3024845"/>
                <a:gd name="connsiteY393" fmla="*/ 2161 h 834218"/>
                <a:gd name="connsiteX0" fmla="*/ 105388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20909 w 3024845"/>
                <a:gd name="connsiteY5" fmla="*/ 30265 h 834218"/>
                <a:gd name="connsiteX6" fmla="*/ 220909 w 3024845"/>
                <a:gd name="connsiteY6" fmla="*/ 144839 h 834218"/>
                <a:gd name="connsiteX7" fmla="*/ 223189 w 3024845"/>
                <a:gd name="connsiteY7" fmla="*/ 144839 h 834218"/>
                <a:gd name="connsiteX8" fmla="*/ 239150 w 3024845"/>
                <a:gd name="connsiteY8" fmla="*/ 144839 h 834218"/>
                <a:gd name="connsiteX9" fmla="*/ 239150 w 3024845"/>
                <a:gd name="connsiteY9" fmla="*/ 285354 h 834218"/>
                <a:gd name="connsiteX10" fmla="*/ 240670 w 3024845"/>
                <a:gd name="connsiteY10" fmla="*/ 285084 h 834218"/>
                <a:gd name="connsiteX11" fmla="*/ 251310 w 3024845"/>
                <a:gd name="connsiteY11" fmla="*/ 283193 h 834218"/>
                <a:gd name="connsiteX12" fmla="*/ 249283 w 3024845"/>
                <a:gd name="connsiteY12" fmla="*/ 371825 h 834218"/>
                <a:gd name="connsiteX13" fmla="*/ 250803 w 3024845"/>
                <a:gd name="connsiteY13" fmla="*/ 372096 h 834218"/>
                <a:gd name="connsiteX14" fmla="*/ 261443 w 3024845"/>
                <a:gd name="connsiteY14" fmla="*/ 373987 h 834218"/>
                <a:gd name="connsiteX15" fmla="*/ 261696 w 3024845"/>
                <a:gd name="connsiteY15" fmla="*/ 374798 h 834218"/>
                <a:gd name="connsiteX16" fmla="*/ 263470 w 3024845"/>
                <a:gd name="connsiteY16" fmla="*/ 380473 h 834218"/>
                <a:gd name="connsiteX17" fmla="*/ 264230 w 3024845"/>
                <a:gd name="connsiteY17" fmla="*/ 378041 h 834218"/>
                <a:gd name="connsiteX18" fmla="*/ 269550 w 3024845"/>
                <a:gd name="connsiteY18" fmla="*/ 361017 h 834218"/>
                <a:gd name="connsiteX19" fmla="*/ 271323 w 3024845"/>
                <a:gd name="connsiteY19" fmla="*/ 361017 h 834218"/>
                <a:gd name="connsiteX20" fmla="*/ 283737 w 3024845"/>
                <a:gd name="connsiteY20" fmla="*/ 361017 h 834218"/>
                <a:gd name="connsiteX21" fmla="*/ 283737 w 3024845"/>
                <a:gd name="connsiteY21" fmla="*/ 393443 h 834218"/>
                <a:gd name="connsiteX22" fmla="*/ 284750 w 3024845"/>
                <a:gd name="connsiteY22" fmla="*/ 393984 h 834218"/>
                <a:gd name="connsiteX23" fmla="*/ 291844 w 3024845"/>
                <a:gd name="connsiteY23" fmla="*/ 397767 h 834218"/>
                <a:gd name="connsiteX24" fmla="*/ 291844 w 3024845"/>
                <a:gd name="connsiteY24" fmla="*/ 399118 h 834218"/>
                <a:gd name="connsiteX25" fmla="*/ 291844 w 3024845"/>
                <a:gd name="connsiteY25" fmla="*/ 408576 h 834218"/>
                <a:gd name="connsiteX26" fmla="*/ 336431 w 3024845"/>
                <a:gd name="connsiteY26" fmla="*/ 408576 h 834218"/>
                <a:gd name="connsiteX27" fmla="*/ 336431 w 3024845"/>
                <a:gd name="connsiteY27" fmla="*/ 409657 h 834218"/>
                <a:gd name="connsiteX28" fmla="*/ 336431 w 3024845"/>
                <a:gd name="connsiteY28" fmla="*/ 417223 h 834218"/>
                <a:gd name="connsiteX29" fmla="*/ 338457 w 3024845"/>
                <a:gd name="connsiteY29" fmla="*/ 417223 h 834218"/>
                <a:gd name="connsiteX30" fmla="*/ 352644 w 3024845"/>
                <a:gd name="connsiteY30" fmla="*/ 417223 h 834218"/>
                <a:gd name="connsiteX31" fmla="*/ 352644 w 3024845"/>
                <a:gd name="connsiteY31" fmla="*/ 386958 h 834218"/>
                <a:gd name="connsiteX32" fmla="*/ 397231 w 3024845"/>
                <a:gd name="connsiteY32" fmla="*/ 386958 h 834218"/>
                <a:gd name="connsiteX33" fmla="*/ 397231 w 3024845"/>
                <a:gd name="connsiteY33" fmla="*/ 385607 h 834218"/>
                <a:gd name="connsiteX34" fmla="*/ 397231 w 3024845"/>
                <a:gd name="connsiteY34" fmla="*/ 376149 h 834218"/>
                <a:gd name="connsiteX35" fmla="*/ 398245 w 3024845"/>
                <a:gd name="connsiteY35" fmla="*/ 376149 h 834218"/>
                <a:gd name="connsiteX36" fmla="*/ 405338 w 3024845"/>
                <a:gd name="connsiteY36" fmla="*/ 376149 h 834218"/>
                <a:gd name="connsiteX37" fmla="*/ 405338 w 3024845"/>
                <a:gd name="connsiteY37" fmla="*/ 374258 h 834218"/>
                <a:gd name="connsiteX38" fmla="*/ 405338 w 3024845"/>
                <a:gd name="connsiteY38" fmla="*/ 361017 h 834218"/>
                <a:gd name="connsiteX39" fmla="*/ 406098 w 3024845"/>
                <a:gd name="connsiteY39" fmla="*/ 361017 h 834218"/>
                <a:gd name="connsiteX40" fmla="*/ 411418 w 3024845"/>
                <a:gd name="connsiteY40" fmla="*/ 361017 h 834218"/>
                <a:gd name="connsiteX41" fmla="*/ 411418 w 3024845"/>
                <a:gd name="connsiteY41" fmla="*/ 359936 h 834218"/>
                <a:gd name="connsiteX42" fmla="*/ 411418 w 3024845"/>
                <a:gd name="connsiteY42" fmla="*/ 352369 h 834218"/>
                <a:gd name="connsiteX43" fmla="*/ 413445 w 3024845"/>
                <a:gd name="connsiteY43" fmla="*/ 352369 h 834218"/>
                <a:gd name="connsiteX44" fmla="*/ 427632 w 3024845"/>
                <a:gd name="connsiteY44" fmla="*/ 352369 h 834218"/>
                <a:gd name="connsiteX45" fmla="*/ 427632 w 3024845"/>
                <a:gd name="connsiteY45" fmla="*/ 353450 h 834218"/>
                <a:gd name="connsiteX46" fmla="*/ 427632 w 3024845"/>
                <a:gd name="connsiteY46" fmla="*/ 361017 h 834218"/>
                <a:gd name="connsiteX47" fmla="*/ 449925 w 3024845"/>
                <a:gd name="connsiteY47" fmla="*/ 361017 h 834218"/>
                <a:gd name="connsiteX48" fmla="*/ 449925 w 3024845"/>
                <a:gd name="connsiteY48" fmla="*/ 359125 h 834218"/>
                <a:gd name="connsiteX49" fmla="*/ 449925 w 3024845"/>
                <a:gd name="connsiteY49" fmla="*/ 345884 h 834218"/>
                <a:gd name="connsiteX50" fmla="*/ 451699 w 3024845"/>
                <a:gd name="connsiteY50" fmla="*/ 345884 h 834218"/>
                <a:gd name="connsiteX51" fmla="*/ 464112 w 3024845"/>
                <a:gd name="connsiteY51" fmla="*/ 345884 h 834218"/>
                <a:gd name="connsiteX52" fmla="*/ 464112 w 3024845"/>
                <a:gd name="connsiteY52" fmla="*/ 369664 h 834218"/>
                <a:gd name="connsiteX53" fmla="*/ 465126 w 3024845"/>
                <a:gd name="connsiteY53" fmla="*/ 369664 h 834218"/>
                <a:gd name="connsiteX54" fmla="*/ 472219 w 3024845"/>
                <a:gd name="connsiteY54" fmla="*/ 369664 h 834218"/>
                <a:gd name="connsiteX55" fmla="*/ 472219 w 3024845"/>
                <a:gd name="connsiteY55" fmla="*/ 368583 h 834218"/>
                <a:gd name="connsiteX56" fmla="*/ 472219 w 3024845"/>
                <a:gd name="connsiteY56" fmla="*/ 361017 h 834218"/>
                <a:gd name="connsiteX57" fmla="*/ 473992 w 3024845"/>
                <a:gd name="connsiteY57" fmla="*/ 361017 h 834218"/>
                <a:gd name="connsiteX58" fmla="*/ 486406 w 3024845"/>
                <a:gd name="connsiteY58" fmla="*/ 361017 h 834218"/>
                <a:gd name="connsiteX59" fmla="*/ 486406 w 3024845"/>
                <a:gd name="connsiteY59" fmla="*/ 386958 h 834218"/>
                <a:gd name="connsiteX60" fmla="*/ 488433 w 3024845"/>
                <a:gd name="connsiteY60" fmla="*/ 386958 h 834218"/>
                <a:gd name="connsiteX61" fmla="*/ 502619 w 3024845"/>
                <a:gd name="connsiteY61" fmla="*/ 386958 h 834218"/>
                <a:gd name="connsiteX62" fmla="*/ 502619 w 3024845"/>
                <a:gd name="connsiteY62" fmla="*/ 388579 h 834218"/>
                <a:gd name="connsiteX63" fmla="*/ 502619 w 3024845"/>
                <a:gd name="connsiteY63" fmla="*/ 399929 h 834218"/>
                <a:gd name="connsiteX64" fmla="*/ 503379 w 3024845"/>
                <a:gd name="connsiteY64" fmla="*/ 399929 h 834218"/>
                <a:gd name="connsiteX65" fmla="*/ 508700 w 3024845"/>
                <a:gd name="connsiteY65" fmla="*/ 399929 h 834218"/>
                <a:gd name="connsiteX66" fmla="*/ 508700 w 3024845"/>
                <a:gd name="connsiteY66" fmla="*/ 399118 h 834218"/>
                <a:gd name="connsiteX67" fmla="*/ 508700 w 3024845"/>
                <a:gd name="connsiteY67" fmla="*/ 393443 h 834218"/>
                <a:gd name="connsiteX68" fmla="*/ 539100 w 3024845"/>
                <a:gd name="connsiteY68" fmla="*/ 393443 h 834218"/>
                <a:gd name="connsiteX69" fmla="*/ 539100 w 3024845"/>
                <a:gd name="connsiteY69" fmla="*/ 417223 h 834218"/>
                <a:gd name="connsiteX70" fmla="*/ 540113 w 3024845"/>
                <a:gd name="connsiteY70" fmla="*/ 417223 h 834218"/>
                <a:gd name="connsiteX71" fmla="*/ 547207 w 3024845"/>
                <a:gd name="connsiteY71" fmla="*/ 417223 h 834218"/>
                <a:gd name="connsiteX72" fmla="*/ 547207 w 3024845"/>
                <a:gd name="connsiteY72" fmla="*/ 418304 h 834218"/>
                <a:gd name="connsiteX73" fmla="*/ 547207 w 3024845"/>
                <a:gd name="connsiteY73" fmla="*/ 425870 h 834218"/>
                <a:gd name="connsiteX74" fmla="*/ 547967 w 3024845"/>
                <a:gd name="connsiteY74" fmla="*/ 425870 h 834218"/>
                <a:gd name="connsiteX75" fmla="*/ 553287 w 3024845"/>
                <a:gd name="connsiteY75" fmla="*/ 425870 h 834218"/>
                <a:gd name="connsiteX76" fmla="*/ 553287 w 3024845"/>
                <a:gd name="connsiteY76" fmla="*/ 423708 h 834218"/>
                <a:gd name="connsiteX77" fmla="*/ 553287 w 3024845"/>
                <a:gd name="connsiteY77" fmla="*/ 408576 h 834218"/>
                <a:gd name="connsiteX78" fmla="*/ 554300 w 3024845"/>
                <a:gd name="connsiteY78" fmla="*/ 408576 h 834218"/>
                <a:gd name="connsiteX79" fmla="*/ 561394 w 3024845"/>
                <a:gd name="connsiteY79" fmla="*/ 408576 h 834218"/>
                <a:gd name="connsiteX80" fmla="*/ 561394 w 3024845"/>
                <a:gd name="connsiteY80" fmla="*/ 409657 h 834218"/>
                <a:gd name="connsiteX81" fmla="*/ 561394 w 3024845"/>
                <a:gd name="connsiteY81" fmla="*/ 417223 h 834218"/>
                <a:gd name="connsiteX82" fmla="*/ 566714 w 3024845"/>
                <a:gd name="connsiteY82" fmla="*/ 415230 h 834218"/>
                <a:gd name="connsiteX83" fmla="*/ 567474 w 3024845"/>
                <a:gd name="connsiteY83" fmla="*/ 414250 h 834218"/>
                <a:gd name="connsiteX84" fmla="*/ 567474 w 3024845"/>
                <a:gd name="connsiteY84" fmla="*/ 408576 h 834218"/>
                <a:gd name="connsiteX85" fmla="*/ 605981 w 3024845"/>
                <a:gd name="connsiteY85" fmla="*/ 408576 h 834218"/>
                <a:gd name="connsiteX86" fmla="*/ 605981 w 3024845"/>
                <a:gd name="connsiteY86" fmla="*/ 432355 h 834218"/>
                <a:gd name="connsiteX87" fmla="*/ 608007 w 3024845"/>
                <a:gd name="connsiteY87" fmla="*/ 432355 h 834218"/>
                <a:gd name="connsiteX88" fmla="*/ 622194 w 3024845"/>
                <a:gd name="connsiteY88" fmla="*/ 432355 h 834218"/>
                <a:gd name="connsiteX89" fmla="*/ 622194 w 3024845"/>
                <a:gd name="connsiteY89" fmla="*/ 433436 h 834218"/>
                <a:gd name="connsiteX90" fmla="*/ 622194 w 3024845"/>
                <a:gd name="connsiteY90" fmla="*/ 441002 h 834218"/>
                <a:gd name="connsiteX91" fmla="*/ 623968 w 3024845"/>
                <a:gd name="connsiteY91" fmla="*/ 441002 h 834218"/>
                <a:gd name="connsiteX92" fmla="*/ 636381 w 3024845"/>
                <a:gd name="connsiteY92" fmla="*/ 441002 h 834218"/>
                <a:gd name="connsiteX93" fmla="*/ 636381 w 3024845"/>
                <a:gd name="connsiteY93" fmla="*/ 417223 h 834218"/>
                <a:gd name="connsiteX94" fmla="*/ 637394 w 3024845"/>
                <a:gd name="connsiteY94" fmla="*/ 417223 h 834218"/>
                <a:gd name="connsiteX95" fmla="*/ 644488 w 3024845"/>
                <a:gd name="connsiteY95" fmla="*/ 417223 h 834218"/>
                <a:gd name="connsiteX96" fmla="*/ 644488 w 3024845"/>
                <a:gd name="connsiteY96" fmla="*/ 384796 h 834218"/>
                <a:gd name="connsiteX97" fmla="*/ 645501 w 3024845"/>
                <a:gd name="connsiteY97" fmla="*/ 384796 h 834218"/>
                <a:gd name="connsiteX98" fmla="*/ 652595 w 3024845"/>
                <a:gd name="connsiteY98" fmla="*/ 384796 h 834218"/>
                <a:gd name="connsiteX99" fmla="*/ 652595 w 3024845"/>
                <a:gd name="connsiteY99" fmla="*/ 382905 h 834218"/>
                <a:gd name="connsiteX100" fmla="*/ 652595 w 3024845"/>
                <a:gd name="connsiteY100" fmla="*/ 369664 h 834218"/>
                <a:gd name="connsiteX101" fmla="*/ 651328 w 3024845"/>
                <a:gd name="connsiteY101" fmla="*/ 368042 h 834218"/>
                <a:gd name="connsiteX102" fmla="*/ 656648 w 3024845"/>
                <a:gd name="connsiteY102" fmla="*/ 356693 h 834218"/>
                <a:gd name="connsiteX103" fmla="*/ 664755 w 3024845"/>
                <a:gd name="connsiteY103" fmla="*/ 384796 h 834218"/>
                <a:gd name="connsiteX104" fmla="*/ 665515 w 3024845"/>
                <a:gd name="connsiteY104" fmla="*/ 384796 h 834218"/>
                <a:gd name="connsiteX105" fmla="*/ 670835 w 3024845"/>
                <a:gd name="connsiteY105" fmla="*/ 384796 h 834218"/>
                <a:gd name="connsiteX106" fmla="*/ 670835 w 3024845"/>
                <a:gd name="connsiteY106" fmla="*/ 278869 h 834218"/>
                <a:gd name="connsiteX107" fmla="*/ 672355 w 3024845"/>
                <a:gd name="connsiteY107" fmla="*/ 278869 h 834218"/>
                <a:gd name="connsiteX108" fmla="*/ 682995 w 3024845"/>
                <a:gd name="connsiteY108" fmla="*/ 278869 h 834218"/>
                <a:gd name="connsiteX109" fmla="*/ 682995 w 3024845"/>
                <a:gd name="connsiteY109" fmla="*/ 231310 h 834218"/>
                <a:gd name="connsiteX110" fmla="*/ 709342 w 3024845"/>
                <a:gd name="connsiteY110" fmla="*/ 231310 h 834218"/>
                <a:gd name="connsiteX111" fmla="*/ 709342 w 3024845"/>
                <a:gd name="connsiteY111" fmla="*/ 209692 h 834218"/>
                <a:gd name="connsiteX112" fmla="*/ 743796 w 3024845"/>
                <a:gd name="connsiteY112" fmla="*/ 209692 h 834218"/>
                <a:gd name="connsiteX113" fmla="*/ 743796 w 3024845"/>
                <a:gd name="connsiteY113" fmla="*/ 212124 h 834218"/>
                <a:gd name="connsiteX114" fmla="*/ 743796 w 3024845"/>
                <a:gd name="connsiteY114" fmla="*/ 229148 h 834218"/>
                <a:gd name="connsiteX115" fmla="*/ 746076 w 3024845"/>
                <a:gd name="connsiteY115" fmla="*/ 229148 h 834218"/>
                <a:gd name="connsiteX116" fmla="*/ 762036 w 3024845"/>
                <a:gd name="connsiteY116" fmla="*/ 229148 h 834218"/>
                <a:gd name="connsiteX117" fmla="*/ 762036 w 3024845"/>
                <a:gd name="connsiteY117" fmla="*/ 276707 h 834218"/>
                <a:gd name="connsiteX118" fmla="*/ 763049 w 3024845"/>
                <a:gd name="connsiteY118" fmla="*/ 276707 h 834218"/>
                <a:gd name="connsiteX119" fmla="*/ 770143 w 3024845"/>
                <a:gd name="connsiteY119" fmla="*/ 276707 h 834218"/>
                <a:gd name="connsiteX120" fmla="*/ 784330 w 3024845"/>
                <a:gd name="connsiteY120" fmla="*/ 281031 h 834218"/>
                <a:gd name="connsiteX121" fmla="*/ 784330 w 3024845"/>
                <a:gd name="connsiteY121" fmla="*/ 319943 h 834218"/>
                <a:gd name="connsiteX122" fmla="*/ 785343 w 3024845"/>
                <a:gd name="connsiteY122" fmla="*/ 319943 h 834218"/>
                <a:gd name="connsiteX123" fmla="*/ 792436 w 3024845"/>
                <a:gd name="connsiteY123" fmla="*/ 319943 h 834218"/>
                <a:gd name="connsiteX124" fmla="*/ 792436 w 3024845"/>
                <a:gd name="connsiteY124" fmla="*/ 321564 h 834218"/>
                <a:gd name="connsiteX125" fmla="*/ 792436 w 3024845"/>
                <a:gd name="connsiteY125" fmla="*/ 332913 h 834218"/>
                <a:gd name="connsiteX126" fmla="*/ 794463 w 3024845"/>
                <a:gd name="connsiteY126" fmla="*/ 332913 h 834218"/>
                <a:gd name="connsiteX127" fmla="*/ 808650 w 3024845"/>
                <a:gd name="connsiteY127" fmla="*/ 332913 h 834218"/>
                <a:gd name="connsiteX128" fmla="*/ 814730 w 3024845"/>
                <a:gd name="connsiteY128" fmla="*/ 339399 h 834218"/>
                <a:gd name="connsiteX129" fmla="*/ 814730 w 3024845"/>
                <a:gd name="connsiteY129" fmla="*/ 361017 h 834218"/>
                <a:gd name="connsiteX130" fmla="*/ 817010 w 3024845"/>
                <a:gd name="connsiteY130" fmla="*/ 361017 h 834218"/>
                <a:gd name="connsiteX131" fmla="*/ 832970 w 3024845"/>
                <a:gd name="connsiteY131" fmla="*/ 361017 h 834218"/>
                <a:gd name="connsiteX132" fmla="*/ 832970 w 3024845"/>
                <a:gd name="connsiteY132" fmla="*/ 362097 h 834218"/>
                <a:gd name="connsiteX133" fmla="*/ 832970 w 3024845"/>
                <a:gd name="connsiteY133" fmla="*/ 369664 h 834218"/>
                <a:gd name="connsiteX134" fmla="*/ 834237 w 3024845"/>
                <a:gd name="connsiteY134" fmla="*/ 369664 h 834218"/>
                <a:gd name="connsiteX135" fmla="*/ 843104 w 3024845"/>
                <a:gd name="connsiteY135" fmla="*/ 369664 h 834218"/>
                <a:gd name="connsiteX136" fmla="*/ 843104 w 3024845"/>
                <a:gd name="connsiteY136" fmla="*/ 371825 h 834218"/>
                <a:gd name="connsiteX137" fmla="*/ 843104 w 3024845"/>
                <a:gd name="connsiteY137" fmla="*/ 386958 h 834218"/>
                <a:gd name="connsiteX138" fmla="*/ 847157 w 3024845"/>
                <a:gd name="connsiteY138" fmla="*/ 385066 h 834218"/>
                <a:gd name="connsiteX139" fmla="*/ 847157 w 3024845"/>
                <a:gd name="connsiteY139" fmla="*/ 371825 h 834218"/>
                <a:gd name="connsiteX140" fmla="*/ 848170 w 3024845"/>
                <a:gd name="connsiteY140" fmla="*/ 371825 h 834218"/>
                <a:gd name="connsiteX141" fmla="*/ 855264 w 3024845"/>
                <a:gd name="connsiteY141" fmla="*/ 371825 h 834218"/>
                <a:gd name="connsiteX142" fmla="*/ 855264 w 3024845"/>
                <a:gd name="connsiteY142" fmla="*/ 373447 h 834218"/>
                <a:gd name="connsiteX143" fmla="*/ 855264 w 3024845"/>
                <a:gd name="connsiteY143" fmla="*/ 384796 h 834218"/>
                <a:gd name="connsiteX144" fmla="*/ 856024 w 3024845"/>
                <a:gd name="connsiteY144" fmla="*/ 384796 h 834218"/>
                <a:gd name="connsiteX145" fmla="*/ 861344 w 3024845"/>
                <a:gd name="connsiteY145" fmla="*/ 384796 h 834218"/>
                <a:gd name="connsiteX146" fmla="*/ 909984 w 3024845"/>
                <a:gd name="connsiteY146" fmla="*/ 380473 h 834218"/>
                <a:gd name="connsiteX147" fmla="*/ 909984 w 3024845"/>
                <a:gd name="connsiteY147" fmla="*/ 381824 h 834218"/>
                <a:gd name="connsiteX148" fmla="*/ 909984 w 3024845"/>
                <a:gd name="connsiteY148" fmla="*/ 391281 h 834218"/>
                <a:gd name="connsiteX149" fmla="*/ 910744 w 3024845"/>
                <a:gd name="connsiteY149" fmla="*/ 391281 h 834218"/>
                <a:gd name="connsiteX150" fmla="*/ 916065 w 3024845"/>
                <a:gd name="connsiteY150" fmla="*/ 391281 h 834218"/>
                <a:gd name="connsiteX151" fmla="*/ 916065 w 3024845"/>
                <a:gd name="connsiteY151" fmla="*/ 393443 h 834218"/>
                <a:gd name="connsiteX152" fmla="*/ 916065 w 3024845"/>
                <a:gd name="connsiteY152" fmla="*/ 408576 h 834218"/>
                <a:gd name="connsiteX153" fmla="*/ 918091 w 3024845"/>
                <a:gd name="connsiteY153" fmla="*/ 407225 h 834218"/>
                <a:gd name="connsiteX154" fmla="*/ 932278 w 3024845"/>
                <a:gd name="connsiteY154" fmla="*/ 397767 h 834218"/>
                <a:gd name="connsiteX155" fmla="*/ 938358 w 3024845"/>
                <a:gd name="connsiteY155" fmla="*/ 356693 h 834218"/>
                <a:gd name="connsiteX156" fmla="*/ 939118 w 3024845"/>
                <a:gd name="connsiteY156" fmla="*/ 356423 h 834218"/>
                <a:gd name="connsiteX157" fmla="*/ 944438 w 3024845"/>
                <a:gd name="connsiteY157" fmla="*/ 354531 h 834218"/>
                <a:gd name="connsiteX158" fmla="*/ 946465 w 3024845"/>
                <a:gd name="connsiteY158" fmla="*/ 285354 h 834218"/>
                <a:gd name="connsiteX159" fmla="*/ 948492 w 3024845"/>
                <a:gd name="connsiteY159" fmla="*/ 354531 h 834218"/>
                <a:gd name="connsiteX160" fmla="*/ 949252 w 3024845"/>
                <a:gd name="connsiteY160" fmla="*/ 354801 h 834218"/>
                <a:gd name="connsiteX161" fmla="*/ 954572 w 3024845"/>
                <a:gd name="connsiteY161" fmla="*/ 356693 h 834218"/>
                <a:gd name="connsiteX162" fmla="*/ 954572 w 3024845"/>
                <a:gd name="connsiteY162" fmla="*/ 270222 h 834218"/>
                <a:gd name="connsiteX163" fmla="*/ 958625 w 3024845"/>
                <a:gd name="connsiteY163" fmla="*/ 237795 h 834218"/>
                <a:gd name="connsiteX164" fmla="*/ 997132 w 3024845"/>
                <a:gd name="connsiteY164" fmla="*/ 237795 h 834218"/>
                <a:gd name="connsiteX165" fmla="*/ 997132 w 3024845"/>
                <a:gd name="connsiteY165" fmla="*/ 270222 h 834218"/>
                <a:gd name="connsiteX166" fmla="*/ 997892 w 3024845"/>
                <a:gd name="connsiteY166" fmla="*/ 270222 h 834218"/>
                <a:gd name="connsiteX167" fmla="*/ 1003212 w 3024845"/>
                <a:gd name="connsiteY167" fmla="*/ 270222 h 834218"/>
                <a:gd name="connsiteX168" fmla="*/ 1003212 w 3024845"/>
                <a:gd name="connsiteY168" fmla="*/ 188074 h 834218"/>
                <a:gd name="connsiteX169" fmla="*/ 1004986 w 3024845"/>
                <a:gd name="connsiteY169" fmla="*/ 188074 h 834218"/>
                <a:gd name="connsiteX170" fmla="*/ 1017399 w 3024845"/>
                <a:gd name="connsiteY170" fmla="*/ 188074 h 834218"/>
                <a:gd name="connsiteX171" fmla="*/ 1017399 w 3024845"/>
                <a:gd name="connsiteY171" fmla="*/ 186183 h 834218"/>
                <a:gd name="connsiteX172" fmla="*/ 1017399 w 3024845"/>
                <a:gd name="connsiteY172" fmla="*/ 172942 h 834218"/>
                <a:gd name="connsiteX173" fmla="*/ 1039693 w 3024845"/>
                <a:gd name="connsiteY173" fmla="*/ 172942 h 834218"/>
                <a:gd name="connsiteX174" fmla="*/ 1039693 w 3024845"/>
                <a:gd name="connsiteY174" fmla="*/ 171861 h 834218"/>
                <a:gd name="connsiteX175" fmla="*/ 1039693 w 3024845"/>
                <a:gd name="connsiteY175" fmla="*/ 164295 h 834218"/>
                <a:gd name="connsiteX176" fmla="*/ 1041466 w 3024845"/>
                <a:gd name="connsiteY176" fmla="*/ 164295 h 834218"/>
                <a:gd name="connsiteX177" fmla="*/ 1053880 w 3024845"/>
                <a:gd name="connsiteY177" fmla="*/ 164295 h 834218"/>
                <a:gd name="connsiteX178" fmla="*/ 1053880 w 3024845"/>
                <a:gd name="connsiteY178" fmla="*/ 165376 h 834218"/>
                <a:gd name="connsiteX179" fmla="*/ 1053880 w 3024845"/>
                <a:gd name="connsiteY179" fmla="*/ 172942 h 834218"/>
                <a:gd name="connsiteX180" fmla="*/ 1054640 w 3024845"/>
                <a:gd name="connsiteY180" fmla="*/ 172942 h 834218"/>
                <a:gd name="connsiteX181" fmla="*/ 1059960 w 3024845"/>
                <a:gd name="connsiteY181" fmla="*/ 172942 h 834218"/>
                <a:gd name="connsiteX182" fmla="*/ 1070093 w 3024845"/>
                <a:gd name="connsiteY182" fmla="*/ 168618 h 834218"/>
                <a:gd name="connsiteX183" fmla="*/ 1074146 w 3024845"/>
                <a:gd name="connsiteY183" fmla="*/ 171861 h 834218"/>
                <a:gd name="connsiteX184" fmla="*/ 1074146 w 3024845"/>
                <a:gd name="connsiteY184" fmla="*/ 164295 h 834218"/>
                <a:gd name="connsiteX185" fmla="*/ 1076426 w 3024845"/>
                <a:gd name="connsiteY185" fmla="*/ 164295 h 834218"/>
                <a:gd name="connsiteX186" fmla="*/ 1092387 w 3024845"/>
                <a:gd name="connsiteY186" fmla="*/ 164295 h 834218"/>
                <a:gd name="connsiteX187" fmla="*/ 1092387 w 3024845"/>
                <a:gd name="connsiteY187" fmla="*/ 165376 h 834218"/>
                <a:gd name="connsiteX188" fmla="*/ 1092387 w 3024845"/>
                <a:gd name="connsiteY188" fmla="*/ 172942 h 834218"/>
                <a:gd name="connsiteX189" fmla="*/ 1122787 w 3024845"/>
                <a:gd name="connsiteY189" fmla="*/ 172942 h 834218"/>
                <a:gd name="connsiteX190" fmla="*/ 1122787 w 3024845"/>
                <a:gd name="connsiteY190" fmla="*/ 174563 h 834218"/>
                <a:gd name="connsiteX191" fmla="*/ 1122787 w 3024845"/>
                <a:gd name="connsiteY191" fmla="*/ 185913 h 834218"/>
                <a:gd name="connsiteX192" fmla="*/ 1149134 w 3024845"/>
                <a:gd name="connsiteY192" fmla="*/ 185913 h 834218"/>
                <a:gd name="connsiteX193" fmla="*/ 1149134 w 3024845"/>
                <a:gd name="connsiteY193" fmla="*/ 216177 h 834218"/>
                <a:gd name="connsiteX194" fmla="*/ 1149894 w 3024845"/>
                <a:gd name="connsiteY194" fmla="*/ 216177 h 834218"/>
                <a:gd name="connsiteX195" fmla="*/ 1155214 w 3024845"/>
                <a:gd name="connsiteY195" fmla="*/ 216177 h 834218"/>
                <a:gd name="connsiteX196" fmla="*/ 1155214 w 3024845"/>
                <a:gd name="connsiteY196" fmla="*/ 217258 h 834218"/>
                <a:gd name="connsiteX197" fmla="*/ 1155214 w 3024845"/>
                <a:gd name="connsiteY197" fmla="*/ 224825 h 834218"/>
                <a:gd name="connsiteX198" fmla="*/ 1159268 w 3024845"/>
                <a:gd name="connsiteY198" fmla="*/ 255089 h 834218"/>
                <a:gd name="connsiteX199" fmla="*/ 1160028 w 3024845"/>
                <a:gd name="connsiteY199" fmla="*/ 255089 h 834218"/>
                <a:gd name="connsiteX200" fmla="*/ 1165348 w 3024845"/>
                <a:gd name="connsiteY200" fmla="*/ 255089 h 834218"/>
                <a:gd name="connsiteX201" fmla="*/ 1165348 w 3024845"/>
                <a:gd name="connsiteY201" fmla="*/ 255900 h 834218"/>
                <a:gd name="connsiteX202" fmla="*/ 1165348 w 3024845"/>
                <a:gd name="connsiteY202" fmla="*/ 261575 h 834218"/>
                <a:gd name="connsiteX203" fmla="*/ 1166361 w 3024845"/>
                <a:gd name="connsiteY203" fmla="*/ 261575 h 834218"/>
                <a:gd name="connsiteX204" fmla="*/ 1173454 w 3024845"/>
                <a:gd name="connsiteY204" fmla="*/ 261575 h 834218"/>
                <a:gd name="connsiteX205" fmla="*/ 1173454 w 3024845"/>
                <a:gd name="connsiteY205" fmla="*/ 291840 h 834218"/>
                <a:gd name="connsiteX206" fmla="*/ 1175481 w 3024845"/>
                <a:gd name="connsiteY206" fmla="*/ 291840 h 834218"/>
                <a:gd name="connsiteX207" fmla="*/ 1189668 w 3024845"/>
                <a:gd name="connsiteY207" fmla="*/ 291840 h 834218"/>
                <a:gd name="connsiteX208" fmla="*/ 1189668 w 3024845"/>
                <a:gd name="connsiteY208" fmla="*/ 315619 h 834218"/>
                <a:gd name="connsiteX209" fmla="*/ 1191695 w 3024845"/>
                <a:gd name="connsiteY209" fmla="*/ 317240 h 834218"/>
                <a:gd name="connsiteX210" fmla="*/ 1191695 w 3024845"/>
                <a:gd name="connsiteY210" fmla="*/ 328590 h 834218"/>
                <a:gd name="connsiteX211" fmla="*/ 1192455 w 3024845"/>
                <a:gd name="connsiteY211" fmla="*/ 328590 h 834218"/>
                <a:gd name="connsiteX212" fmla="*/ 1197775 w 3024845"/>
                <a:gd name="connsiteY212" fmla="*/ 328590 h 834218"/>
                <a:gd name="connsiteX213" fmla="*/ 1197775 w 3024845"/>
                <a:gd name="connsiteY213" fmla="*/ 352369 h 834218"/>
                <a:gd name="connsiteX214" fmla="*/ 1199041 w 3024845"/>
                <a:gd name="connsiteY214" fmla="*/ 352369 h 834218"/>
                <a:gd name="connsiteX215" fmla="*/ 1207908 w 3024845"/>
                <a:gd name="connsiteY215" fmla="*/ 352369 h 834218"/>
                <a:gd name="connsiteX216" fmla="*/ 1209935 w 3024845"/>
                <a:gd name="connsiteY216" fmla="*/ 356423 h 834218"/>
                <a:gd name="connsiteX217" fmla="*/ 1209935 w 3024845"/>
                <a:gd name="connsiteY217" fmla="*/ 369664 h 834218"/>
                <a:gd name="connsiteX218" fmla="*/ 1211455 w 3024845"/>
                <a:gd name="connsiteY218" fmla="*/ 367772 h 834218"/>
                <a:gd name="connsiteX219" fmla="*/ 1222095 w 3024845"/>
                <a:gd name="connsiteY219" fmla="*/ 354531 h 834218"/>
                <a:gd name="connsiteX220" fmla="*/ 1250469 w 3024845"/>
                <a:gd name="connsiteY220" fmla="*/ 354531 h 834218"/>
                <a:gd name="connsiteX221" fmla="*/ 1250469 w 3024845"/>
                <a:gd name="connsiteY221" fmla="*/ 441002 h 834218"/>
                <a:gd name="connsiteX222" fmla="*/ 1251229 w 3024845"/>
                <a:gd name="connsiteY222" fmla="*/ 441002 h 834218"/>
                <a:gd name="connsiteX223" fmla="*/ 1256549 w 3024845"/>
                <a:gd name="connsiteY223" fmla="*/ 441002 h 834218"/>
                <a:gd name="connsiteX224" fmla="*/ 1257309 w 3024845"/>
                <a:gd name="connsiteY224" fmla="*/ 439651 h 834218"/>
                <a:gd name="connsiteX225" fmla="*/ 1262629 w 3024845"/>
                <a:gd name="connsiteY225" fmla="*/ 430193 h 834218"/>
                <a:gd name="connsiteX226" fmla="*/ 1262629 w 3024845"/>
                <a:gd name="connsiteY226" fmla="*/ 432085 h 834218"/>
                <a:gd name="connsiteX227" fmla="*/ 1262629 w 3024845"/>
                <a:gd name="connsiteY227" fmla="*/ 445326 h 834218"/>
                <a:gd name="connsiteX228" fmla="*/ 1266682 w 3024845"/>
                <a:gd name="connsiteY228" fmla="*/ 399929 h 834218"/>
                <a:gd name="connsiteX229" fmla="*/ 1267442 w 3024845"/>
                <a:gd name="connsiteY229" fmla="*/ 399929 h 834218"/>
                <a:gd name="connsiteX230" fmla="*/ 1272762 w 3024845"/>
                <a:gd name="connsiteY230" fmla="*/ 399929 h 834218"/>
                <a:gd name="connsiteX231" fmla="*/ 1272762 w 3024845"/>
                <a:gd name="connsiteY231" fmla="*/ 335075 h 834218"/>
                <a:gd name="connsiteX232" fmla="*/ 1273776 w 3024845"/>
                <a:gd name="connsiteY232" fmla="*/ 335075 h 834218"/>
                <a:gd name="connsiteX233" fmla="*/ 1280869 w 3024845"/>
                <a:gd name="connsiteY233" fmla="*/ 335075 h 834218"/>
                <a:gd name="connsiteX234" fmla="*/ 1293029 w 3024845"/>
                <a:gd name="connsiteY234" fmla="*/ 291840 h 834218"/>
                <a:gd name="connsiteX235" fmla="*/ 1294296 w 3024845"/>
                <a:gd name="connsiteY235" fmla="*/ 291840 h 834218"/>
                <a:gd name="connsiteX236" fmla="*/ 1303163 w 3024845"/>
                <a:gd name="connsiteY236" fmla="*/ 291840 h 834218"/>
                <a:gd name="connsiteX237" fmla="*/ 1313296 w 3024845"/>
                <a:gd name="connsiteY237" fmla="*/ 335075 h 834218"/>
                <a:gd name="connsiteX238" fmla="*/ 1314309 w 3024845"/>
                <a:gd name="connsiteY238" fmla="*/ 335075 h 834218"/>
                <a:gd name="connsiteX239" fmla="*/ 1321403 w 3024845"/>
                <a:gd name="connsiteY239" fmla="*/ 335075 h 834218"/>
                <a:gd name="connsiteX240" fmla="*/ 1321403 w 3024845"/>
                <a:gd name="connsiteY240" fmla="*/ 373987 h 834218"/>
                <a:gd name="connsiteX241" fmla="*/ 1323176 w 3024845"/>
                <a:gd name="connsiteY241" fmla="*/ 373987 h 834218"/>
                <a:gd name="connsiteX242" fmla="*/ 1335590 w 3024845"/>
                <a:gd name="connsiteY242" fmla="*/ 373987 h 834218"/>
                <a:gd name="connsiteX243" fmla="*/ 1335590 w 3024845"/>
                <a:gd name="connsiteY243" fmla="*/ 376149 h 834218"/>
                <a:gd name="connsiteX244" fmla="*/ 1335590 w 3024845"/>
                <a:gd name="connsiteY244" fmla="*/ 391281 h 834218"/>
                <a:gd name="connsiteX245" fmla="*/ 1339643 w 3024845"/>
                <a:gd name="connsiteY245" fmla="*/ 389120 h 834218"/>
                <a:gd name="connsiteX246" fmla="*/ 1339643 w 3024845"/>
                <a:gd name="connsiteY246" fmla="*/ 373987 h 834218"/>
                <a:gd name="connsiteX247" fmla="*/ 1341163 w 3024845"/>
                <a:gd name="connsiteY247" fmla="*/ 373987 h 834218"/>
                <a:gd name="connsiteX248" fmla="*/ 1351803 w 3024845"/>
                <a:gd name="connsiteY248" fmla="*/ 373987 h 834218"/>
                <a:gd name="connsiteX249" fmla="*/ 1351803 w 3024845"/>
                <a:gd name="connsiteY249" fmla="*/ 375608 h 834218"/>
                <a:gd name="connsiteX250" fmla="*/ 1351803 w 3024845"/>
                <a:gd name="connsiteY250" fmla="*/ 386958 h 834218"/>
                <a:gd name="connsiteX251" fmla="*/ 1382204 w 3024845"/>
                <a:gd name="connsiteY251" fmla="*/ 386958 h 834218"/>
                <a:gd name="connsiteX252" fmla="*/ 1382204 w 3024845"/>
                <a:gd name="connsiteY252" fmla="*/ 350208 h 834218"/>
                <a:gd name="connsiteX253" fmla="*/ 1383470 w 3024845"/>
                <a:gd name="connsiteY253" fmla="*/ 350208 h 834218"/>
                <a:gd name="connsiteX254" fmla="*/ 1392337 w 3024845"/>
                <a:gd name="connsiteY254" fmla="*/ 350208 h 834218"/>
                <a:gd name="connsiteX255" fmla="*/ 1392337 w 3024845"/>
                <a:gd name="connsiteY255" fmla="*/ 371825 h 834218"/>
                <a:gd name="connsiteX256" fmla="*/ 1394364 w 3024845"/>
                <a:gd name="connsiteY256" fmla="*/ 339399 h 834218"/>
                <a:gd name="connsiteX257" fmla="*/ 1416657 w 3024845"/>
                <a:gd name="connsiteY257" fmla="*/ 339399 h 834218"/>
                <a:gd name="connsiteX258" fmla="*/ 1416657 w 3024845"/>
                <a:gd name="connsiteY258" fmla="*/ 337777 h 834218"/>
                <a:gd name="connsiteX259" fmla="*/ 1416657 w 3024845"/>
                <a:gd name="connsiteY259" fmla="*/ 326428 h 834218"/>
                <a:gd name="connsiteX260" fmla="*/ 1417417 w 3024845"/>
                <a:gd name="connsiteY260" fmla="*/ 326428 h 834218"/>
                <a:gd name="connsiteX261" fmla="*/ 1422737 w 3024845"/>
                <a:gd name="connsiteY261" fmla="*/ 326428 h 834218"/>
                <a:gd name="connsiteX262" fmla="*/ 1422737 w 3024845"/>
                <a:gd name="connsiteY262" fmla="*/ 324537 h 834218"/>
                <a:gd name="connsiteX263" fmla="*/ 1422737 w 3024845"/>
                <a:gd name="connsiteY263" fmla="*/ 311296 h 834218"/>
                <a:gd name="connsiteX264" fmla="*/ 1426791 w 3024845"/>
                <a:gd name="connsiteY264" fmla="*/ 317781 h 834218"/>
                <a:gd name="connsiteX265" fmla="*/ 1429071 w 3024845"/>
                <a:gd name="connsiteY265" fmla="*/ 317781 h 834218"/>
                <a:gd name="connsiteX266" fmla="*/ 1445031 w 3024845"/>
                <a:gd name="connsiteY266" fmla="*/ 317781 h 834218"/>
                <a:gd name="connsiteX267" fmla="*/ 1445031 w 3024845"/>
                <a:gd name="connsiteY267" fmla="*/ 316970 h 834218"/>
                <a:gd name="connsiteX268" fmla="*/ 1445031 w 3024845"/>
                <a:gd name="connsiteY268" fmla="*/ 311296 h 834218"/>
                <a:gd name="connsiteX269" fmla="*/ 1445791 w 3024845"/>
                <a:gd name="connsiteY269" fmla="*/ 311296 h 834218"/>
                <a:gd name="connsiteX270" fmla="*/ 1451111 w 3024845"/>
                <a:gd name="connsiteY270" fmla="*/ 311296 h 834218"/>
                <a:gd name="connsiteX271" fmla="*/ 1451111 w 3024845"/>
                <a:gd name="connsiteY271" fmla="*/ 312647 h 834218"/>
                <a:gd name="connsiteX272" fmla="*/ 1451111 w 3024845"/>
                <a:gd name="connsiteY272" fmla="*/ 322105 h 834218"/>
                <a:gd name="connsiteX273" fmla="*/ 1489618 w 3024845"/>
                <a:gd name="connsiteY273" fmla="*/ 322105 h 834218"/>
                <a:gd name="connsiteX274" fmla="*/ 1489618 w 3024845"/>
                <a:gd name="connsiteY274" fmla="*/ 460458 h 834218"/>
                <a:gd name="connsiteX275" fmla="*/ 1491138 w 3024845"/>
                <a:gd name="connsiteY275" fmla="*/ 460458 h 834218"/>
                <a:gd name="connsiteX276" fmla="*/ 1501778 w 3024845"/>
                <a:gd name="connsiteY276" fmla="*/ 460458 h 834218"/>
                <a:gd name="connsiteX277" fmla="*/ 1501778 w 3024845"/>
                <a:gd name="connsiteY277" fmla="*/ 447488 h 834218"/>
                <a:gd name="connsiteX278" fmla="*/ 1505832 w 3024845"/>
                <a:gd name="connsiteY278" fmla="*/ 447488 h 834218"/>
                <a:gd name="connsiteX279" fmla="*/ 1505832 w 3024845"/>
                <a:gd name="connsiteY279" fmla="*/ 460458 h 834218"/>
                <a:gd name="connsiteX280" fmla="*/ 1536232 w 3024845"/>
                <a:gd name="connsiteY280" fmla="*/ 460458 h 834218"/>
                <a:gd name="connsiteX281" fmla="*/ 1536232 w 3024845"/>
                <a:gd name="connsiteY281" fmla="*/ 430193 h 834218"/>
                <a:gd name="connsiteX282" fmla="*/ 1548392 w 3024845"/>
                <a:gd name="connsiteY282" fmla="*/ 430193 h 834218"/>
                <a:gd name="connsiteX283" fmla="*/ 1560552 w 3024845"/>
                <a:gd name="connsiteY283" fmla="*/ 428032 h 834218"/>
                <a:gd name="connsiteX284" fmla="*/ 1564606 w 3024845"/>
                <a:gd name="connsiteY284" fmla="*/ 430193 h 834218"/>
                <a:gd name="connsiteX285" fmla="*/ 1574739 w 3024845"/>
                <a:gd name="connsiteY285" fmla="*/ 430193 h 834218"/>
                <a:gd name="connsiteX286" fmla="*/ 1574739 w 3024845"/>
                <a:gd name="connsiteY286" fmla="*/ 460458 h 834218"/>
                <a:gd name="connsiteX287" fmla="*/ 1582846 w 3024845"/>
                <a:gd name="connsiteY287" fmla="*/ 460458 h 834218"/>
                <a:gd name="connsiteX288" fmla="*/ 1582846 w 3024845"/>
                <a:gd name="connsiteY288" fmla="*/ 477753 h 834218"/>
                <a:gd name="connsiteX289" fmla="*/ 1592182 w 3024845"/>
                <a:gd name="connsiteY289" fmla="*/ 478658 h 834218"/>
                <a:gd name="connsiteX290" fmla="*/ 1605140 w 3024845"/>
                <a:gd name="connsiteY290" fmla="*/ 478658 h 834218"/>
                <a:gd name="connsiteX291" fmla="*/ 1605140 w 3024845"/>
                <a:gd name="connsiteY291" fmla="*/ 462620 h 834218"/>
                <a:gd name="connsiteX292" fmla="*/ 1673096 w 3024845"/>
                <a:gd name="connsiteY292" fmla="*/ 462620 h 834218"/>
                <a:gd name="connsiteX293" fmla="*/ 1673096 w 3024845"/>
                <a:gd name="connsiteY293" fmla="*/ 377367 h 834218"/>
                <a:gd name="connsiteX294" fmla="*/ 1745104 w 3024845"/>
                <a:gd name="connsiteY294" fmla="*/ 377367 h 834218"/>
                <a:gd name="connsiteX295" fmla="*/ 1745104 w 3024845"/>
                <a:gd name="connsiteY295" fmla="*/ 456135 h 834218"/>
                <a:gd name="connsiteX296" fmla="*/ 1747008 w 3024845"/>
                <a:gd name="connsiteY296" fmla="*/ 456135 h 834218"/>
                <a:gd name="connsiteX297" fmla="*/ 1748250 w 3024845"/>
                <a:gd name="connsiteY297" fmla="*/ 478658 h 834218"/>
                <a:gd name="connsiteX298" fmla="*/ 1757926 w 3024845"/>
                <a:gd name="connsiteY298" fmla="*/ 478658 h 834218"/>
                <a:gd name="connsiteX299" fmla="*/ 1759168 w 3024845"/>
                <a:gd name="connsiteY299" fmla="*/ 456135 h 834218"/>
                <a:gd name="connsiteX300" fmla="*/ 1765248 w 3024845"/>
                <a:gd name="connsiteY300" fmla="*/ 456135 h 834218"/>
                <a:gd name="connsiteX301" fmla="*/ 1766490 w 3024845"/>
                <a:gd name="connsiteY301" fmla="*/ 478658 h 834218"/>
                <a:gd name="connsiteX302" fmla="*/ 1817112 w 3024845"/>
                <a:gd name="connsiteY302" fmla="*/ 478658 h 834218"/>
                <a:gd name="connsiteX303" fmla="*/ 1817112 w 3024845"/>
                <a:gd name="connsiteY303" fmla="*/ 315630 h 834218"/>
                <a:gd name="connsiteX304" fmla="*/ 2014439 w 3024845"/>
                <a:gd name="connsiteY304" fmla="*/ 315630 h 834218"/>
                <a:gd name="connsiteX305" fmla="*/ 2014439 w 3024845"/>
                <a:gd name="connsiteY305" fmla="*/ 478658 h 834218"/>
                <a:gd name="connsiteX306" fmla="*/ 2033136 w 3024845"/>
                <a:gd name="connsiteY306" fmla="*/ 478658 h 834218"/>
                <a:gd name="connsiteX307" fmla="*/ 2033136 w 3024845"/>
                <a:gd name="connsiteY307" fmla="*/ 395965 h 834218"/>
                <a:gd name="connsiteX308" fmla="*/ 2128256 w 3024845"/>
                <a:gd name="connsiteY308" fmla="*/ 395965 h 834218"/>
                <a:gd name="connsiteX309" fmla="*/ 2180720 w 3024845"/>
                <a:gd name="connsiteY309" fmla="*/ 330752 h 834218"/>
                <a:gd name="connsiteX310" fmla="*/ 2245574 w 3024845"/>
                <a:gd name="connsiteY310" fmla="*/ 330752 h 834218"/>
                <a:gd name="connsiteX311" fmla="*/ 2245574 w 3024845"/>
                <a:gd name="connsiteY311" fmla="*/ 406414 h 834218"/>
                <a:gd name="connsiteX312" fmla="*/ 2253681 w 3024845"/>
                <a:gd name="connsiteY312" fmla="*/ 406414 h 834218"/>
                <a:gd name="connsiteX313" fmla="*/ 2255708 w 3024845"/>
                <a:gd name="connsiteY313" fmla="*/ 399929 h 834218"/>
                <a:gd name="connsiteX314" fmla="*/ 2261788 w 3024845"/>
                <a:gd name="connsiteY314" fmla="*/ 399929 h 834218"/>
                <a:gd name="connsiteX315" fmla="*/ 2263815 w 3024845"/>
                <a:gd name="connsiteY315" fmla="*/ 408576 h 834218"/>
                <a:gd name="connsiteX316" fmla="*/ 2275975 w 3024845"/>
                <a:gd name="connsiteY316" fmla="*/ 408576 h 834218"/>
                <a:gd name="connsiteX317" fmla="*/ 2275975 w 3024845"/>
                <a:gd name="connsiteY317" fmla="*/ 402090 h 834218"/>
                <a:gd name="connsiteX318" fmla="*/ 2298268 w 3024845"/>
                <a:gd name="connsiteY318" fmla="*/ 402090 h 834218"/>
                <a:gd name="connsiteX319" fmla="*/ 2298268 w 3024845"/>
                <a:gd name="connsiteY319" fmla="*/ 408576 h 834218"/>
                <a:gd name="connsiteX320" fmla="*/ 2318535 w 3024845"/>
                <a:gd name="connsiteY320" fmla="*/ 408576 h 834218"/>
                <a:gd name="connsiteX321" fmla="*/ 2318535 w 3024845"/>
                <a:gd name="connsiteY321" fmla="*/ 453973 h 834218"/>
                <a:gd name="connsiteX322" fmla="*/ 2332722 w 3024845"/>
                <a:gd name="connsiteY322" fmla="*/ 453973 h 834218"/>
                <a:gd name="connsiteX323" fmla="*/ 2332722 w 3024845"/>
                <a:gd name="connsiteY323" fmla="*/ 441002 h 834218"/>
                <a:gd name="connsiteX324" fmla="*/ 2348936 w 3024845"/>
                <a:gd name="connsiteY324" fmla="*/ 441002 h 834218"/>
                <a:gd name="connsiteX325" fmla="*/ 2348936 w 3024845"/>
                <a:gd name="connsiteY325" fmla="*/ 261575 h 834218"/>
                <a:gd name="connsiteX326" fmla="*/ 2355016 w 3024845"/>
                <a:gd name="connsiteY326" fmla="*/ 255089 h 834218"/>
                <a:gd name="connsiteX327" fmla="*/ 2427977 w 3024845"/>
                <a:gd name="connsiteY327" fmla="*/ 255089 h 834218"/>
                <a:gd name="connsiteX328" fmla="*/ 2427977 w 3024845"/>
                <a:gd name="connsiteY328" fmla="*/ 263737 h 834218"/>
                <a:gd name="connsiteX329" fmla="*/ 2438110 w 3024845"/>
                <a:gd name="connsiteY329" fmla="*/ 263737 h 834218"/>
                <a:gd name="connsiteX330" fmla="*/ 2438110 w 3024845"/>
                <a:gd name="connsiteY330" fmla="*/ 378311 h 834218"/>
                <a:gd name="connsiteX331" fmla="*/ 2460404 w 3024845"/>
                <a:gd name="connsiteY331" fmla="*/ 378311 h 834218"/>
                <a:gd name="connsiteX332" fmla="*/ 2460404 w 3024845"/>
                <a:gd name="connsiteY332" fmla="*/ 311296 h 834218"/>
                <a:gd name="connsiteX333" fmla="*/ 2486751 w 3024845"/>
                <a:gd name="connsiteY333" fmla="*/ 311296 h 834218"/>
                <a:gd name="connsiteX334" fmla="*/ 2490804 w 3024845"/>
                <a:gd name="connsiteY334" fmla="*/ 306972 h 834218"/>
                <a:gd name="connsiteX335" fmla="*/ 2498911 w 3024845"/>
                <a:gd name="connsiteY335" fmla="*/ 306972 h 834218"/>
                <a:gd name="connsiteX336" fmla="*/ 2502964 w 3024845"/>
                <a:gd name="connsiteY336" fmla="*/ 311296 h 834218"/>
                <a:gd name="connsiteX337" fmla="*/ 2525258 w 3024845"/>
                <a:gd name="connsiteY337" fmla="*/ 311296 h 834218"/>
                <a:gd name="connsiteX338" fmla="*/ 2525258 w 3024845"/>
                <a:gd name="connsiteY338" fmla="*/ 194560 h 834218"/>
                <a:gd name="connsiteX339" fmla="*/ 2582005 w 3024845"/>
                <a:gd name="connsiteY339" fmla="*/ 183751 h 834218"/>
                <a:gd name="connsiteX340" fmla="*/ 2582005 w 3024845"/>
                <a:gd name="connsiteY340" fmla="*/ 184832 h 834218"/>
                <a:gd name="connsiteX341" fmla="*/ 2582005 w 3024845"/>
                <a:gd name="connsiteY341" fmla="*/ 192398 h 834218"/>
                <a:gd name="connsiteX342" fmla="*/ 2608352 w 3024845"/>
                <a:gd name="connsiteY342" fmla="*/ 192398 h 834218"/>
                <a:gd name="connsiteX343" fmla="*/ 2608352 w 3024845"/>
                <a:gd name="connsiteY343" fmla="*/ 447488 h 834218"/>
                <a:gd name="connsiteX344" fmla="*/ 2630646 w 3024845"/>
                <a:gd name="connsiteY344" fmla="*/ 447488 h 834218"/>
                <a:gd name="connsiteX345" fmla="*/ 2630646 w 3024845"/>
                <a:gd name="connsiteY345" fmla="*/ 443164 h 834218"/>
                <a:gd name="connsiteX346" fmla="*/ 2642806 w 3024845"/>
                <a:gd name="connsiteY346" fmla="*/ 443164 h 834218"/>
                <a:gd name="connsiteX347" fmla="*/ 2642806 w 3024845"/>
                <a:gd name="connsiteY347" fmla="*/ 447488 h 834218"/>
                <a:gd name="connsiteX348" fmla="*/ 2667126 w 3024845"/>
                <a:gd name="connsiteY348" fmla="*/ 447488 h 834218"/>
                <a:gd name="connsiteX349" fmla="*/ 2667126 w 3024845"/>
                <a:gd name="connsiteY349" fmla="*/ 434517 h 834218"/>
                <a:gd name="connsiteX350" fmla="*/ 2695500 w 3024845"/>
                <a:gd name="connsiteY350" fmla="*/ 434517 h 834218"/>
                <a:gd name="connsiteX351" fmla="*/ 2707660 w 3024845"/>
                <a:gd name="connsiteY351" fmla="*/ 430193 h 834218"/>
                <a:gd name="connsiteX352" fmla="*/ 2727927 w 3024845"/>
                <a:gd name="connsiteY352" fmla="*/ 434517 h 834218"/>
                <a:gd name="connsiteX353" fmla="*/ 2727927 w 3024845"/>
                <a:gd name="connsiteY353" fmla="*/ 417223 h 834218"/>
                <a:gd name="connsiteX354" fmla="*/ 2736034 w 3024845"/>
                <a:gd name="connsiteY354" fmla="*/ 417223 h 834218"/>
                <a:gd name="connsiteX355" fmla="*/ 2736034 w 3024845"/>
                <a:gd name="connsiteY355" fmla="*/ 404252 h 834218"/>
                <a:gd name="connsiteX356" fmla="*/ 2792781 w 3024845"/>
                <a:gd name="connsiteY356" fmla="*/ 404252 h 834218"/>
                <a:gd name="connsiteX357" fmla="*/ 2792781 w 3024845"/>
                <a:gd name="connsiteY357" fmla="*/ 373987 h 834218"/>
                <a:gd name="connsiteX358" fmla="*/ 2811021 w 3024845"/>
                <a:gd name="connsiteY358" fmla="*/ 373987 h 834218"/>
                <a:gd name="connsiteX359" fmla="*/ 2811021 w 3024845"/>
                <a:gd name="connsiteY359" fmla="*/ 367502 h 834218"/>
                <a:gd name="connsiteX360" fmla="*/ 2823181 w 3024845"/>
                <a:gd name="connsiteY360" fmla="*/ 367502 h 834218"/>
                <a:gd name="connsiteX361" fmla="*/ 2823181 w 3024845"/>
                <a:gd name="connsiteY361" fmla="*/ 373987 h 834218"/>
                <a:gd name="connsiteX362" fmla="*/ 2839395 w 3024845"/>
                <a:gd name="connsiteY362" fmla="*/ 373987 h 834218"/>
                <a:gd name="connsiteX363" fmla="*/ 2839395 w 3024845"/>
                <a:gd name="connsiteY363" fmla="*/ 423708 h 834218"/>
                <a:gd name="connsiteX364" fmla="*/ 2871822 w 3024845"/>
                <a:gd name="connsiteY364" fmla="*/ 423708 h 834218"/>
                <a:gd name="connsiteX365" fmla="*/ 2871822 w 3024845"/>
                <a:gd name="connsiteY365" fmla="*/ 397767 h 834218"/>
                <a:gd name="connsiteX366" fmla="*/ 2910329 w 3024845"/>
                <a:gd name="connsiteY366" fmla="*/ 397767 h 834218"/>
                <a:gd name="connsiteX367" fmla="*/ 2910329 w 3024845"/>
                <a:gd name="connsiteY367" fmla="*/ 367502 h 834218"/>
                <a:gd name="connsiteX368" fmla="*/ 2958970 w 3024845"/>
                <a:gd name="connsiteY368" fmla="*/ 367502 h 834218"/>
                <a:gd name="connsiteX369" fmla="*/ 2958970 w 3024845"/>
                <a:gd name="connsiteY369" fmla="*/ 478658 h 834218"/>
                <a:gd name="connsiteX370" fmla="*/ 2958970 w 3024845"/>
                <a:gd name="connsiteY370" fmla="*/ 492437 h 834218"/>
                <a:gd name="connsiteX371" fmla="*/ 3024845 w 3024845"/>
                <a:gd name="connsiteY371" fmla="*/ 492437 h 834218"/>
                <a:gd name="connsiteX372" fmla="*/ 3024845 w 3024845"/>
                <a:gd name="connsiteY372" fmla="*/ 834218 h 834218"/>
                <a:gd name="connsiteX373" fmla="*/ 2054 w 3024845"/>
                <a:gd name="connsiteY373" fmla="*/ 831885 h 834218"/>
                <a:gd name="connsiteX374" fmla="*/ 0 w 3024845"/>
                <a:gd name="connsiteY374" fmla="*/ 397767 h 834218"/>
                <a:gd name="connsiteX375" fmla="*/ 20267 w 3024845"/>
                <a:gd name="connsiteY375" fmla="*/ 397767 h 834218"/>
                <a:gd name="connsiteX376" fmla="*/ 20774 w 3024845"/>
                <a:gd name="connsiteY376" fmla="*/ 396686 h 834218"/>
                <a:gd name="connsiteX377" fmla="*/ 24320 w 3024845"/>
                <a:gd name="connsiteY377" fmla="*/ 389120 h 834218"/>
                <a:gd name="connsiteX378" fmla="*/ 26094 w 3024845"/>
                <a:gd name="connsiteY378" fmla="*/ 389390 h 834218"/>
                <a:gd name="connsiteX379" fmla="*/ 38507 w 3024845"/>
                <a:gd name="connsiteY379" fmla="*/ 391281 h 834218"/>
                <a:gd name="connsiteX380" fmla="*/ 39014 w 3024845"/>
                <a:gd name="connsiteY380" fmla="*/ 392633 h 834218"/>
                <a:gd name="connsiteX381" fmla="*/ 42560 w 3024845"/>
                <a:gd name="connsiteY381" fmla="*/ 402090 h 834218"/>
                <a:gd name="connsiteX382" fmla="*/ 68907 w 3024845"/>
                <a:gd name="connsiteY382" fmla="*/ 404252 h 834218"/>
                <a:gd name="connsiteX383" fmla="*/ 68907 w 3024845"/>
                <a:gd name="connsiteY383" fmla="*/ 281031 h 834218"/>
                <a:gd name="connsiteX384" fmla="*/ 70934 w 3024845"/>
                <a:gd name="connsiteY384" fmla="*/ 281031 h 834218"/>
                <a:gd name="connsiteX385" fmla="*/ 85121 w 3024845"/>
                <a:gd name="connsiteY385" fmla="*/ 281031 h 834218"/>
                <a:gd name="connsiteX386" fmla="*/ 85121 w 3024845"/>
                <a:gd name="connsiteY386" fmla="*/ 144839 h 834218"/>
                <a:gd name="connsiteX387" fmla="*/ 86894 w 3024845"/>
                <a:gd name="connsiteY387" fmla="*/ 144839 h 834218"/>
                <a:gd name="connsiteX388" fmla="*/ 99308 w 3024845"/>
                <a:gd name="connsiteY388" fmla="*/ 144839 h 834218"/>
                <a:gd name="connsiteX389" fmla="*/ 99308 w 3024845"/>
                <a:gd name="connsiteY389" fmla="*/ 30265 h 834218"/>
                <a:gd name="connsiteX390" fmla="*/ 103361 w 3024845"/>
                <a:gd name="connsiteY390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30265 h 834218"/>
                <a:gd name="connsiteX5" fmla="*/ 220909 w 3024845"/>
                <a:gd name="connsiteY5" fmla="*/ 144839 h 834218"/>
                <a:gd name="connsiteX6" fmla="*/ 223189 w 3024845"/>
                <a:gd name="connsiteY6" fmla="*/ 144839 h 834218"/>
                <a:gd name="connsiteX7" fmla="*/ 239150 w 3024845"/>
                <a:gd name="connsiteY7" fmla="*/ 144839 h 834218"/>
                <a:gd name="connsiteX8" fmla="*/ 239150 w 3024845"/>
                <a:gd name="connsiteY8" fmla="*/ 285354 h 834218"/>
                <a:gd name="connsiteX9" fmla="*/ 240670 w 3024845"/>
                <a:gd name="connsiteY9" fmla="*/ 285084 h 834218"/>
                <a:gd name="connsiteX10" fmla="*/ 251310 w 3024845"/>
                <a:gd name="connsiteY10" fmla="*/ 283193 h 834218"/>
                <a:gd name="connsiteX11" fmla="*/ 249283 w 3024845"/>
                <a:gd name="connsiteY11" fmla="*/ 371825 h 834218"/>
                <a:gd name="connsiteX12" fmla="*/ 250803 w 3024845"/>
                <a:gd name="connsiteY12" fmla="*/ 372096 h 834218"/>
                <a:gd name="connsiteX13" fmla="*/ 261443 w 3024845"/>
                <a:gd name="connsiteY13" fmla="*/ 373987 h 834218"/>
                <a:gd name="connsiteX14" fmla="*/ 261696 w 3024845"/>
                <a:gd name="connsiteY14" fmla="*/ 374798 h 834218"/>
                <a:gd name="connsiteX15" fmla="*/ 263470 w 3024845"/>
                <a:gd name="connsiteY15" fmla="*/ 380473 h 834218"/>
                <a:gd name="connsiteX16" fmla="*/ 264230 w 3024845"/>
                <a:gd name="connsiteY16" fmla="*/ 378041 h 834218"/>
                <a:gd name="connsiteX17" fmla="*/ 269550 w 3024845"/>
                <a:gd name="connsiteY17" fmla="*/ 361017 h 834218"/>
                <a:gd name="connsiteX18" fmla="*/ 271323 w 3024845"/>
                <a:gd name="connsiteY18" fmla="*/ 361017 h 834218"/>
                <a:gd name="connsiteX19" fmla="*/ 283737 w 3024845"/>
                <a:gd name="connsiteY19" fmla="*/ 361017 h 834218"/>
                <a:gd name="connsiteX20" fmla="*/ 283737 w 3024845"/>
                <a:gd name="connsiteY20" fmla="*/ 393443 h 834218"/>
                <a:gd name="connsiteX21" fmla="*/ 284750 w 3024845"/>
                <a:gd name="connsiteY21" fmla="*/ 393984 h 834218"/>
                <a:gd name="connsiteX22" fmla="*/ 291844 w 3024845"/>
                <a:gd name="connsiteY22" fmla="*/ 397767 h 834218"/>
                <a:gd name="connsiteX23" fmla="*/ 291844 w 3024845"/>
                <a:gd name="connsiteY23" fmla="*/ 399118 h 834218"/>
                <a:gd name="connsiteX24" fmla="*/ 291844 w 3024845"/>
                <a:gd name="connsiteY24" fmla="*/ 408576 h 834218"/>
                <a:gd name="connsiteX25" fmla="*/ 336431 w 3024845"/>
                <a:gd name="connsiteY25" fmla="*/ 408576 h 834218"/>
                <a:gd name="connsiteX26" fmla="*/ 336431 w 3024845"/>
                <a:gd name="connsiteY26" fmla="*/ 409657 h 834218"/>
                <a:gd name="connsiteX27" fmla="*/ 336431 w 3024845"/>
                <a:gd name="connsiteY27" fmla="*/ 417223 h 834218"/>
                <a:gd name="connsiteX28" fmla="*/ 338457 w 3024845"/>
                <a:gd name="connsiteY28" fmla="*/ 417223 h 834218"/>
                <a:gd name="connsiteX29" fmla="*/ 352644 w 3024845"/>
                <a:gd name="connsiteY29" fmla="*/ 417223 h 834218"/>
                <a:gd name="connsiteX30" fmla="*/ 352644 w 3024845"/>
                <a:gd name="connsiteY30" fmla="*/ 386958 h 834218"/>
                <a:gd name="connsiteX31" fmla="*/ 397231 w 3024845"/>
                <a:gd name="connsiteY31" fmla="*/ 386958 h 834218"/>
                <a:gd name="connsiteX32" fmla="*/ 397231 w 3024845"/>
                <a:gd name="connsiteY32" fmla="*/ 385607 h 834218"/>
                <a:gd name="connsiteX33" fmla="*/ 397231 w 3024845"/>
                <a:gd name="connsiteY33" fmla="*/ 376149 h 834218"/>
                <a:gd name="connsiteX34" fmla="*/ 398245 w 3024845"/>
                <a:gd name="connsiteY34" fmla="*/ 376149 h 834218"/>
                <a:gd name="connsiteX35" fmla="*/ 405338 w 3024845"/>
                <a:gd name="connsiteY35" fmla="*/ 376149 h 834218"/>
                <a:gd name="connsiteX36" fmla="*/ 405338 w 3024845"/>
                <a:gd name="connsiteY36" fmla="*/ 374258 h 834218"/>
                <a:gd name="connsiteX37" fmla="*/ 405338 w 3024845"/>
                <a:gd name="connsiteY37" fmla="*/ 361017 h 834218"/>
                <a:gd name="connsiteX38" fmla="*/ 406098 w 3024845"/>
                <a:gd name="connsiteY38" fmla="*/ 361017 h 834218"/>
                <a:gd name="connsiteX39" fmla="*/ 411418 w 3024845"/>
                <a:gd name="connsiteY39" fmla="*/ 361017 h 834218"/>
                <a:gd name="connsiteX40" fmla="*/ 411418 w 3024845"/>
                <a:gd name="connsiteY40" fmla="*/ 359936 h 834218"/>
                <a:gd name="connsiteX41" fmla="*/ 411418 w 3024845"/>
                <a:gd name="connsiteY41" fmla="*/ 352369 h 834218"/>
                <a:gd name="connsiteX42" fmla="*/ 413445 w 3024845"/>
                <a:gd name="connsiteY42" fmla="*/ 352369 h 834218"/>
                <a:gd name="connsiteX43" fmla="*/ 427632 w 3024845"/>
                <a:gd name="connsiteY43" fmla="*/ 352369 h 834218"/>
                <a:gd name="connsiteX44" fmla="*/ 427632 w 3024845"/>
                <a:gd name="connsiteY44" fmla="*/ 353450 h 834218"/>
                <a:gd name="connsiteX45" fmla="*/ 427632 w 3024845"/>
                <a:gd name="connsiteY45" fmla="*/ 361017 h 834218"/>
                <a:gd name="connsiteX46" fmla="*/ 449925 w 3024845"/>
                <a:gd name="connsiteY46" fmla="*/ 361017 h 834218"/>
                <a:gd name="connsiteX47" fmla="*/ 449925 w 3024845"/>
                <a:gd name="connsiteY47" fmla="*/ 359125 h 834218"/>
                <a:gd name="connsiteX48" fmla="*/ 449925 w 3024845"/>
                <a:gd name="connsiteY48" fmla="*/ 345884 h 834218"/>
                <a:gd name="connsiteX49" fmla="*/ 451699 w 3024845"/>
                <a:gd name="connsiteY49" fmla="*/ 345884 h 834218"/>
                <a:gd name="connsiteX50" fmla="*/ 464112 w 3024845"/>
                <a:gd name="connsiteY50" fmla="*/ 345884 h 834218"/>
                <a:gd name="connsiteX51" fmla="*/ 464112 w 3024845"/>
                <a:gd name="connsiteY51" fmla="*/ 369664 h 834218"/>
                <a:gd name="connsiteX52" fmla="*/ 465126 w 3024845"/>
                <a:gd name="connsiteY52" fmla="*/ 369664 h 834218"/>
                <a:gd name="connsiteX53" fmla="*/ 472219 w 3024845"/>
                <a:gd name="connsiteY53" fmla="*/ 369664 h 834218"/>
                <a:gd name="connsiteX54" fmla="*/ 472219 w 3024845"/>
                <a:gd name="connsiteY54" fmla="*/ 368583 h 834218"/>
                <a:gd name="connsiteX55" fmla="*/ 472219 w 3024845"/>
                <a:gd name="connsiteY55" fmla="*/ 361017 h 834218"/>
                <a:gd name="connsiteX56" fmla="*/ 473992 w 3024845"/>
                <a:gd name="connsiteY56" fmla="*/ 361017 h 834218"/>
                <a:gd name="connsiteX57" fmla="*/ 486406 w 3024845"/>
                <a:gd name="connsiteY57" fmla="*/ 361017 h 834218"/>
                <a:gd name="connsiteX58" fmla="*/ 486406 w 3024845"/>
                <a:gd name="connsiteY58" fmla="*/ 386958 h 834218"/>
                <a:gd name="connsiteX59" fmla="*/ 488433 w 3024845"/>
                <a:gd name="connsiteY59" fmla="*/ 386958 h 834218"/>
                <a:gd name="connsiteX60" fmla="*/ 502619 w 3024845"/>
                <a:gd name="connsiteY60" fmla="*/ 386958 h 834218"/>
                <a:gd name="connsiteX61" fmla="*/ 502619 w 3024845"/>
                <a:gd name="connsiteY61" fmla="*/ 388579 h 834218"/>
                <a:gd name="connsiteX62" fmla="*/ 502619 w 3024845"/>
                <a:gd name="connsiteY62" fmla="*/ 399929 h 834218"/>
                <a:gd name="connsiteX63" fmla="*/ 503379 w 3024845"/>
                <a:gd name="connsiteY63" fmla="*/ 399929 h 834218"/>
                <a:gd name="connsiteX64" fmla="*/ 508700 w 3024845"/>
                <a:gd name="connsiteY64" fmla="*/ 399929 h 834218"/>
                <a:gd name="connsiteX65" fmla="*/ 508700 w 3024845"/>
                <a:gd name="connsiteY65" fmla="*/ 399118 h 834218"/>
                <a:gd name="connsiteX66" fmla="*/ 508700 w 3024845"/>
                <a:gd name="connsiteY66" fmla="*/ 393443 h 834218"/>
                <a:gd name="connsiteX67" fmla="*/ 539100 w 3024845"/>
                <a:gd name="connsiteY67" fmla="*/ 393443 h 834218"/>
                <a:gd name="connsiteX68" fmla="*/ 539100 w 3024845"/>
                <a:gd name="connsiteY68" fmla="*/ 417223 h 834218"/>
                <a:gd name="connsiteX69" fmla="*/ 540113 w 3024845"/>
                <a:gd name="connsiteY69" fmla="*/ 417223 h 834218"/>
                <a:gd name="connsiteX70" fmla="*/ 547207 w 3024845"/>
                <a:gd name="connsiteY70" fmla="*/ 417223 h 834218"/>
                <a:gd name="connsiteX71" fmla="*/ 547207 w 3024845"/>
                <a:gd name="connsiteY71" fmla="*/ 418304 h 834218"/>
                <a:gd name="connsiteX72" fmla="*/ 547207 w 3024845"/>
                <a:gd name="connsiteY72" fmla="*/ 425870 h 834218"/>
                <a:gd name="connsiteX73" fmla="*/ 547967 w 3024845"/>
                <a:gd name="connsiteY73" fmla="*/ 425870 h 834218"/>
                <a:gd name="connsiteX74" fmla="*/ 553287 w 3024845"/>
                <a:gd name="connsiteY74" fmla="*/ 425870 h 834218"/>
                <a:gd name="connsiteX75" fmla="*/ 553287 w 3024845"/>
                <a:gd name="connsiteY75" fmla="*/ 423708 h 834218"/>
                <a:gd name="connsiteX76" fmla="*/ 553287 w 3024845"/>
                <a:gd name="connsiteY76" fmla="*/ 408576 h 834218"/>
                <a:gd name="connsiteX77" fmla="*/ 554300 w 3024845"/>
                <a:gd name="connsiteY77" fmla="*/ 408576 h 834218"/>
                <a:gd name="connsiteX78" fmla="*/ 561394 w 3024845"/>
                <a:gd name="connsiteY78" fmla="*/ 408576 h 834218"/>
                <a:gd name="connsiteX79" fmla="*/ 561394 w 3024845"/>
                <a:gd name="connsiteY79" fmla="*/ 409657 h 834218"/>
                <a:gd name="connsiteX80" fmla="*/ 561394 w 3024845"/>
                <a:gd name="connsiteY80" fmla="*/ 417223 h 834218"/>
                <a:gd name="connsiteX81" fmla="*/ 566714 w 3024845"/>
                <a:gd name="connsiteY81" fmla="*/ 415230 h 834218"/>
                <a:gd name="connsiteX82" fmla="*/ 567474 w 3024845"/>
                <a:gd name="connsiteY82" fmla="*/ 414250 h 834218"/>
                <a:gd name="connsiteX83" fmla="*/ 567474 w 3024845"/>
                <a:gd name="connsiteY83" fmla="*/ 408576 h 834218"/>
                <a:gd name="connsiteX84" fmla="*/ 605981 w 3024845"/>
                <a:gd name="connsiteY84" fmla="*/ 408576 h 834218"/>
                <a:gd name="connsiteX85" fmla="*/ 605981 w 3024845"/>
                <a:gd name="connsiteY85" fmla="*/ 432355 h 834218"/>
                <a:gd name="connsiteX86" fmla="*/ 608007 w 3024845"/>
                <a:gd name="connsiteY86" fmla="*/ 432355 h 834218"/>
                <a:gd name="connsiteX87" fmla="*/ 622194 w 3024845"/>
                <a:gd name="connsiteY87" fmla="*/ 432355 h 834218"/>
                <a:gd name="connsiteX88" fmla="*/ 622194 w 3024845"/>
                <a:gd name="connsiteY88" fmla="*/ 433436 h 834218"/>
                <a:gd name="connsiteX89" fmla="*/ 622194 w 3024845"/>
                <a:gd name="connsiteY89" fmla="*/ 441002 h 834218"/>
                <a:gd name="connsiteX90" fmla="*/ 623968 w 3024845"/>
                <a:gd name="connsiteY90" fmla="*/ 441002 h 834218"/>
                <a:gd name="connsiteX91" fmla="*/ 636381 w 3024845"/>
                <a:gd name="connsiteY91" fmla="*/ 441002 h 834218"/>
                <a:gd name="connsiteX92" fmla="*/ 636381 w 3024845"/>
                <a:gd name="connsiteY92" fmla="*/ 417223 h 834218"/>
                <a:gd name="connsiteX93" fmla="*/ 637394 w 3024845"/>
                <a:gd name="connsiteY93" fmla="*/ 417223 h 834218"/>
                <a:gd name="connsiteX94" fmla="*/ 644488 w 3024845"/>
                <a:gd name="connsiteY94" fmla="*/ 417223 h 834218"/>
                <a:gd name="connsiteX95" fmla="*/ 644488 w 3024845"/>
                <a:gd name="connsiteY95" fmla="*/ 384796 h 834218"/>
                <a:gd name="connsiteX96" fmla="*/ 645501 w 3024845"/>
                <a:gd name="connsiteY96" fmla="*/ 384796 h 834218"/>
                <a:gd name="connsiteX97" fmla="*/ 652595 w 3024845"/>
                <a:gd name="connsiteY97" fmla="*/ 384796 h 834218"/>
                <a:gd name="connsiteX98" fmla="*/ 652595 w 3024845"/>
                <a:gd name="connsiteY98" fmla="*/ 382905 h 834218"/>
                <a:gd name="connsiteX99" fmla="*/ 652595 w 3024845"/>
                <a:gd name="connsiteY99" fmla="*/ 369664 h 834218"/>
                <a:gd name="connsiteX100" fmla="*/ 651328 w 3024845"/>
                <a:gd name="connsiteY100" fmla="*/ 368042 h 834218"/>
                <a:gd name="connsiteX101" fmla="*/ 656648 w 3024845"/>
                <a:gd name="connsiteY101" fmla="*/ 356693 h 834218"/>
                <a:gd name="connsiteX102" fmla="*/ 664755 w 3024845"/>
                <a:gd name="connsiteY102" fmla="*/ 384796 h 834218"/>
                <a:gd name="connsiteX103" fmla="*/ 665515 w 3024845"/>
                <a:gd name="connsiteY103" fmla="*/ 384796 h 834218"/>
                <a:gd name="connsiteX104" fmla="*/ 670835 w 3024845"/>
                <a:gd name="connsiteY104" fmla="*/ 384796 h 834218"/>
                <a:gd name="connsiteX105" fmla="*/ 670835 w 3024845"/>
                <a:gd name="connsiteY105" fmla="*/ 278869 h 834218"/>
                <a:gd name="connsiteX106" fmla="*/ 672355 w 3024845"/>
                <a:gd name="connsiteY106" fmla="*/ 278869 h 834218"/>
                <a:gd name="connsiteX107" fmla="*/ 682995 w 3024845"/>
                <a:gd name="connsiteY107" fmla="*/ 278869 h 834218"/>
                <a:gd name="connsiteX108" fmla="*/ 682995 w 3024845"/>
                <a:gd name="connsiteY108" fmla="*/ 231310 h 834218"/>
                <a:gd name="connsiteX109" fmla="*/ 709342 w 3024845"/>
                <a:gd name="connsiteY109" fmla="*/ 231310 h 834218"/>
                <a:gd name="connsiteX110" fmla="*/ 709342 w 3024845"/>
                <a:gd name="connsiteY110" fmla="*/ 209692 h 834218"/>
                <a:gd name="connsiteX111" fmla="*/ 743796 w 3024845"/>
                <a:gd name="connsiteY111" fmla="*/ 209692 h 834218"/>
                <a:gd name="connsiteX112" fmla="*/ 743796 w 3024845"/>
                <a:gd name="connsiteY112" fmla="*/ 212124 h 834218"/>
                <a:gd name="connsiteX113" fmla="*/ 743796 w 3024845"/>
                <a:gd name="connsiteY113" fmla="*/ 229148 h 834218"/>
                <a:gd name="connsiteX114" fmla="*/ 746076 w 3024845"/>
                <a:gd name="connsiteY114" fmla="*/ 229148 h 834218"/>
                <a:gd name="connsiteX115" fmla="*/ 762036 w 3024845"/>
                <a:gd name="connsiteY115" fmla="*/ 229148 h 834218"/>
                <a:gd name="connsiteX116" fmla="*/ 762036 w 3024845"/>
                <a:gd name="connsiteY116" fmla="*/ 276707 h 834218"/>
                <a:gd name="connsiteX117" fmla="*/ 763049 w 3024845"/>
                <a:gd name="connsiteY117" fmla="*/ 276707 h 834218"/>
                <a:gd name="connsiteX118" fmla="*/ 770143 w 3024845"/>
                <a:gd name="connsiteY118" fmla="*/ 276707 h 834218"/>
                <a:gd name="connsiteX119" fmla="*/ 784330 w 3024845"/>
                <a:gd name="connsiteY119" fmla="*/ 281031 h 834218"/>
                <a:gd name="connsiteX120" fmla="*/ 784330 w 3024845"/>
                <a:gd name="connsiteY120" fmla="*/ 319943 h 834218"/>
                <a:gd name="connsiteX121" fmla="*/ 785343 w 3024845"/>
                <a:gd name="connsiteY121" fmla="*/ 319943 h 834218"/>
                <a:gd name="connsiteX122" fmla="*/ 792436 w 3024845"/>
                <a:gd name="connsiteY122" fmla="*/ 319943 h 834218"/>
                <a:gd name="connsiteX123" fmla="*/ 792436 w 3024845"/>
                <a:gd name="connsiteY123" fmla="*/ 321564 h 834218"/>
                <a:gd name="connsiteX124" fmla="*/ 792436 w 3024845"/>
                <a:gd name="connsiteY124" fmla="*/ 332913 h 834218"/>
                <a:gd name="connsiteX125" fmla="*/ 794463 w 3024845"/>
                <a:gd name="connsiteY125" fmla="*/ 332913 h 834218"/>
                <a:gd name="connsiteX126" fmla="*/ 808650 w 3024845"/>
                <a:gd name="connsiteY126" fmla="*/ 332913 h 834218"/>
                <a:gd name="connsiteX127" fmla="*/ 814730 w 3024845"/>
                <a:gd name="connsiteY127" fmla="*/ 339399 h 834218"/>
                <a:gd name="connsiteX128" fmla="*/ 814730 w 3024845"/>
                <a:gd name="connsiteY128" fmla="*/ 361017 h 834218"/>
                <a:gd name="connsiteX129" fmla="*/ 817010 w 3024845"/>
                <a:gd name="connsiteY129" fmla="*/ 361017 h 834218"/>
                <a:gd name="connsiteX130" fmla="*/ 832970 w 3024845"/>
                <a:gd name="connsiteY130" fmla="*/ 361017 h 834218"/>
                <a:gd name="connsiteX131" fmla="*/ 832970 w 3024845"/>
                <a:gd name="connsiteY131" fmla="*/ 362097 h 834218"/>
                <a:gd name="connsiteX132" fmla="*/ 832970 w 3024845"/>
                <a:gd name="connsiteY132" fmla="*/ 369664 h 834218"/>
                <a:gd name="connsiteX133" fmla="*/ 834237 w 3024845"/>
                <a:gd name="connsiteY133" fmla="*/ 369664 h 834218"/>
                <a:gd name="connsiteX134" fmla="*/ 843104 w 3024845"/>
                <a:gd name="connsiteY134" fmla="*/ 369664 h 834218"/>
                <a:gd name="connsiteX135" fmla="*/ 843104 w 3024845"/>
                <a:gd name="connsiteY135" fmla="*/ 371825 h 834218"/>
                <a:gd name="connsiteX136" fmla="*/ 843104 w 3024845"/>
                <a:gd name="connsiteY136" fmla="*/ 386958 h 834218"/>
                <a:gd name="connsiteX137" fmla="*/ 847157 w 3024845"/>
                <a:gd name="connsiteY137" fmla="*/ 385066 h 834218"/>
                <a:gd name="connsiteX138" fmla="*/ 847157 w 3024845"/>
                <a:gd name="connsiteY138" fmla="*/ 371825 h 834218"/>
                <a:gd name="connsiteX139" fmla="*/ 848170 w 3024845"/>
                <a:gd name="connsiteY139" fmla="*/ 371825 h 834218"/>
                <a:gd name="connsiteX140" fmla="*/ 855264 w 3024845"/>
                <a:gd name="connsiteY140" fmla="*/ 371825 h 834218"/>
                <a:gd name="connsiteX141" fmla="*/ 855264 w 3024845"/>
                <a:gd name="connsiteY141" fmla="*/ 373447 h 834218"/>
                <a:gd name="connsiteX142" fmla="*/ 855264 w 3024845"/>
                <a:gd name="connsiteY142" fmla="*/ 384796 h 834218"/>
                <a:gd name="connsiteX143" fmla="*/ 856024 w 3024845"/>
                <a:gd name="connsiteY143" fmla="*/ 384796 h 834218"/>
                <a:gd name="connsiteX144" fmla="*/ 861344 w 3024845"/>
                <a:gd name="connsiteY144" fmla="*/ 384796 h 834218"/>
                <a:gd name="connsiteX145" fmla="*/ 909984 w 3024845"/>
                <a:gd name="connsiteY145" fmla="*/ 380473 h 834218"/>
                <a:gd name="connsiteX146" fmla="*/ 909984 w 3024845"/>
                <a:gd name="connsiteY146" fmla="*/ 381824 h 834218"/>
                <a:gd name="connsiteX147" fmla="*/ 909984 w 3024845"/>
                <a:gd name="connsiteY147" fmla="*/ 391281 h 834218"/>
                <a:gd name="connsiteX148" fmla="*/ 910744 w 3024845"/>
                <a:gd name="connsiteY148" fmla="*/ 391281 h 834218"/>
                <a:gd name="connsiteX149" fmla="*/ 916065 w 3024845"/>
                <a:gd name="connsiteY149" fmla="*/ 391281 h 834218"/>
                <a:gd name="connsiteX150" fmla="*/ 916065 w 3024845"/>
                <a:gd name="connsiteY150" fmla="*/ 393443 h 834218"/>
                <a:gd name="connsiteX151" fmla="*/ 916065 w 3024845"/>
                <a:gd name="connsiteY151" fmla="*/ 408576 h 834218"/>
                <a:gd name="connsiteX152" fmla="*/ 918091 w 3024845"/>
                <a:gd name="connsiteY152" fmla="*/ 407225 h 834218"/>
                <a:gd name="connsiteX153" fmla="*/ 932278 w 3024845"/>
                <a:gd name="connsiteY153" fmla="*/ 397767 h 834218"/>
                <a:gd name="connsiteX154" fmla="*/ 938358 w 3024845"/>
                <a:gd name="connsiteY154" fmla="*/ 356693 h 834218"/>
                <a:gd name="connsiteX155" fmla="*/ 939118 w 3024845"/>
                <a:gd name="connsiteY155" fmla="*/ 356423 h 834218"/>
                <a:gd name="connsiteX156" fmla="*/ 944438 w 3024845"/>
                <a:gd name="connsiteY156" fmla="*/ 354531 h 834218"/>
                <a:gd name="connsiteX157" fmla="*/ 946465 w 3024845"/>
                <a:gd name="connsiteY157" fmla="*/ 285354 h 834218"/>
                <a:gd name="connsiteX158" fmla="*/ 948492 w 3024845"/>
                <a:gd name="connsiteY158" fmla="*/ 354531 h 834218"/>
                <a:gd name="connsiteX159" fmla="*/ 949252 w 3024845"/>
                <a:gd name="connsiteY159" fmla="*/ 354801 h 834218"/>
                <a:gd name="connsiteX160" fmla="*/ 954572 w 3024845"/>
                <a:gd name="connsiteY160" fmla="*/ 356693 h 834218"/>
                <a:gd name="connsiteX161" fmla="*/ 954572 w 3024845"/>
                <a:gd name="connsiteY161" fmla="*/ 270222 h 834218"/>
                <a:gd name="connsiteX162" fmla="*/ 958625 w 3024845"/>
                <a:gd name="connsiteY162" fmla="*/ 237795 h 834218"/>
                <a:gd name="connsiteX163" fmla="*/ 997132 w 3024845"/>
                <a:gd name="connsiteY163" fmla="*/ 237795 h 834218"/>
                <a:gd name="connsiteX164" fmla="*/ 997132 w 3024845"/>
                <a:gd name="connsiteY164" fmla="*/ 270222 h 834218"/>
                <a:gd name="connsiteX165" fmla="*/ 997892 w 3024845"/>
                <a:gd name="connsiteY165" fmla="*/ 270222 h 834218"/>
                <a:gd name="connsiteX166" fmla="*/ 1003212 w 3024845"/>
                <a:gd name="connsiteY166" fmla="*/ 270222 h 834218"/>
                <a:gd name="connsiteX167" fmla="*/ 1003212 w 3024845"/>
                <a:gd name="connsiteY167" fmla="*/ 188074 h 834218"/>
                <a:gd name="connsiteX168" fmla="*/ 1004986 w 3024845"/>
                <a:gd name="connsiteY168" fmla="*/ 188074 h 834218"/>
                <a:gd name="connsiteX169" fmla="*/ 1017399 w 3024845"/>
                <a:gd name="connsiteY169" fmla="*/ 188074 h 834218"/>
                <a:gd name="connsiteX170" fmla="*/ 1017399 w 3024845"/>
                <a:gd name="connsiteY170" fmla="*/ 186183 h 834218"/>
                <a:gd name="connsiteX171" fmla="*/ 1017399 w 3024845"/>
                <a:gd name="connsiteY171" fmla="*/ 172942 h 834218"/>
                <a:gd name="connsiteX172" fmla="*/ 1039693 w 3024845"/>
                <a:gd name="connsiteY172" fmla="*/ 172942 h 834218"/>
                <a:gd name="connsiteX173" fmla="*/ 1039693 w 3024845"/>
                <a:gd name="connsiteY173" fmla="*/ 171861 h 834218"/>
                <a:gd name="connsiteX174" fmla="*/ 1039693 w 3024845"/>
                <a:gd name="connsiteY174" fmla="*/ 164295 h 834218"/>
                <a:gd name="connsiteX175" fmla="*/ 1041466 w 3024845"/>
                <a:gd name="connsiteY175" fmla="*/ 164295 h 834218"/>
                <a:gd name="connsiteX176" fmla="*/ 1053880 w 3024845"/>
                <a:gd name="connsiteY176" fmla="*/ 164295 h 834218"/>
                <a:gd name="connsiteX177" fmla="*/ 1053880 w 3024845"/>
                <a:gd name="connsiteY177" fmla="*/ 165376 h 834218"/>
                <a:gd name="connsiteX178" fmla="*/ 1053880 w 3024845"/>
                <a:gd name="connsiteY178" fmla="*/ 172942 h 834218"/>
                <a:gd name="connsiteX179" fmla="*/ 1054640 w 3024845"/>
                <a:gd name="connsiteY179" fmla="*/ 172942 h 834218"/>
                <a:gd name="connsiteX180" fmla="*/ 1059960 w 3024845"/>
                <a:gd name="connsiteY180" fmla="*/ 172942 h 834218"/>
                <a:gd name="connsiteX181" fmla="*/ 1070093 w 3024845"/>
                <a:gd name="connsiteY181" fmla="*/ 168618 h 834218"/>
                <a:gd name="connsiteX182" fmla="*/ 1074146 w 3024845"/>
                <a:gd name="connsiteY182" fmla="*/ 171861 h 834218"/>
                <a:gd name="connsiteX183" fmla="*/ 1074146 w 3024845"/>
                <a:gd name="connsiteY183" fmla="*/ 164295 h 834218"/>
                <a:gd name="connsiteX184" fmla="*/ 1076426 w 3024845"/>
                <a:gd name="connsiteY184" fmla="*/ 164295 h 834218"/>
                <a:gd name="connsiteX185" fmla="*/ 1092387 w 3024845"/>
                <a:gd name="connsiteY185" fmla="*/ 164295 h 834218"/>
                <a:gd name="connsiteX186" fmla="*/ 1092387 w 3024845"/>
                <a:gd name="connsiteY186" fmla="*/ 165376 h 834218"/>
                <a:gd name="connsiteX187" fmla="*/ 1092387 w 3024845"/>
                <a:gd name="connsiteY187" fmla="*/ 172942 h 834218"/>
                <a:gd name="connsiteX188" fmla="*/ 1122787 w 3024845"/>
                <a:gd name="connsiteY188" fmla="*/ 172942 h 834218"/>
                <a:gd name="connsiteX189" fmla="*/ 1122787 w 3024845"/>
                <a:gd name="connsiteY189" fmla="*/ 174563 h 834218"/>
                <a:gd name="connsiteX190" fmla="*/ 1122787 w 3024845"/>
                <a:gd name="connsiteY190" fmla="*/ 185913 h 834218"/>
                <a:gd name="connsiteX191" fmla="*/ 1149134 w 3024845"/>
                <a:gd name="connsiteY191" fmla="*/ 185913 h 834218"/>
                <a:gd name="connsiteX192" fmla="*/ 1149134 w 3024845"/>
                <a:gd name="connsiteY192" fmla="*/ 216177 h 834218"/>
                <a:gd name="connsiteX193" fmla="*/ 1149894 w 3024845"/>
                <a:gd name="connsiteY193" fmla="*/ 216177 h 834218"/>
                <a:gd name="connsiteX194" fmla="*/ 1155214 w 3024845"/>
                <a:gd name="connsiteY194" fmla="*/ 216177 h 834218"/>
                <a:gd name="connsiteX195" fmla="*/ 1155214 w 3024845"/>
                <a:gd name="connsiteY195" fmla="*/ 217258 h 834218"/>
                <a:gd name="connsiteX196" fmla="*/ 1155214 w 3024845"/>
                <a:gd name="connsiteY196" fmla="*/ 224825 h 834218"/>
                <a:gd name="connsiteX197" fmla="*/ 1159268 w 3024845"/>
                <a:gd name="connsiteY197" fmla="*/ 255089 h 834218"/>
                <a:gd name="connsiteX198" fmla="*/ 1160028 w 3024845"/>
                <a:gd name="connsiteY198" fmla="*/ 255089 h 834218"/>
                <a:gd name="connsiteX199" fmla="*/ 1165348 w 3024845"/>
                <a:gd name="connsiteY199" fmla="*/ 255089 h 834218"/>
                <a:gd name="connsiteX200" fmla="*/ 1165348 w 3024845"/>
                <a:gd name="connsiteY200" fmla="*/ 255900 h 834218"/>
                <a:gd name="connsiteX201" fmla="*/ 1165348 w 3024845"/>
                <a:gd name="connsiteY201" fmla="*/ 261575 h 834218"/>
                <a:gd name="connsiteX202" fmla="*/ 1166361 w 3024845"/>
                <a:gd name="connsiteY202" fmla="*/ 261575 h 834218"/>
                <a:gd name="connsiteX203" fmla="*/ 1173454 w 3024845"/>
                <a:gd name="connsiteY203" fmla="*/ 261575 h 834218"/>
                <a:gd name="connsiteX204" fmla="*/ 1173454 w 3024845"/>
                <a:gd name="connsiteY204" fmla="*/ 291840 h 834218"/>
                <a:gd name="connsiteX205" fmla="*/ 1175481 w 3024845"/>
                <a:gd name="connsiteY205" fmla="*/ 291840 h 834218"/>
                <a:gd name="connsiteX206" fmla="*/ 1189668 w 3024845"/>
                <a:gd name="connsiteY206" fmla="*/ 291840 h 834218"/>
                <a:gd name="connsiteX207" fmla="*/ 1189668 w 3024845"/>
                <a:gd name="connsiteY207" fmla="*/ 315619 h 834218"/>
                <a:gd name="connsiteX208" fmla="*/ 1191695 w 3024845"/>
                <a:gd name="connsiteY208" fmla="*/ 317240 h 834218"/>
                <a:gd name="connsiteX209" fmla="*/ 1191695 w 3024845"/>
                <a:gd name="connsiteY209" fmla="*/ 328590 h 834218"/>
                <a:gd name="connsiteX210" fmla="*/ 1192455 w 3024845"/>
                <a:gd name="connsiteY210" fmla="*/ 328590 h 834218"/>
                <a:gd name="connsiteX211" fmla="*/ 1197775 w 3024845"/>
                <a:gd name="connsiteY211" fmla="*/ 328590 h 834218"/>
                <a:gd name="connsiteX212" fmla="*/ 1197775 w 3024845"/>
                <a:gd name="connsiteY212" fmla="*/ 352369 h 834218"/>
                <a:gd name="connsiteX213" fmla="*/ 1199041 w 3024845"/>
                <a:gd name="connsiteY213" fmla="*/ 352369 h 834218"/>
                <a:gd name="connsiteX214" fmla="*/ 1207908 w 3024845"/>
                <a:gd name="connsiteY214" fmla="*/ 352369 h 834218"/>
                <a:gd name="connsiteX215" fmla="*/ 1209935 w 3024845"/>
                <a:gd name="connsiteY215" fmla="*/ 356423 h 834218"/>
                <a:gd name="connsiteX216" fmla="*/ 1209935 w 3024845"/>
                <a:gd name="connsiteY216" fmla="*/ 369664 h 834218"/>
                <a:gd name="connsiteX217" fmla="*/ 1211455 w 3024845"/>
                <a:gd name="connsiteY217" fmla="*/ 367772 h 834218"/>
                <a:gd name="connsiteX218" fmla="*/ 1222095 w 3024845"/>
                <a:gd name="connsiteY218" fmla="*/ 354531 h 834218"/>
                <a:gd name="connsiteX219" fmla="*/ 1250469 w 3024845"/>
                <a:gd name="connsiteY219" fmla="*/ 354531 h 834218"/>
                <a:gd name="connsiteX220" fmla="*/ 1250469 w 3024845"/>
                <a:gd name="connsiteY220" fmla="*/ 441002 h 834218"/>
                <a:gd name="connsiteX221" fmla="*/ 1251229 w 3024845"/>
                <a:gd name="connsiteY221" fmla="*/ 441002 h 834218"/>
                <a:gd name="connsiteX222" fmla="*/ 1256549 w 3024845"/>
                <a:gd name="connsiteY222" fmla="*/ 441002 h 834218"/>
                <a:gd name="connsiteX223" fmla="*/ 1257309 w 3024845"/>
                <a:gd name="connsiteY223" fmla="*/ 439651 h 834218"/>
                <a:gd name="connsiteX224" fmla="*/ 1262629 w 3024845"/>
                <a:gd name="connsiteY224" fmla="*/ 430193 h 834218"/>
                <a:gd name="connsiteX225" fmla="*/ 1262629 w 3024845"/>
                <a:gd name="connsiteY225" fmla="*/ 432085 h 834218"/>
                <a:gd name="connsiteX226" fmla="*/ 1262629 w 3024845"/>
                <a:gd name="connsiteY226" fmla="*/ 445326 h 834218"/>
                <a:gd name="connsiteX227" fmla="*/ 1266682 w 3024845"/>
                <a:gd name="connsiteY227" fmla="*/ 399929 h 834218"/>
                <a:gd name="connsiteX228" fmla="*/ 1267442 w 3024845"/>
                <a:gd name="connsiteY228" fmla="*/ 399929 h 834218"/>
                <a:gd name="connsiteX229" fmla="*/ 1272762 w 3024845"/>
                <a:gd name="connsiteY229" fmla="*/ 399929 h 834218"/>
                <a:gd name="connsiteX230" fmla="*/ 1272762 w 3024845"/>
                <a:gd name="connsiteY230" fmla="*/ 335075 h 834218"/>
                <a:gd name="connsiteX231" fmla="*/ 1273776 w 3024845"/>
                <a:gd name="connsiteY231" fmla="*/ 335075 h 834218"/>
                <a:gd name="connsiteX232" fmla="*/ 1280869 w 3024845"/>
                <a:gd name="connsiteY232" fmla="*/ 335075 h 834218"/>
                <a:gd name="connsiteX233" fmla="*/ 1293029 w 3024845"/>
                <a:gd name="connsiteY233" fmla="*/ 291840 h 834218"/>
                <a:gd name="connsiteX234" fmla="*/ 1294296 w 3024845"/>
                <a:gd name="connsiteY234" fmla="*/ 291840 h 834218"/>
                <a:gd name="connsiteX235" fmla="*/ 1303163 w 3024845"/>
                <a:gd name="connsiteY235" fmla="*/ 291840 h 834218"/>
                <a:gd name="connsiteX236" fmla="*/ 1313296 w 3024845"/>
                <a:gd name="connsiteY236" fmla="*/ 335075 h 834218"/>
                <a:gd name="connsiteX237" fmla="*/ 1314309 w 3024845"/>
                <a:gd name="connsiteY237" fmla="*/ 335075 h 834218"/>
                <a:gd name="connsiteX238" fmla="*/ 1321403 w 3024845"/>
                <a:gd name="connsiteY238" fmla="*/ 335075 h 834218"/>
                <a:gd name="connsiteX239" fmla="*/ 1321403 w 3024845"/>
                <a:gd name="connsiteY239" fmla="*/ 373987 h 834218"/>
                <a:gd name="connsiteX240" fmla="*/ 1323176 w 3024845"/>
                <a:gd name="connsiteY240" fmla="*/ 373987 h 834218"/>
                <a:gd name="connsiteX241" fmla="*/ 1335590 w 3024845"/>
                <a:gd name="connsiteY241" fmla="*/ 373987 h 834218"/>
                <a:gd name="connsiteX242" fmla="*/ 1335590 w 3024845"/>
                <a:gd name="connsiteY242" fmla="*/ 376149 h 834218"/>
                <a:gd name="connsiteX243" fmla="*/ 1335590 w 3024845"/>
                <a:gd name="connsiteY243" fmla="*/ 391281 h 834218"/>
                <a:gd name="connsiteX244" fmla="*/ 1339643 w 3024845"/>
                <a:gd name="connsiteY244" fmla="*/ 389120 h 834218"/>
                <a:gd name="connsiteX245" fmla="*/ 1339643 w 3024845"/>
                <a:gd name="connsiteY245" fmla="*/ 373987 h 834218"/>
                <a:gd name="connsiteX246" fmla="*/ 1341163 w 3024845"/>
                <a:gd name="connsiteY246" fmla="*/ 373987 h 834218"/>
                <a:gd name="connsiteX247" fmla="*/ 1351803 w 3024845"/>
                <a:gd name="connsiteY247" fmla="*/ 373987 h 834218"/>
                <a:gd name="connsiteX248" fmla="*/ 1351803 w 3024845"/>
                <a:gd name="connsiteY248" fmla="*/ 375608 h 834218"/>
                <a:gd name="connsiteX249" fmla="*/ 1351803 w 3024845"/>
                <a:gd name="connsiteY249" fmla="*/ 386958 h 834218"/>
                <a:gd name="connsiteX250" fmla="*/ 1382204 w 3024845"/>
                <a:gd name="connsiteY250" fmla="*/ 386958 h 834218"/>
                <a:gd name="connsiteX251" fmla="*/ 1382204 w 3024845"/>
                <a:gd name="connsiteY251" fmla="*/ 350208 h 834218"/>
                <a:gd name="connsiteX252" fmla="*/ 1383470 w 3024845"/>
                <a:gd name="connsiteY252" fmla="*/ 350208 h 834218"/>
                <a:gd name="connsiteX253" fmla="*/ 1392337 w 3024845"/>
                <a:gd name="connsiteY253" fmla="*/ 350208 h 834218"/>
                <a:gd name="connsiteX254" fmla="*/ 1392337 w 3024845"/>
                <a:gd name="connsiteY254" fmla="*/ 371825 h 834218"/>
                <a:gd name="connsiteX255" fmla="*/ 1394364 w 3024845"/>
                <a:gd name="connsiteY255" fmla="*/ 339399 h 834218"/>
                <a:gd name="connsiteX256" fmla="*/ 1416657 w 3024845"/>
                <a:gd name="connsiteY256" fmla="*/ 339399 h 834218"/>
                <a:gd name="connsiteX257" fmla="*/ 1416657 w 3024845"/>
                <a:gd name="connsiteY257" fmla="*/ 337777 h 834218"/>
                <a:gd name="connsiteX258" fmla="*/ 1416657 w 3024845"/>
                <a:gd name="connsiteY258" fmla="*/ 326428 h 834218"/>
                <a:gd name="connsiteX259" fmla="*/ 1417417 w 3024845"/>
                <a:gd name="connsiteY259" fmla="*/ 326428 h 834218"/>
                <a:gd name="connsiteX260" fmla="*/ 1422737 w 3024845"/>
                <a:gd name="connsiteY260" fmla="*/ 326428 h 834218"/>
                <a:gd name="connsiteX261" fmla="*/ 1422737 w 3024845"/>
                <a:gd name="connsiteY261" fmla="*/ 324537 h 834218"/>
                <a:gd name="connsiteX262" fmla="*/ 1422737 w 3024845"/>
                <a:gd name="connsiteY262" fmla="*/ 311296 h 834218"/>
                <a:gd name="connsiteX263" fmla="*/ 1426791 w 3024845"/>
                <a:gd name="connsiteY263" fmla="*/ 317781 h 834218"/>
                <a:gd name="connsiteX264" fmla="*/ 1429071 w 3024845"/>
                <a:gd name="connsiteY264" fmla="*/ 317781 h 834218"/>
                <a:gd name="connsiteX265" fmla="*/ 1445031 w 3024845"/>
                <a:gd name="connsiteY265" fmla="*/ 317781 h 834218"/>
                <a:gd name="connsiteX266" fmla="*/ 1445031 w 3024845"/>
                <a:gd name="connsiteY266" fmla="*/ 316970 h 834218"/>
                <a:gd name="connsiteX267" fmla="*/ 1445031 w 3024845"/>
                <a:gd name="connsiteY267" fmla="*/ 311296 h 834218"/>
                <a:gd name="connsiteX268" fmla="*/ 1445791 w 3024845"/>
                <a:gd name="connsiteY268" fmla="*/ 311296 h 834218"/>
                <a:gd name="connsiteX269" fmla="*/ 1451111 w 3024845"/>
                <a:gd name="connsiteY269" fmla="*/ 311296 h 834218"/>
                <a:gd name="connsiteX270" fmla="*/ 1451111 w 3024845"/>
                <a:gd name="connsiteY270" fmla="*/ 312647 h 834218"/>
                <a:gd name="connsiteX271" fmla="*/ 1451111 w 3024845"/>
                <a:gd name="connsiteY271" fmla="*/ 322105 h 834218"/>
                <a:gd name="connsiteX272" fmla="*/ 1489618 w 3024845"/>
                <a:gd name="connsiteY272" fmla="*/ 322105 h 834218"/>
                <a:gd name="connsiteX273" fmla="*/ 1489618 w 3024845"/>
                <a:gd name="connsiteY273" fmla="*/ 460458 h 834218"/>
                <a:gd name="connsiteX274" fmla="*/ 1491138 w 3024845"/>
                <a:gd name="connsiteY274" fmla="*/ 460458 h 834218"/>
                <a:gd name="connsiteX275" fmla="*/ 1501778 w 3024845"/>
                <a:gd name="connsiteY275" fmla="*/ 460458 h 834218"/>
                <a:gd name="connsiteX276" fmla="*/ 1501778 w 3024845"/>
                <a:gd name="connsiteY276" fmla="*/ 447488 h 834218"/>
                <a:gd name="connsiteX277" fmla="*/ 1505832 w 3024845"/>
                <a:gd name="connsiteY277" fmla="*/ 447488 h 834218"/>
                <a:gd name="connsiteX278" fmla="*/ 1505832 w 3024845"/>
                <a:gd name="connsiteY278" fmla="*/ 460458 h 834218"/>
                <a:gd name="connsiteX279" fmla="*/ 1536232 w 3024845"/>
                <a:gd name="connsiteY279" fmla="*/ 460458 h 834218"/>
                <a:gd name="connsiteX280" fmla="*/ 1536232 w 3024845"/>
                <a:gd name="connsiteY280" fmla="*/ 430193 h 834218"/>
                <a:gd name="connsiteX281" fmla="*/ 1548392 w 3024845"/>
                <a:gd name="connsiteY281" fmla="*/ 430193 h 834218"/>
                <a:gd name="connsiteX282" fmla="*/ 1560552 w 3024845"/>
                <a:gd name="connsiteY282" fmla="*/ 428032 h 834218"/>
                <a:gd name="connsiteX283" fmla="*/ 1564606 w 3024845"/>
                <a:gd name="connsiteY283" fmla="*/ 430193 h 834218"/>
                <a:gd name="connsiteX284" fmla="*/ 1574739 w 3024845"/>
                <a:gd name="connsiteY284" fmla="*/ 430193 h 834218"/>
                <a:gd name="connsiteX285" fmla="*/ 1574739 w 3024845"/>
                <a:gd name="connsiteY285" fmla="*/ 460458 h 834218"/>
                <a:gd name="connsiteX286" fmla="*/ 1582846 w 3024845"/>
                <a:gd name="connsiteY286" fmla="*/ 460458 h 834218"/>
                <a:gd name="connsiteX287" fmla="*/ 1582846 w 3024845"/>
                <a:gd name="connsiteY287" fmla="*/ 477753 h 834218"/>
                <a:gd name="connsiteX288" fmla="*/ 1592182 w 3024845"/>
                <a:gd name="connsiteY288" fmla="*/ 478658 h 834218"/>
                <a:gd name="connsiteX289" fmla="*/ 1605140 w 3024845"/>
                <a:gd name="connsiteY289" fmla="*/ 478658 h 834218"/>
                <a:gd name="connsiteX290" fmla="*/ 1605140 w 3024845"/>
                <a:gd name="connsiteY290" fmla="*/ 462620 h 834218"/>
                <a:gd name="connsiteX291" fmla="*/ 1673096 w 3024845"/>
                <a:gd name="connsiteY291" fmla="*/ 462620 h 834218"/>
                <a:gd name="connsiteX292" fmla="*/ 1673096 w 3024845"/>
                <a:gd name="connsiteY292" fmla="*/ 377367 h 834218"/>
                <a:gd name="connsiteX293" fmla="*/ 1745104 w 3024845"/>
                <a:gd name="connsiteY293" fmla="*/ 377367 h 834218"/>
                <a:gd name="connsiteX294" fmla="*/ 1745104 w 3024845"/>
                <a:gd name="connsiteY294" fmla="*/ 456135 h 834218"/>
                <a:gd name="connsiteX295" fmla="*/ 1747008 w 3024845"/>
                <a:gd name="connsiteY295" fmla="*/ 456135 h 834218"/>
                <a:gd name="connsiteX296" fmla="*/ 1748250 w 3024845"/>
                <a:gd name="connsiteY296" fmla="*/ 478658 h 834218"/>
                <a:gd name="connsiteX297" fmla="*/ 1757926 w 3024845"/>
                <a:gd name="connsiteY297" fmla="*/ 478658 h 834218"/>
                <a:gd name="connsiteX298" fmla="*/ 1759168 w 3024845"/>
                <a:gd name="connsiteY298" fmla="*/ 456135 h 834218"/>
                <a:gd name="connsiteX299" fmla="*/ 1765248 w 3024845"/>
                <a:gd name="connsiteY299" fmla="*/ 456135 h 834218"/>
                <a:gd name="connsiteX300" fmla="*/ 1766490 w 3024845"/>
                <a:gd name="connsiteY300" fmla="*/ 478658 h 834218"/>
                <a:gd name="connsiteX301" fmla="*/ 1817112 w 3024845"/>
                <a:gd name="connsiteY301" fmla="*/ 478658 h 834218"/>
                <a:gd name="connsiteX302" fmla="*/ 1817112 w 3024845"/>
                <a:gd name="connsiteY302" fmla="*/ 315630 h 834218"/>
                <a:gd name="connsiteX303" fmla="*/ 2014439 w 3024845"/>
                <a:gd name="connsiteY303" fmla="*/ 315630 h 834218"/>
                <a:gd name="connsiteX304" fmla="*/ 2014439 w 3024845"/>
                <a:gd name="connsiteY304" fmla="*/ 478658 h 834218"/>
                <a:gd name="connsiteX305" fmla="*/ 2033136 w 3024845"/>
                <a:gd name="connsiteY305" fmla="*/ 478658 h 834218"/>
                <a:gd name="connsiteX306" fmla="*/ 2033136 w 3024845"/>
                <a:gd name="connsiteY306" fmla="*/ 395965 h 834218"/>
                <a:gd name="connsiteX307" fmla="*/ 2128256 w 3024845"/>
                <a:gd name="connsiteY307" fmla="*/ 395965 h 834218"/>
                <a:gd name="connsiteX308" fmla="*/ 2180720 w 3024845"/>
                <a:gd name="connsiteY308" fmla="*/ 330752 h 834218"/>
                <a:gd name="connsiteX309" fmla="*/ 2245574 w 3024845"/>
                <a:gd name="connsiteY309" fmla="*/ 330752 h 834218"/>
                <a:gd name="connsiteX310" fmla="*/ 2245574 w 3024845"/>
                <a:gd name="connsiteY310" fmla="*/ 406414 h 834218"/>
                <a:gd name="connsiteX311" fmla="*/ 2253681 w 3024845"/>
                <a:gd name="connsiteY311" fmla="*/ 406414 h 834218"/>
                <a:gd name="connsiteX312" fmla="*/ 2255708 w 3024845"/>
                <a:gd name="connsiteY312" fmla="*/ 399929 h 834218"/>
                <a:gd name="connsiteX313" fmla="*/ 2261788 w 3024845"/>
                <a:gd name="connsiteY313" fmla="*/ 399929 h 834218"/>
                <a:gd name="connsiteX314" fmla="*/ 2263815 w 3024845"/>
                <a:gd name="connsiteY314" fmla="*/ 408576 h 834218"/>
                <a:gd name="connsiteX315" fmla="*/ 2275975 w 3024845"/>
                <a:gd name="connsiteY315" fmla="*/ 408576 h 834218"/>
                <a:gd name="connsiteX316" fmla="*/ 2275975 w 3024845"/>
                <a:gd name="connsiteY316" fmla="*/ 402090 h 834218"/>
                <a:gd name="connsiteX317" fmla="*/ 2298268 w 3024845"/>
                <a:gd name="connsiteY317" fmla="*/ 402090 h 834218"/>
                <a:gd name="connsiteX318" fmla="*/ 2298268 w 3024845"/>
                <a:gd name="connsiteY318" fmla="*/ 408576 h 834218"/>
                <a:gd name="connsiteX319" fmla="*/ 2318535 w 3024845"/>
                <a:gd name="connsiteY319" fmla="*/ 408576 h 834218"/>
                <a:gd name="connsiteX320" fmla="*/ 2318535 w 3024845"/>
                <a:gd name="connsiteY320" fmla="*/ 453973 h 834218"/>
                <a:gd name="connsiteX321" fmla="*/ 2332722 w 3024845"/>
                <a:gd name="connsiteY321" fmla="*/ 453973 h 834218"/>
                <a:gd name="connsiteX322" fmla="*/ 2332722 w 3024845"/>
                <a:gd name="connsiteY322" fmla="*/ 441002 h 834218"/>
                <a:gd name="connsiteX323" fmla="*/ 2348936 w 3024845"/>
                <a:gd name="connsiteY323" fmla="*/ 441002 h 834218"/>
                <a:gd name="connsiteX324" fmla="*/ 2348936 w 3024845"/>
                <a:gd name="connsiteY324" fmla="*/ 261575 h 834218"/>
                <a:gd name="connsiteX325" fmla="*/ 2355016 w 3024845"/>
                <a:gd name="connsiteY325" fmla="*/ 255089 h 834218"/>
                <a:gd name="connsiteX326" fmla="*/ 2427977 w 3024845"/>
                <a:gd name="connsiteY326" fmla="*/ 255089 h 834218"/>
                <a:gd name="connsiteX327" fmla="*/ 2427977 w 3024845"/>
                <a:gd name="connsiteY327" fmla="*/ 263737 h 834218"/>
                <a:gd name="connsiteX328" fmla="*/ 2438110 w 3024845"/>
                <a:gd name="connsiteY328" fmla="*/ 263737 h 834218"/>
                <a:gd name="connsiteX329" fmla="*/ 2438110 w 3024845"/>
                <a:gd name="connsiteY329" fmla="*/ 378311 h 834218"/>
                <a:gd name="connsiteX330" fmla="*/ 2460404 w 3024845"/>
                <a:gd name="connsiteY330" fmla="*/ 378311 h 834218"/>
                <a:gd name="connsiteX331" fmla="*/ 2460404 w 3024845"/>
                <a:gd name="connsiteY331" fmla="*/ 311296 h 834218"/>
                <a:gd name="connsiteX332" fmla="*/ 2486751 w 3024845"/>
                <a:gd name="connsiteY332" fmla="*/ 311296 h 834218"/>
                <a:gd name="connsiteX333" fmla="*/ 2490804 w 3024845"/>
                <a:gd name="connsiteY333" fmla="*/ 306972 h 834218"/>
                <a:gd name="connsiteX334" fmla="*/ 2498911 w 3024845"/>
                <a:gd name="connsiteY334" fmla="*/ 306972 h 834218"/>
                <a:gd name="connsiteX335" fmla="*/ 2502964 w 3024845"/>
                <a:gd name="connsiteY335" fmla="*/ 311296 h 834218"/>
                <a:gd name="connsiteX336" fmla="*/ 2525258 w 3024845"/>
                <a:gd name="connsiteY336" fmla="*/ 311296 h 834218"/>
                <a:gd name="connsiteX337" fmla="*/ 2525258 w 3024845"/>
                <a:gd name="connsiteY337" fmla="*/ 194560 h 834218"/>
                <a:gd name="connsiteX338" fmla="*/ 2582005 w 3024845"/>
                <a:gd name="connsiteY338" fmla="*/ 183751 h 834218"/>
                <a:gd name="connsiteX339" fmla="*/ 2582005 w 3024845"/>
                <a:gd name="connsiteY339" fmla="*/ 184832 h 834218"/>
                <a:gd name="connsiteX340" fmla="*/ 2582005 w 3024845"/>
                <a:gd name="connsiteY340" fmla="*/ 192398 h 834218"/>
                <a:gd name="connsiteX341" fmla="*/ 2608352 w 3024845"/>
                <a:gd name="connsiteY341" fmla="*/ 192398 h 834218"/>
                <a:gd name="connsiteX342" fmla="*/ 2608352 w 3024845"/>
                <a:gd name="connsiteY342" fmla="*/ 447488 h 834218"/>
                <a:gd name="connsiteX343" fmla="*/ 2630646 w 3024845"/>
                <a:gd name="connsiteY343" fmla="*/ 447488 h 834218"/>
                <a:gd name="connsiteX344" fmla="*/ 2630646 w 3024845"/>
                <a:gd name="connsiteY344" fmla="*/ 443164 h 834218"/>
                <a:gd name="connsiteX345" fmla="*/ 2642806 w 3024845"/>
                <a:gd name="connsiteY345" fmla="*/ 443164 h 834218"/>
                <a:gd name="connsiteX346" fmla="*/ 2642806 w 3024845"/>
                <a:gd name="connsiteY346" fmla="*/ 447488 h 834218"/>
                <a:gd name="connsiteX347" fmla="*/ 2667126 w 3024845"/>
                <a:gd name="connsiteY347" fmla="*/ 447488 h 834218"/>
                <a:gd name="connsiteX348" fmla="*/ 2667126 w 3024845"/>
                <a:gd name="connsiteY348" fmla="*/ 434517 h 834218"/>
                <a:gd name="connsiteX349" fmla="*/ 2695500 w 3024845"/>
                <a:gd name="connsiteY349" fmla="*/ 434517 h 834218"/>
                <a:gd name="connsiteX350" fmla="*/ 2707660 w 3024845"/>
                <a:gd name="connsiteY350" fmla="*/ 430193 h 834218"/>
                <a:gd name="connsiteX351" fmla="*/ 2727927 w 3024845"/>
                <a:gd name="connsiteY351" fmla="*/ 434517 h 834218"/>
                <a:gd name="connsiteX352" fmla="*/ 2727927 w 3024845"/>
                <a:gd name="connsiteY352" fmla="*/ 417223 h 834218"/>
                <a:gd name="connsiteX353" fmla="*/ 2736034 w 3024845"/>
                <a:gd name="connsiteY353" fmla="*/ 417223 h 834218"/>
                <a:gd name="connsiteX354" fmla="*/ 2736034 w 3024845"/>
                <a:gd name="connsiteY354" fmla="*/ 404252 h 834218"/>
                <a:gd name="connsiteX355" fmla="*/ 2792781 w 3024845"/>
                <a:gd name="connsiteY355" fmla="*/ 404252 h 834218"/>
                <a:gd name="connsiteX356" fmla="*/ 2792781 w 3024845"/>
                <a:gd name="connsiteY356" fmla="*/ 373987 h 834218"/>
                <a:gd name="connsiteX357" fmla="*/ 2811021 w 3024845"/>
                <a:gd name="connsiteY357" fmla="*/ 373987 h 834218"/>
                <a:gd name="connsiteX358" fmla="*/ 2811021 w 3024845"/>
                <a:gd name="connsiteY358" fmla="*/ 367502 h 834218"/>
                <a:gd name="connsiteX359" fmla="*/ 2823181 w 3024845"/>
                <a:gd name="connsiteY359" fmla="*/ 367502 h 834218"/>
                <a:gd name="connsiteX360" fmla="*/ 2823181 w 3024845"/>
                <a:gd name="connsiteY360" fmla="*/ 373987 h 834218"/>
                <a:gd name="connsiteX361" fmla="*/ 2839395 w 3024845"/>
                <a:gd name="connsiteY361" fmla="*/ 373987 h 834218"/>
                <a:gd name="connsiteX362" fmla="*/ 2839395 w 3024845"/>
                <a:gd name="connsiteY362" fmla="*/ 423708 h 834218"/>
                <a:gd name="connsiteX363" fmla="*/ 2871822 w 3024845"/>
                <a:gd name="connsiteY363" fmla="*/ 423708 h 834218"/>
                <a:gd name="connsiteX364" fmla="*/ 2871822 w 3024845"/>
                <a:gd name="connsiteY364" fmla="*/ 397767 h 834218"/>
                <a:gd name="connsiteX365" fmla="*/ 2910329 w 3024845"/>
                <a:gd name="connsiteY365" fmla="*/ 397767 h 834218"/>
                <a:gd name="connsiteX366" fmla="*/ 2910329 w 3024845"/>
                <a:gd name="connsiteY366" fmla="*/ 367502 h 834218"/>
                <a:gd name="connsiteX367" fmla="*/ 2958970 w 3024845"/>
                <a:gd name="connsiteY367" fmla="*/ 367502 h 834218"/>
                <a:gd name="connsiteX368" fmla="*/ 2958970 w 3024845"/>
                <a:gd name="connsiteY368" fmla="*/ 478658 h 834218"/>
                <a:gd name="connsiteX369" fmla="*/ 2958970 w 3024845"/>
                <a:gd name="connsiteY369" fmla="*/ 492437 h 834218"/>
                <a:gd name="connsiteX370" fmla="*/ 3024845 w 3024845"/>
                <a:gd name="connsiteY370" fmla="*/ 492437 h 834218"/>
                <a:gd name="connsiteX371" fmla="*/ 3024845 w 3024845"/>
                <a:gd name="connsiteY371" fmla="*/ 834218 h 834218"/>
                <a:gd name="connsiteX372" fmla="*/ 2054 w 3024845"/>
                <a:gd name="connsiteY372" fmla="*/ 831885 h 834218"/>
                <a:gd name="connsiteX373" fmla="*/ 0 w 3024845"/>
                <a:gd name="connsiteY373" fmla="*/ 397767 h 834218"/>
                <a:gd name="connsiteX374" fmla="*/ 20267 w 3024845"/>
                <a:gd name="connsiteY374" fmla="*/ 397767 h 834218"/>
                <a:gd name="connsiteX375" fmla="*/ 20774 w 3024845"/>
                <a:gd name="connsiteY375" fmla="*/ 396686 h 834218"/>
                <a:gd name="connsiteX376" fmla="*/ 24320 w 3024845"/>
                <a:gd name="connsiteY376" fmla="*/ 389120 h 834218"/>
                <a:gd name="connsiteX377" fmla="*/ 26094 w 3024845"/>
                <a:gd name="connsiteY377" fmla="*/ 389390 h 834218"/>
                <a:gd name="connsiteX378" fmla="*/ 38507 w 3024845"/>
                <a:gd name="connsiteY378" fmla="*/ 391281 h 834218"/>
                <a:gd name="connsiteX379" fmla="*/ 39014 w 3024845"/>
                <a:gd name="connsiteY379" fmla="*/ 392633 h 834218"/>
                <a:gd name="connsiteX380" fmla="*/ 42560 w 3024845"/>
                <a:gd name="connsiteY380" fmla="*/ 402090 h 834218"/>
                <a:gd name="connsiteX381" fmla="*/ 68907 w 3024845"/>
                <a:gd name="connsiteY381" fmla="*/ 404252 h 834218"/>
                <a:gd name="connsiteX382" fmla="*/ 68907 w 3024845"/>
                <a:gd name="connsiteY382" fmla="*/ 281031 h 834218"/>
                <a:gd name="connsiteX383" fmla="*/ 70934 w 3024845"/>
                <a:gd name="connsiteY383" fmla="*/ 281031 h 834218"/>
                <a:gd name="connsiteX384" fmla="*/ 85121 w 3024845"/>
                <a:gd name="connsiteY384" fmla="*/ 281031 h 834218"/>
                <a:gd name="connsiteX385" fmla="*/ 85121 w 3024845"/>
                <a:gd name="connsiteY385" fmla="*/ 144839 h 834218"/>
                <a:gd name="connsiteX386" fmla="*/ 86894 w 3024845"/>
                <a:gd name="connsiteY386" fmla="*/ 144839 h 834218"/>
                <a:gd name="connsiteX387" fmla="*/ 99308 w 3024845"/>
                <a:gd name="connsiteY387" fmla="*/ 144839 h 834218"/>
                <a:gd name="connsiteX388" fmla="*/ 99308 w 3024845"/>
                <a:gd name="connsiteY388" fmla="*/ 30265 h 834218"/>
                <a:gd name="connsiteX389" fmla="*/ 103361 w 3024845"/>
                <a:gd name="connsiteY389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144839 h 834218"/>
                <a:gd name="connsiteX5" fmla="*/ 223189 w 3024845"/>
                <a:gd name="connsiteY5" fmla="*/ 144839 h 834218"/>
                <a:gd name="connsiteX6" fmla="*/ 239150 w 3024845"/>
                <a:gd name="connsiteY6" fmla="*/ 144839 h 834218"/>
                <a:gd name="connsiteX7" fmla="*/ 239150 w 3024845"/>
                <a:gd name="connsiteY7" fmla="*/ 285354 h 834218"/>
                <a:gd name="connsiteX8" fmla="*/ 240670 w 3024845"/>
                <a:gd name="connsiteY8" fmla="*/ 285084 h 834218"/>
                <a:gd name="connsiteX9" fmla="*/ 251310 w 3024845"/>
                <a:gd name="connsiteY9" fmla="*/ 283193 h 834218"/>
                <a:gd name="connsiteX10" fmla="*/ 249283 w 3024845"/>
                <a:gd name="connsiteY10" fmla="*/ 371825 h 834218"/>
                <a:gd name="connsiteX11" fmla="*/ 250803 w 3024845"/>
                <a:gd name="connsiteY11" fmla="*/ 372096 h 834218"/>
                <a:gd name="connsiteX12" fmla="*/ 261443 w 3024845"/>
                <a:gd name="connsiteY12" fmla="*/ 373987 h 834218"/>
                <a:gd name="connsiteX13" fmla="*/ 261696 w 3024845"/>
                <a:gd name="connsiteY13" fmla="*/ 374798 h 834218"/>
                <a:gd name="connsiteX14" fmla="*/ 263470 w 3024845"/>
                <a:gd name="connsiteY14" fmla="*/ 380473 h 834218"/>
                <a:gd name="connsiteX15" fmla="*/ 264230 w 3024845"/>
                <a:gd name="connsiteY15" fmla="*/ 378041 h 834218"/>
                <a:gd name="connsiteX16" fmla="*/ 269550 w 3024845"/>
                <a:gd name="connsiteY16" fmla="*/ 361017 h 834218"/>
                <a:gd name="connsiteX17" fmla="*/ 271323 w 3024845"/>
                <a:gd name="connsiteY17" fmla="*/ 361017 h 834218"/>
                <a:gd name="connsiteX18" fmla="*/ 283737 w 3024845"/>
                <a:gd name="connsiteY18" fmla="*/ 361017 h 834218"/>
                <a:gd name="connsiteX19" fmla="*/ 283737 w 3024845"/>
                <a:gd name="connsiteY19" fmla="*/ 393443 h 834218"/>
                <a:gd name="connsiteX20" fmla="*/ 284750 w 3024845"/>
                <a:gd name="connsiteY20" fmla="*/ 393984 h 834218"/>
                <a:gd name="connsiteX21" fmla="*/ 291844 w 3024845"/>
                <a:gd name="connsiteY21" fmla="*/ 397767 h 834218"/>
                <a:gd name="connsiteX22" fmla="*/ 291844 w 3024845"/>
                <a:gd name="connsiteY22" fmla="*/ 399118 h 834218"/>
                <a:gd name="connsiteX23" fmla="*/ 291844 w 3024845"/>
                <a:gd name="connsiteY23" fmla="*/ 408576 h 834218"/>
                <a:gd name="connsiteX24" fmla="*/ 336431 w 3024845"/>
                <a:gd name="connsiteY24" fmla="*/ 408576 h 834218"/>
                <a:gd name="connsiteX25" fmla="*/ 336431 w 3024845"/>
                <a:gd name="connsiteY25" fmla="*/ 409657 h 834218"/>
                <a:gd name="connsiteX26" fmla="*/ 336431 w 3024845"/>
                <a:gd name="connsiteY26" fmla="*/ 417223 h 834218"/>
                <a:gd name="connsiteX27" fmla="*/ 338457 w 3024845"/>
                <a:gd name="connsiteY27" fmla="*/ 417223 h 834218"/>
                <a:gd name="connsiteX28" fmla="*/ 352644 w 3024845"/>
                <a:gd name="connsiteY28" fmla="*/ 417223 h 834218"/>
                <a:gd name="connsiteX29" fmla="*/ 352644 w 3024845"/>
                <a:gd name="connsiteY29" fmla="*/ 386958 h 834218"/>
                <a:gd name="connsiteX30" fmla="*/ 397231 w 3024845"/>
                <a:gd name="connsiteY30" fmla="*/ 386958 h 834218"/>
                <a:gd name="connsiteX31" fmla="*/ 397231 w 3024845"/>
                <a:gd name="connsiteY31" fmla="*/ 385607 h 834218"/>
                <a:gd name="connsiteX32" fmla="*/ 397231 w 3024845"/>
                <a:gd name="connsiteY32" fmla="*/ 376149 h 834218"/>
                <a:gd name="connsiteX33" fmla="*/ 398245 w 3024845"/>
                <a:gd name="connsiteY33" fmla="*/ 376149 h 834218"/>
                <a:gd name="connsiteX34" fmla="*/ 405338 w 3024845"/>
                <a:gd name="connsiteY34" fmla="*/ 376149 h 834218"/>
                <a:gd name="connsiteX35" fmla="*/ 405338 w 3024845"/>
                <a:gd name="connsiteY35" fmla="*/ 374258 h 834218"/>
                <a:gd name="connsiteX36" fmla="*/ 405338 w 3024845"/>
                <a:gd name="connsiteY36" fmla="*/ 361017 h 834218"/>
                <a:gd name="connsiteX37" fmla="*/ 406098 w 3024845"/>
                <a:gd name="connsiteY37" fmla="*/ 361017 h 834218"/>
                <a:gd name="connsiteX38" fmla="*/ 411418 w 3024845"/>
                <a:gd name="connsiteY38" fmla="*/ 361017 h 834218"/>
                <a:gd name="connsiteX39" fmla="*/ 411418 w 3024845"/>
                <a:gd name="connsiteY39" fmla="*/ 359936 h 834218"/>
                <a:gd name="connsiteX40" fmla="*/ 411418 w 3024845"/>
                <a:gd name="connsiteY40" fmla="*/ 352369 h 834218"/>
                <a:gd name="connsiteX41" fmla="*/ 413445 w 3024845"/>
                <a:gd name="connsiteY41" fmla="*/ 352369 h 834218"/>
                <a:gd name="connsiteX42" fmla="*/ 427632 w 3024845"/>
                <a:gd name="connsiteY42" fmla="*/ 352369 h 834218"/>
                <a:gd name="connsiteX43" fmla="*/ 427632 w 3024845"/>
                <a:gd name="connsiteY43" fmla="*/ 353450 h 834218"/>
                <a:gd name="connsiteX44" fmla="*/ 427632 w 3024845"/>
                <a:gd name="connsiteY44" fmla="*/ 361017 h 834218"/>
                <a:gd name="connsiteX45" fmla="*/ 449925 w 3024845"/>
                <a:gd name="connsiteY45" fmla="*/ 361017 h 834218"/>
                <a:gd name="connsiteX46" fmla="*/ 449925 w 3024845"/>
                <a:gd name="connsiteY46" fmla="*/ 359125 h 834218"/>
                <a:gd name="connsiteX47" fmla="*/ 449925 w 3024845"/>
                <a:gd name="connsiteY47" fmla="*/ 345884 h 834218"/>
                <a:gd name="connsiteX48" fmla="*/ 451699 w 3024845"/>
                <a:gd name="connsiteY48" fmla="*/ 345884 h 834218"/>
                <a:gd name="connsiteX49" fmla="*/ 464112 w 3024845"/>
                <a:gd name="connsiteY49" fmla="*/ 345884 h 834218"/>
                <a:gd name="connsiteX50" fmla="*/ 464112 w 3024845"/>
                <a:gd name="connsiteY50" fmla="*/ 369664 h 834218"/>
                <a:gd name="connsiteX51" fmla="*/ 465126 w 3024845"/>
                <a:gd name="connsiteY51" fmla="*/ 369664 h 834218"/>
                <a:gd name="connsiteX52" fmla="*/ 472219 w 3024845"/>
                <a:gd name="connsiteY52" fmla="*/ 369664 h 834218"/>
                <a:gd name="connsiteX53" fmla="*/ 472219 w 3024845"/>
                <a:gd name="connsiteY53" fmla="*/ 368583 h 834218"/>
                <a:gd name="connsiteX54" fmla="*/ 472219 w 3024845"/>
                <a:gd name="connsiteY54" fmla="*/ 361017 h 834218"/>
                <a:gd name="connsiteX55" fmla="*/ 473992 w 3024845"/>
                <a:gd name="connsiteY55" fmla="*/ 361017 h 834218"/>
                <a:gd name="connsiteX56" fmla="*/ 486406 w 3024845"/>
                <a:gd name="connsiteY56" fmla="*/ 361017 h 834218"/>
                <a:gd name="connsiteX57" fmla="*/ 486406 w 3024845"/>
                <a:gd name="connsiteY57" fmla="*/ 386958 h 834218"/>
                <a:gd name="connsiteX58" fmla="*/ 488433 w 3024845"/>
                <a:gd name="connsiteY58" fmla="*/ 386958 h 834218"/>
                <a:gd name="connsiteX59" fmla="*/ 502619 w 3024845"/>
                <a:gd name="connsiteY59" fmla="*/ 386958 h 834218"/>
                <a:gd name="connsiteX60" fmla="*/ 502619 w 3024845"/>
                <a:gd name="connsiteY60" fmla="*/ 388579 h 834218"/>
                <a:gd name="connsiteX61" fmla="*/ 502619 w 3024845"/>
                <a:gd name="connsiteY61" fmla="*/ 399929 h 834218"/>
                <a:gd name="connsiteX62" fmla="*/ 503379 w 3024845"/>
                <a:gd name="connsiteY62" fmla="*/ 399929 h 834218"/>
                <a:gd name="connsiteX63" fmla="*/ 508700 w 3024845"/>
                <a:gd name="connsiteY63" fmla="*/ 399929 h 834218"/>
                <a:gd name="connsiteX64" fmla="*/ 508700 w 3024845"/>
                <a:gd name="connsiteY64" fmla="*/ 399118 h 834218"/>
                <a:gd name="connsiteX65" fmla="*/ 508700 w 3024845"/>
                <a:gd name="connsiteY65" fmla="*/ 393443 h 834218"/>
                <a:gd name="connsiteX66" fmla="*/ 539100 w 3024845"/>
                <a:gd name="connsiteY66" fmla="*/ 393443 h 834218"/>
                <a:gd name="connsiteX67" fmla="*/ 539100 w 3024845"/>
                <a:gd name="connsiteY67" fmla="*/ 417223 h 834218"/>
                <a:gd name="connsiteX68" fmla="*/ 540113 w 3024845"/>
                <a:gd name="connsiteY68" fmla="*/ 417223 h 834218"/>
                <a:gd name="connsiteX69" fmla="*/ 547207 w 3024845"/>
                <a:gd name="connsiteY69" fmla="*/ 417223 h 834218"/>
                <a:gd name="connsiteX70" fmla="*/ 547207 w 3024845"/>
                <a:gd name="connsiteY70" fmla="*/ 418304 h 834218"/>
                <a:gd name="connsiteX71" fmla="*/ 547207 w 3024845"/>
                <a:gd name="connsiteY71" fmla="*/ 425870 h 834218"/>
                <a:gd name="connsiteX72" fmla="*/ 547967 w 3024845"/>
                <a:gd name="connsiteY72" fmla="*/ 425870 h 834218"/>
                <a:gd name="connsiteX73" fmla="*/ 553287 w 3024845"/>
                <a:gd name="connsiteY73" fmla="*/ 425870 h 834218"/>
                <a:gd name="connsiteX74" fmla="*/ 553287 w 3024845"/>
                <a:gd name="connsiteY74" fmla="*/ 423708 h 834218"/>
                <a:gd name="connsiteX75" fmla="*/ 553287 w 3024845"/>
                <a:gd name="connsiteY75" fmla="*/ 408576 h 834218"/>
                <a:gd name="connsiteX76" fmla="*/ 554300 w 3024845"/>
                <a:gd name="connsiteY76" fmla="*/ 408576 h 834218"/>
                <a:gd name="connsiteX77" fmla="*/ 561394 w 3024845"/>
                <a:gd name="connsiteY77" fmla="*/ 408576 h 834218"/>
                <a:gd name="connsiteX78" fmla="*/ 561394 w 3024845"/>
                <a:gd name="connsiteY78" fmla="*/ 409657 h 834218"/>
                <a:gd name="connsiteX79" fmla="*/ 561394 w 3024845"/>
                <a:gd name="connsiteY79" fmla="*/ 417223 h 834218"/>
                <a:gd name="connsiteX80" fmla="*/ 566714 w 3024845"/>
                <a:gd name="connsiteY80" fmla="*/ 415230 h 834218"/>
                <a:gd name="connsiteX81" fmla="*/ 567474 w 3024845"/>
                <a:gd name="connsiteY81" fmla="*/ 414250 h 834218"/>
                <a:gd name="connsiteX82" fmla="*/ 567474 w 3024845"/>
                <a:gd name="connsiteY82" fmla="*/ 408576 h 834218"/>
                <a:gd name="connsiteX83" fmla="*/ 605981 w 3024845"/>
                <a:gd name="connsiteY83" fmla="*/ 408576 h 834218"/>
                <a:gd name="connsiteX84" fmla="*/ 605981 w 3024845"/>
                <a:gd name="connsiteY84" fmla="*/ 432355 h 834218"/>
                <a:gd name="connsiteX85" fmla="*/ 608007 w 3024845"/>
                <a:gd name="connsiteY85" fmla="*/ 432355 h 834218"/>
                <a:gd name="connsiteX86" fmla="*/ 622194 w 3024845"/>
                <a:gd name="connsiteY86" fmla="*/ 432355 h 834218"/>
                <a:gd name="connsiteX87" fmla="*/ 622194 w 3024845"/>
                <a:gd name="connsiteY87" fmla="*/ 433436 h 834218"/>
                <a:gd name="connsiteX88" fmla="*/ 622194 w 3024845"/>
                <a:gd name="connsiteY88" fmla="*/ 441002 h 834218"/>
                <a:gd name="connsiteX89" fmla="*/ 623968 w 3024845"/>
                <a:gd name="connsiteY89" fmla="*/ 441002 h 834218"/>
                <a:gd name="connsiteX90" fmla="*/ 636381 w 3024845"/>
                <a:gd name="connsiteY90" fmla="*/ 441002 h 834218"/>
                <a:gd name="connsiteX91" fmla="*/ 636381 w 3024845"/>
                <a:gd name="connsiteY91" fmla="*/ 417223 h 834218"/>
                <a:gd name="connsiteX92" fmla="*/ 637394 w 3024845"/>
                <a:gd name="connsiteY92" fmla="*/ 417223 h 834218"/>
                <a:gd name="connsiteX93" fmla="*/ 644488 w 3024845"/>
                <a:gd name="connsiteY93" fmla="*/ 417223 h 834218"/>
                <a:gd name="connsiteX94" fmla="*/ 644488 w 3024845"/>
                <a:gd name="connsiteY94" fmla="*/ 384796 h 834218"/>
                <a:gd name="connsiteX95" fmla="*/ 645501 w 3024845"/>
                <a:gd name="connsiteY95" fmla="*/ 384796 h 834218"/>
                <a:gd name="connsiteX96" fmla="*/ 652595 w 3024845"/>
                <a:gd name="connsiteY96" fmla="*/ 384796 h 834218"/>
                <a:gd name="connsiteX97" fmla="*/ 652595 w 3024845"/>
                <a:gd name="connsiteY97" fmla="*/ 382905 h 834218"/>
                <a:gd name="connsiteX98" fmla="*/ 652595 w 3024845"/>
                <a:gd name="connsiteY98" fmla="*/ 369664 h 834218"/>
                <a:gd name="connsiteX99" fmla="*/ 651328 w 3024845"/>
                <a:gd name="connsiteY99" fmla="*/ 368042 h 834218"/>
                <a:gd name="connsiteX100" fmla="*/ 656648 w 3024845"/>
                <a:gd name="connsiteY100" fmla="*/ 356693 h 834218"/>
                <a:gd name="connsiteX101" fmla="*/ 664755 w 3024845"/>
                <a:gd name="connsiteY101" fmla="*/ 384796 h 834218"/>
                <a:gd name="connsiteX102" fmla="*/ 665515 w 3024845"/>
                <a:gd name="connsiteY102" fmla="*/ 384796 h 834218"/>
                <a:gd name="connsiteX103" fmla="*/ 670835 w 3024845"/>
                <a:gd name="connsiteY103" fmla="*/ 384796 h 834218"/>
                <a:gd name="connsiteX104" fmla="*/ 670835 w 3024845"/>
                <a:gd name="connsiteY104" fmla="*/ 278869 h 834218"/>
                <a:gd name="connsiteX105" fmla="*/ 672355 w 3024845"/>
                <a:gd name="connsiteY105" fmla="*/ 278869 h 834218"/>
                <a:gd name="connsiteX106" fmla="*/ 682995 w 3024845"/>
                <a:gd name="connsiteY106" fmla="*/ 278869 h 834218"/>
                <a:gd name="connsiteX107" fmla="*/ 682995 w 3024845"/>
                <a:gd name="connsiteY107" fmla="*/ 231310 h 834218"/>
                <a:gd name="connsiteX108" fmla="*/ 709342 w 3024845"/>
                <a:gd name="connsiteY108" fmla="*/ 231310 h 834218"/>
                <a:gd name="connsiteX109" fmla="*/ 709342 w 3024845"/>
                <a:gd name="connsiteY109" fmla="*/ 209692 h 834218"/>
                <a:gd name="connsiteX110" fmla="*/ 743796 w 3024845"/>
                <a:gd name="connsiteY110" fmla="*/ 209692 h 834218"/>
                <a:gd name="connsiteX111" fmla="*/ 743796 w 3024845"/>
                <a:gd name="connsiteY111" fmla="*/ 212124 h 834218"/>
                <a:gd name="connsiteX112" fmla="*/ 743796 w 3024845"/>
                <a:gd name="connsiteY112" fmla="*/ 229148 h 834218"/>
                <a:gd name="connsiteX113" fmla="*/ 746076 w 3024845"/>
                <a:gd name="connsiteY113" fmla="*/ 229148 h 834218"/>
                <a:gd name="connsiteX114" fmla="*/ 762036 w 3024845"/>
                <a:gd name="connsiteY114" fmla="*/ 229148 h 834218"/>
                <a:gd name="connsiteX115" fmla="*/ 762036 w 3024845"/>
                <a:gd name="connsiteY115" fmla="*/ 276707 h 834218"/>
                <a:gd name="connsiteX116" fmla="*/ 763049 w 3024845"/>
                <a:gd name="connsiteY116" fmla="*/ 276707 h 834218"/>
                <a:gd name="connsiteX117" fmla="*/ 770143 w 3024845"/>
                <a:gd name="connsiteY117" fmla="*/ 276707 h 834218"/>
                <a:gd name="connsiteX118" fmla="*/ 784330 w 3024845"/>
                <a:gd name="connsiteY118" fmla="*/ 281031 h 834218"/>
                <a:gd name="connsiteX119" fmla="*/ 784330 w 3024845"/>
                <a:gd name="connsiteY119" fmla="*/ 319943 h 834218"/>
                <a:gd name="connsiteX120" fmla="*/ 785343 w 3024845"/>
                <a:gd name="connsiteY120" fmla="*/ 319943 h 834218"/>
                <a:gd name="connsiteX121" fmla="*/ 792436 w 3024845"/>
                <a:gd name="connsiteY121" fmla="*/ 319943 h 834218"/>
                <a:gd name="connsiteX122" fmla="*/ 792436 w 3024845"/>
                <a:gd name="connsiteY122" fmla="*/ 321564 h 834218"/>
                <a:gd name="connsiteX123" fmla="*/ 792436 w 3024845"/>
                <a:gd name="connsiteY123" fmla="*/ 332913 h 834218"/>
                <a:gd name="connsiteX124" fmla="*/ 794463 w 3024845"/>
                <a:gd name="connsiteY124" fmla="*/ 332913 h 834218"/>
                <a:gd name="connsiteX125" fmla="*/ 808650 w 3024845"/>
                <a:gd name="connsiteY125" fmla="*/ 332913 h 834218"/>
                <a:gd name="connsiteX126" fmla="*/ 814730 w 3024845"/>
                <a:gd name="connsiteY126" fmla="*/ 339399 h 834218"/>
                <a:gd name="connsiteX127" fmla="*/ 814730 w 3024845"/>
                <a:gd name="connsiteY127" fmla="*/ 361017 h 834218"/>
                <a:gd name="connsiteX128" fmla="*/ 817010 w 3024845"/>
                <a:gd name="connsiteY128" fmla="*/ 361017 h 834218"/>
                <a:gd name="connsiteX129" fmla="*/ 832970 w 3024845"/>
                <a:gd name="connsiteY129" fmla="*/ 361017 h 834218"/>
                <a:gd name="connsiteX130" fmla="*/ 832970 w 3024845"/>
                <a:gd name="connsiteY130" fmla="*/ 362097 h 834218"/>
                <a:gd name="connsiteX131" fmla="*/ 832970 w 3024845"/>
                <a:gd name="connsiteY131" fmla="*/ 369664 h 834218"/>
                <a:gd name="connsiteX132" fmla="*/ 834237 w 3024845"/>
                <a:gd name="connsiteY132" fmla="*/ 369664 h 834218"/>
                <a:gd name="connsiteX133" fmla="*/ 843104 w 3024845"/>
                <a:gd name="connsiteY133" fmla="*/ 369664 h 834218"/>
                <a:gd name="connsiteX134" fmla="*/ 843104 w 3024845"/>
                <a:gd name="connsiteY134" fmla="*/ 371825 h 834218"/>
                <a:gd name="connsiteX135" fmla="*/ 843104 w 3024845"/>
                <a:gd name="connsiteY135" fmla="*/ 386958 h 834218"/>
                <a:gd name="connsiteX136" fmla="*/ 847157 w 3024845"/>
                <a:gd name="connsiteY136" fmla="*/ 385066 h 834218"/>
                <a:gd name="connsiteX137" fmla="*/ 847157 w 3024845"/>
                <a:gd name="connsiteY137" fmla="*/ 371825 h 834218"/>
                <a:gd name="connsiteX138" fmla="*/ 848170 w 3024845"/>
                <a:gd name="connsiteY138" fmla="*/ 371825 h 834218"/>
                <a:gd name="connsiteX139" fmla="*/ 855264 w 3024845"/>
                <a:gd name="connsiteY139" fmla="*/ 371825 h 834218"/>
                <a:gd name="connsiteX140" fmla="*/ 855264 w 3024845"/>
                <a:gd name="connsiteY140" fmla="*/ 373447 h 834218"/>
                <a:gd name="connsiteX141" fmla="*/ 855264 w 3024845"/>
                <a:gd name="connsiteY141" fmla="*/ 384796 h 834218"/>
                <a:gd name="connsiteX142" fmla="*/ 856024 w 3024845"/>
                <a:gd name="connsiteY142" fmla="*/ 384796 h 834218"/>
                <a:gd name="connsiteX143" fmla="*/ 861344 w 3024845"/>
                <a:gd name="connsiteY143" fmla="*/ 384796 h 834218"/>
                <a:gd name="connsiteX144" fmla="*/ 909984 w 3024845"/>
                <a:gd name="connsiteY144" fmla="*/ 380473 h 834218"/>
                <a:gd name="connsiteX145" fmla="*/ 909984 w 3024845"/>
                <a:gd name="connsiteY145" fmla="*/ 381824 h 834218"/>
                <a:gd name="connsiteX146" fmla="*/ 909984 w 3024845"/>
                <a:gd name="connsiteY146" fmla="*/ 391281 h 834218"/>
                <a:gd name="connsiteX147" fmla="*/ 910744 w 3024845"/>
                <a:gd name="connsiteY147" fmla="*/ 391281 h 834218"/>
                <a:gd name="connsiteX148" fmla="*/ 916065 w 3024845"/>
                <a:gd name="connsiteY148" fmla="*/ 391281 h 834218"/>
                <a:gd name="connsiteX149" fmla="*/ 916065 w 3024845"/>
                <a:gd name="connsiteY149" fmla="*/ 393443 h 834218"/>
                <a:gd name="connsiteX150" fmla="*/ 916065 w 3024845"/>
                <a:gd name="connsiteY150" fmla="*/ 408576 h 834218"/>
                <a:gd name="connsiteX151" fmla="*/ 918091 w 3024845"/>
                <a:gd name="connsiteY151" fmla="*/ 407225 h 834218"/>
                <a:gd name="connsiteX152" fmla="*/ 932278 w 3024845"/>
                <a:gd name="connsiteY152" fmla="*/ 397767 h 834218"/>
                <a:gd name="connsiteX153" fmla="*/ 938358 w 3024845"/>
                <a:gd name="connsiteY153" fmla="*/ 356693 h 834218"/>
                <a:gd name="connsiteX154" fmla="*/ 939118 w 3024845"/>
                <a:gd name="connsiteY154" fmla="*/ 356423 h 834218"/>
                <a:gd name="connsiteX155" fmla="*/ 944438 w 3024845"/>
                <a:gd name="connsiteY155" fmla="*/ 354531 h 834218"/>
                <a:gd name="connsiteX156" fmla="*/ 946465 w 3024845"/>
                <a:gd name="connsiteY156" fmla="*/ 285354 h 834218"/>
                <a:gd name="connsiteX157" fmla="*/ 948492 w 3024845"/>
                <a:gd name="connsiteY157" fmla="*/ 354531 h 834218"/>
                <a:gd name="connsiteX158" fmla="*/ 949252 w 3024845"/>
                <a:gd name="connsiteY158" fmla="*/ 354801 h 834218"/>
                <a:gd name="connsiteX159" fmla="*/ 954572 w 3024845"/>
                <a:gd name="connsiteY159" fmla="*/ 356693 h 834218"/>
                <a:gd name="connsiteX160" fmla="*/ 954572 w 3024845"/>
                <a:gd name="connsiteY160" fmla="*/ 270222 h 834218"/>
                <a:gd name="connsiteX161" fmla="*/ 958625 w 3024845"/>
                <a:gd name="connsiteY161" fmla="*/ 237795 h 834218"/>
                <a:gd name="connsiteX162" fmla="*/ 997132 w 3024845"/>
                <a:gd name="connsiteY162" fmla="*/ 237795 h 834218"/>
                <a:gd name="connsiteX163" fmla="*/ 997132 w 3024845"/>
                <a:gd name="connsiteY163" fmla="*/ 270222 h 834218"/>
                <a:gd name="connsiteX164" fmla="*/ 997892 w 3024845"/>
                <a:gd name="connsiteY164" fmla="*/ 270222 h 834218"/>
                <a:gd name="connsiteX165" fmla="*/ 1003212 w 3024845"/>
                <a:gd name="connsiteY165" fmla="*/ 270222 h 834218"/>
                <a:gd name="connsiteX166" fmla="*/ 1003212 w 3024845"/>
                <a:gd name="connsiteY166" fmla="*/ 188074 h 834218"/>
                <a:gd name="connsiteX167" fmla="*/ 1004986 w 3024845"/>
                <a:gd name="connsiteY167" fmla="*/ 188074 h 834218"/>
                <a:gd name="connsiteX168" fmla="*/ 1017399 w 3024845"/>
                <a:gd name="connsiteY168" fmla="*/ 188074 h 834218"/>
                <a:gd name="connsiteX169" fmla="*/ 1017399 w 3024845"/>
                <a:gd name="connsiteY169" fmla="*/ 186183 h 834218"/>
                <a:gd name="connsiteX170" fmla="*/ 1017399 w 3024845"/>
                <a:gd name="connsiteY170" fmla="*/ 172942 h 834218"/>
                <a:gd name="connsiteX171" fmla="*/ 1039693 w 3024845"/>
                <a:gd name="connsiteY171" fmla="*/ 172942 h 834218"/>
                <a:gd name="connsiteX172" fmla="*/ 1039693 w 3024845"/>
                <a:gd name="connsiteY172" fmla="*/ 171861 h 834218"/>
                <a:gd name="connsiteX173" fmla="*/ 1039693 w 3024845"/>
                <a:gd name="connsiteY173" fmla="*/ 164295 h 834218"/>
                <a:gd name="connsiteX174" fmla="*/ 1041466 w 3024845"/>
                <a:gd name="connsiteY174" fmla="*/ 164295 h 834218"/>
                <a:gd name="connsiteX175" fmla="*/ 1053880 w 3024845"/>
                <a:gd name="connsiteY175" fmla="*/ 164295 h 834218"/>
                <a:gd name="connsiteX176" fmla="*/ 1053880 w 3024845"/>
                <a:gd name="connsiteY176" fmla="*/ 165376 h 834218"/>
                <a:gd name="connsiteX177" fmla="*/ 1053880 w 3024845"/>
                <a:gd name="connsiteY177" fmla="*/ 172942 h 834218"/>
                <a:gd name="connsiteX178" fmla="*/ 1054640 w 3024845"/>
                <a:gd name="connsiteY178" fmla="*/ 172942 h 834218"/>
                <a:gd name="connsiteX179" fmla="*/ 1059960 w 3024845"/>
                <a:gd name="connsiteY179" fmla="*/ 172942 h 834218"/>
                <a:gd name="connsiteX180" fmla="*/ 1070093 w 3024845"/>
                <a:gd name="connsiteY180" fmla="*/ 168618 h 834218"/>
                <a:gd name="connsiteX181" fmla="*/ 1074146 w 3024845"/>
                <a:gd name="connsiteY181" fmla="*/ 171861 h 834218"/>
                <a:gd name="connsiteX182" fmla="*/ 1074146 w 3024845"/>
                <a:gd name="connsiteY182" fmla="*/ 164295 h 834218"/>
                <a:gd name="connsiteX183" fmla="*/ 1076426 w 3024845"/>
                <a:gd name="connsiteY183" fmla="*/ 164295 h 834218"/>
                <a:gd name="connsiteX184" fmla="*/ 1092387 w 3024845"/>
                <a:gd name="connsiteY184" fmla="*/ 164295 h 834218"/>
                <a:gd name="connsiteX185" fmla="*/ 1092387 w 3024845"/>
                <a:gd name="connsiteY185" fmla="*/ 165376 h 834218"/>
                <a:gd name="connsiteX186" fmla="*/ 1092387 w 3024845"/>
                <a:gd name="connsiteY186" fmla="*/ 172942 h 834218"/>
                <a:gd name="connsiteX187" fmla="*/ 1122787 w 3024845"/>
                <a:gd name="connsiteY187" fmla="*/ 172942 h 834218"/>
                <a:gd name="connsiteX188" fmla="*/ 1122787 w 3024845"/>
                <a:gd name="connsiteY188" fmla="*/ 174563 h 834218"/>
                <a:gd name="connsiteX189" fmla="*/ 1122787 w 3024845"/>
                <a:gd name="connsiteY189" fmla="*/ 185913 h 834218"/>
                <a:gd name="connsiteX190" fmla="*/ 1149134 w 3024845"/>
                <a:gd name="connsiteY190" fmla="*/ 185913 h 834218"/>
                <a:gd name="connsiteX191" fmla="*/ 1149134 w 3024845"/>
                <a:gd name="connsiteY191" fmla="*/ 216177 h 834218"/>
                <a:gd name="connsiteX192" fmla="*/ 1149894 w 3024845"/>
                <a:gd name="connsiteY192" fmla="*/ 216177 h 834218"/>
                <a:gd name="connsiteX193" fmla="*/ 1155214 w 3024845"/>
                <a:gd name="connsiteY193" fmla="*/ 216177 h 834218"/>
                <a:gd name="connsiteX194" fmla="*/ 1155214 w 3024845"/>
                <a:gd name="connsiteY194" fmla="*/ 217258 h 834218"/>
                <a:gd name="connsiteX195" fmla="*/ 1155214 w 3024845"/>
                <a:gd name="connsiteY195" fmla="*/ 224825 h 834218"/>
                <a:gd name="connsiteX196" fmla="*/ 1159268 w 3024845"/>
                <a:gd name="connsiteY196" fmla="*/ 255089 h 834218"/>
                <a:gd name="connsiteX197" fmla="*/ 1160028 w 3024845"/>
                <a:gd name="connsiteY197" fmla="*/ 255089 h 834218"/>
                <a:gd name="connsiteX198" fmla="*/ 1165348 w 3024845"/>
                <a:gd name="connsiteY198" fmla="*/ 255089 h 834218"/>
                <a:gd name="connsiteX199" fmla="*/ 1165348 w 3024845"/>
                <a:gd name="connsiteY199" fmla="*/ 255900 h 834218"/>
                <a:gd name="connsiteX200" fmla="*/ 1165348 w 3024845"/>
                <a:gd name="connsiteY200" fmla="*/ 261575 h 834218"/>
                <a:gd name="connsiteX201" fmla="*/ 1166361 w 3024845"/>
                <a:gd name="connsiteY201" fmla="*/ 261575 h 834218"/>
                <a:gd name="connsiteX202" fmla="*/ 1173454 w 3024845"/>
                <a:gd name="connsiteY202" fmla="*/ 261575 h 834218"/>
                <a:gd name="connsiteX203" fmla="*/ 1173454 w 3024845"/>
                <a:gd name="connsiteY203" fmla="*/ 291840 h 834218"/>
                <a:gd name="connsiteX204" fmla="*/ 1175481 w 3024845"/>
                <a:gd name="connsiteY204" fmla="*/ 291840 h 834218"/>
                <a:gd name="connsiteX205" fmla="*/ 1189668 w 3024845"/>
                <a:gd name="connsiteY205" fmla="*/ 291840 h 834218"/>
                <a:gd name="connsiteX206" fmla="*/ 1189668 w 3024845"/>
                <a:gd name="connsiteY206" fmla="*/ 315619 h 834218"/>
                <a:gd name="connsiteX207" fmla="*/ 1191695 w 3024845"/>
                <a:gd name="connsiteY207" fmla="*/ 317240 h 834218"/>
                <a:gd name="connsiteX208" fmla="*/ 1191695 w 3024845"/>
                <a:gd name="connsiteY208" fmla="*/ 328590 h 834218"/>
                <a:gd name="connsiteX209" fmla="*/ 1192455 w 3024845"/>
                <a:gd name="connsiteY209" fmla="*/ 328590 h 834218"/>
                <a:gd name="connsiteX210" fmla="*/ 1197775 w 3024845"/>
                <a:gd name="connsiteY210" fmla="*/ 328590 h 834218"/>
                <a:gd name="connsiteX211" fmla="*/ 1197775 w 3024845"/>
                <a:gd name="connsiteY211" fmla="*/ 352369 h 834218"/>
                <a:gd name="connsiteX212" fmla="*/ 1199041 w 3024845"/>
                <a:gd name="connsiteY212" fmla="*/ 352369 h 834218"/>
                <a:gd name="connsiteX213" fmla="*/ 1207908 w 3024845"/>
                <a:gd name="connsiteY213" fmla="*/ 352369 h 834218"/>
                <a:gd name="connsiteX214" fmla="*/ 1209935 w 3024845"/>
                <a:gd name="connsiteY214" fmla="*/ 356423 h 834218"/>
                <a:gd name="connsiteX215" fmla="*/ 1209935 w 3024845"/>
                <a:gd name="connsiteY215" fmla="*/ 369664 h 834218"/>
                <a:gd name="connsiteX216" fmla="*/ 1211455 w 3024845"/>
                <a:gd name="connsiteY216" fmla="*/ 367772 h 834218"/>
                <a:gd name="connsiteX217" fmla="*/ 1222095 w 3024845"/>
                <a:gd name="connsiteY217" fmla="*/ 354531 h 834218"/>
                <a:gd name="connsiteX218" fmla="*/ 1250469 w 3024845"/>
                <a:gd name="connsiteY218" fmla="*/ 354531 h 834218"/>
                <a:gd name="connsiteX219" fmla="*/ 1250469 w 3024845"/>
                <a:gd name="connsiteY219" fmla="*/ 441002 h 834218"/>
                <a:gd name="connsiteX220" fmla="*/ 1251229 w 3024845"/>
                <a:gd name="connsiteY220" fmla="*/ 441002 h 834218"/>
                <a:gd name="connsiteX221" fmla="*/ 1256549 w 3024845"/>
                <a:gd name="connsiteY221" fmla="*/ 441002 h 834218"/>
                <a:gd name="connsiteX222" fmla="*/ 1257309 w 3024845"/>
                <a:gd name="connsiteY222" fmla="*/ 439651 h 834218"/>
                <a:gd name="connsiteX223" fmla="*/ 1262629 w 3024845"/>
                <a:gd name="connsiteY223" fmla="*/ 430193 h 834218"/>
                <a:gd name="connsiteX224" fmla="*/ 1262629 w 3024845"/>
                <a:gd name="connsiteY224" fmla="*/ 432085 h 834218"/>
                <a:gd name="connsiteX225" fmla="*/ 1262629 w 3024845"/>
                <a:gd name="connsiteY225" fmla="*/ 445326 h 834218"/>
                <a:gd name="connsiteX226" fmla="*/ 1266682 w 3024845"/>
                <a:gd name="connsiteY226" fmla="*/ 399929 h 834218"/>
                <a:gd name="connsiteX227" fmla="*/ 1267442 w 3024845"/>
                <a:gd name="connsiteY227" fmla="*/ 399929 h 834218"/>
                <a:gd name="connsiteX228" fmla="*/ 1272762 w 3024845"/>
                <a:gd name="connsiteY228" fmla="*/ 399929 h 834218"/>
                <a:gd name="connsiteX229" fmla="*/ 1272762 w 3024845"/>
                <a:gd name="connsiteY229" fmla="*/ 335075 h 834218"/>
                <a:gd name="connsiteX230" fmla="*/ 1273776 w 3024845"/>
                <a:gd name="connsiteY230" fmla="*/ 335075 h 834218"/>
                <a:gd name="connsiteX231" fmla="*/ 1280869 w 3024845"/>
                <a:gd name="connsiteY231" fmla="*/ 335075 h 834218"/>
                <a:gd name="connsiteX232" fmla="*/ 1293029 w 3024845"/>
                <a:gd name="connsiteY232" fmla="*/ 291840 h 834218"/>
                <a:gd name="connsiteX233" fmla="*/ 1294296 w 3024845"/>
                <a:gd name="connsiteY233" fmla="*/ 291840 h 834218"/>
                <a:gd name="connsiteX234" fmla="*/ 1303163 w 3024845"/>
                <a:gd name="connsiteY234" fmla="*/ 291840 h 834218"/>
                <a:gd name="connsiteX235" fmla="*/ 1313296 w 3024845"/>
                <a:gd name="connsiteY235" fmla="*/ 335075 h 834218"/>
                <a:gd name="connsiteX236" fmla="*/ 1314309 w 3024845"/>
                <a:gd name="connsiteY236" fmla="*/ 335075 h 834218"/>
                <a:gd name="connsiteX237" fmla="*/ 1321403 w 3024845"/>
                <a:gd name="connsiteY237" fmla="*/ 335075 h 834218"/>
                <a:gd name="connsiteX238" fmla="*/ 1321403 w 3024845"/>
                <a:gd name="connsiteY238" fmla="*/ 373987 h 834218"/>
                <a:gd name="connsiteX239" fmla="*/ 1323176 w 3024845"/>
                <a:gd name="connsiteY239" fmla="*/ 373987 h 834218"/>
                <a:gd name="connsiteX240" fmla="*/ 1335590 w 3024845"/>
                <a:gd name="connsiteY240" fmla="*/ 373987 h 834218"/>
                <a:gd name="connsiteX241" fmla="*/ 1335590 w 3024845"/>
                <a:gd name="connsiteY241" fmla="*/ 376149 h 834218"/>
                <a:gd name="connsiteX242" fmla="*/ 1335590 w 3024845"/>
                <a:gd name="connsiteY242" fmla="*/ 391281 h 834218"/>
                <a:gd name="connsiteX243" fmla="*/ 1339643 w 3024845"/>
                <a:gd name="connsiteY243" fmla="*/ 389120 h 834218"/>
                <a:gd name="connsiteX244" fmla="*/ 1339643 w 3024845"/>
                <a:gd name="connsiteY244" fmla="*/ 373987 h 834218"/>
                <a:gd name="connsiteX245" fmla="*/ 1341163 w 3024845"/>
                <a:gd name="connsiteY245" fmla="*/ 373987 h 834218"/>
                <a:gd name="connsiteX246" fmla="*/ 1351803 w 3024845"/>
                <a:gd name="connsiteY246" fmla="*/ 373987 h 834218"/>
                <a:gd name="connsiteX247" fmla="*/ 1351803 w 3024845"/>
                <a:gd name="connsiteY247" fmla="*/ 375608 h 834218"/>
                <a:gd name="connsiteX248" fmla="*/ 1351803 w 3024845"/>
                <a:gd name="connsiteY248" fmla="*/ 386958 h 834218"/>
                <a:gd name="connsiteX249" fmla="*/ 1382204 w 3024845"/>
                <a:gd name="connsiteY249" fmla="*/ 386958 h 834218"/>
                <a:gd name="connsiteX250" fmla="*/ 1382204 w 3024845"/>
                <a:gd name="connsiteY250" fmla="*/ 350208 h 834218"/>
                <a:gd name="connsiteX251" fmla="*/ 1383470 w 3024845"/>
                <a:gd name="connsiteY251" fmla="*/ 350208 h 834218"/>
                <a:gd name="connsiteX252" fmla="*/ 1392337 w 3024845"/>
                <a:gd name="connsiteY252" fmla="*/ 350208 h 834218"/>
                <a:gd name="connsiteX253" fmla="*/ 1392337 w 3024845"/>
                <a:gd name="connsiteY253" fmla="*/ 371825 h 834218"/>
                <a:gd name="connsiteX254" fmla="*/ 1394364 w 3024845"/>
                <a:gd name="connsiteY254" fmla="*/ 339399 h 834218"/>
                <a:gd name="connsiteX255" fmla="*/ 1416657 w 3024845"/>
                <a:gd name="connsiteY255" fmla="*/ 339399 h 834218"/>
                <a:gd name="connsiteX256" fmla="*/ 1416657 w 3024845"/>
                <a:gd name="connsiteY256" fmla="*/ 337777 h 834218"/>
                <a:gd name="connsiteX257" fmla="*/ 1416657 w 3024845"/>
                <a:gd name="connsiteY257" fmla="*/ 326428 h 834218"/>
                <a:gd name="connsiteX258" fmla="*/ 1417417 w 3024845"/>
                <a:gd name="connsiteY258" fmla="*/ 326428 h 834218"/>
                <a:gd name="connsiteX259" fmla="*/ 1422737 w 3024845"/>
                <a:gd name="connsiteY259" fmla="*/ 326428 h 834218"/>
                <a:gd name="connsiteX260" fmla="*/ 1422737 w 3024845"/>
                <a:gd name="connsiteY260" fmla="*/ 324537 h 834218"/>
                <a:gd name="connsiteX261" fmla="*/ 1422737 w 3024845"/>
                <a:gd name="connsiteY261" fmla="*/ 311296 h 834218"/>
                <a:gd name="connsiteX262" fmla="*/ 1426791 w 3024845"/>
                <a:gd name="connsiteY262" fmla="*/ 317781 h 834218"/>
                <a:gd name="connsiteX263" fmla="*/ 1429071 w 3024845"/>
                <a:gd name="connsiteY263" fmla="*/ 317781 h 834218"/>
                <a:gd name="connsiteX264" fmla="*/ 1445031 w 3024845"/>
                <a:gd name="connsiteY264" fmla="*/ 317781 h 834218"/>
                <a:gd name="connsiteX265" fmla="*/ 1445031 w 3024845"/>
                <a:gd name="connsiteY265" fmla="*/ 316970 h 834218"/>
                <a:gd name="connsiteX266" fmla="*/ 1445031 w 3024845"/>
                <a:gd name="connsiteY266" fmla="*/ 311296 h 834218"/>
                <a:gd name="connsiteX267" fmla="*/ 1445791 w 3024845"/>
                <a:gd name="connsiteY267" fmla="*/ 311296 h 834218"/>
                <a:gd name="connsiteX268" fmla="*/ 1451111 w 3024845"/>
                <a:gd name="connsiteY268" fmla="*/ 311296 h 834218"/>
                <a:gd name="connsiteX269" fmla="*/ 1451111 w 3024845"/>
                <a:gd name="connsiteY269" fmla="*/ 312647 h 834218"/>
                <a:gd name="connsiteX270" fmla="*/ 1451111 w 3024845"/>
                <a:gd name="connsiteY270" fmla="*/ 322105 h 834218"/>
                <a:gd name="connsiteX271" fmla="*/ 1489618 w 3024845"/>
                <a:gd name="connsiteY271" fmla="*/ 322105 h 834218"/>
                <a:gd name="connsiteX272" fmla="*/ 1489618 w 3024845"/>
                <a:gd name="connsiteY272" fmla="*/ 460458 h 834218"/>
                <a:gd name="connsiteX273" fmla="*/ 1491138 w 3024845"/>
                <a:gd name="connsiteY273" fmla="*/ 460458 h 834218"/>
                <a:gd name="connsiteX274" fmla="*/ 1501778 w 3024845"/>
                <a:gd name="connsiteY274" fmla="*/ 460458 h 834218"/>
                <a:gd name="connsiteX275" fmla="*/ 1501778 w 3024845"/>
                <a:gd name="connsiteY275" fmla="*/ 447488 h 834218"/>
                <a:gd name="connsiteX276" fmla="*/ 1505832 w 3024845"/>
                <a:gd name="connsiteY276" fmla="*/ 447488 h 834218"/>
                <a:gd name="connsiteX277" fmla="*/ 1505832 w 3024845"/>
                <a:gd name="connsiteY277" fmla="*/ 460458 h 834218"/>
                <a:gd name="connsiteX278" fmla="*/ 1536232 w 3024845"/>
                <a:gd name="connsiteY278" fmla="*/ 460458 h 834218"/>
                <a:gd name="connsiteX279" fmla="*/ 1536232 w 3024845"/>
                <a:gd name="connsiteY279" fmla="*/ 430193 h 834218"/>
                <a:gd name="connsiteX280" fmla="*/ 1548392 w 3024845"/>
                <a:gd name="connsiteY280" fmla="*/ 430193 h 834218"/>
                <a:gd name="connsiteX281" fmla="*/ 1560552 w 3024845"/>
                <a:gd name="connsiteY281" fmla="*/ 428032 h 834218"/>
                <a:gd name="connsiteX282" fmla="*/ 1564606 w 3024845"/>
                <a:gd name="connsiteY282" fmla="*/ 430193 h 834218"/>
                <a:gd name="connsiteX283" fmla="*/ 1574739 w 3024845"/>
                <a:gd name="connsiteY283" fmla="*/ 430193 h 834218"/>
                <a:gd name="connsiteX284" fmla="*/ 1574739 w 3024845"/>
                <a:gd name="connsiteY284" fmla="*/ 460458 h 834218"/>
                <a:gd name="connsiteX285" fmla="*/ 1582846 w 3024845"/>
                <a:gd name="connsiteY285" fmla="*/ 460458 h 834218"/>
                <a:gd name="connsiteX286" fmla="*/ 1582846 w 3024845"/>
                <a:gd name="connsiteY286" fmla="*/ 477753 h 834218"/>
                <a:gd name="connsiteX287" fmla="*/ 1592182 w 3024845"/>
                <a:gd name="connsiteY287" fmla="*/ 478658 h 834218"/>
                <a:gd name="connsiteX288" fmla="*/ 1605140 w 3024845"/>
                <a:gd name="connsiteY288" fmla="*/ 478658 h 834218"/>
                <a:gd name="connsiteX289" fmla="*/ 1605140 w 3024845"/>
                <a:gd name="connsiteY289" fmla="*/ 462620 h 834218"/>
                <a:gd name="connsiteX290" fmla="*/ 1673096 w 3024845"/>
                <a:gd name="connsiteY290" fmla="*/ 462620 h 834218"/>
                <a:gd name="connsiteX291" fmla="*/ 1673096 w 3024845"/>
                <a:gd name="connsiteY291" fmla="*/ 377367 h 834218"/>
                <a:gd name="connsiteX292" fmla="*/ 1745104 w 3024845"/>
                <a:gd name="connsiteY292" fmla="*/ 377367 h 834218"/>
                <a:gd name="connsiteX293" fmla="*/ 1745104 w 3024845"/>
                <a:gd name="connsiteY293" fmla="*/ 456135 h 834218"/>
                <a:gd name="connsiteX294" fmla="*/ 1747008 w 3024845"/>
                <a:gd name="connsiteY294" fmla="*/ 456135 h 834218"/>
                <a:gd name="connsiteX295" fmla="*/ 1748250 w 3024845"/>
                <a:gd name="connsiteY295" fmla="*/ 478658 h 834218"/>
                <a:gd name="connsiteX296" fmla="*/ 1757926 w 3024845"/>
                <a:gd name="connsiteY296" fmla="*/ 478658 h 834218"/>
                <a:gd name="connsiteX297" fmla="*/ 1759168 w 3024845"/>
                <a:gd name="connsiteY297" fmla="*/ 456135 h 834218"/>
                <a:gd name="connsiteX298" fmla="*/ 1765248 w 3024845"/>
                <a:gd name="connsiteY298" fmla="*/ 456135 h 834218"/>
                <a:gd name="connsiteX299" fmla="*/ 1766490 w 3024845"/>
                <a:gd name="connsiteY299" fmla="*/ 478658 h 834218"/>
                <a:gd name="connsiteX300" fmla="*/ 1817112 w 3024845"/>
                <a:gd name="connsiteY300" fmla="*/ 478658 h 834218"/>
                <a:gd name="connsiteX301" fmla="*/ 1817112 w 3024845"/>
                <a:gd name="connsiteY301" fmla="*/ 315630 h 834218"/>
                <a:gd name="connsiteX302" fmla="*/ 2014439 w 3024845"/>
                <a:gd name="connsiteY302" fmla="*/ 315630 h 834218"/>
                <a:gd name="connsiteX303" fmla="*/ 2014439 w 3024845"/>
                <a:gd name="connsiteY303" fmla="*/ 478658 h 834218"/>
                <a:gd name="connsiteX304" fmla="*/ 2033136 w 3024845"/>
                <a:gd name="connsiteY304" fmla="*/ 478658 h 834218"/>
                <a:gd name="connsiteX305" fmla="*/ 2033136 w 3024845"/>
                <a:gd name="connsiteY305" fmla="*/ 395965 h 834218"/>
                <a:gd name="connsiteX306" fmla="*/ 2128256 w 3024845"/>
                <a:gd name="connsiteY306" fmla="*/ 395965 h 834218"/>
                <a:gd name="connsiteX307" fmla="*/ 2180720 w 3024845"/>
                <a:gd name="connsiteY307" fmla="*/ 330752 h 834218"/>
                <a:gd name="connsiteX308" fmla="*/ 2245574 w 3024845"/>
                <a:gd name="connsiteY308" fmla="*/ 330752 h 834218"/>
                <a:gd name="connsiteX309" fmla="*/ 2245574 w 3024845"/>
                <a:gd name="connsiteY309" fmla="*/ 406414 h 834218"/>
                <a:gd name="connsiteX310" fmla="*/ 2253681 w 3024845"/>
                <a:gd name="connsiteY310" fmla="*/ 406414 h 834218"/>
                <a:gd name="connsiteX311" fmla="*/ 2255708 w 3024845"/>
                <a:gd name="connsiteY311" fmla="*/ 399929 h 834218"/>
                <a:gd name="connsiteX312" fmla="*/ 2261788 w 3024845"/>
                <a:gd name="connsiteY312" fmla="*/ 399929 h 834218"/>
                <a:gd name="connsiteX313" fmla="*/ 2263815 w 3024845"/>
                <a:gd name="connsiteY313" fmla="*/ 408576 h 834218"/>
                <a:gd name="connsiteX314" fmla="*/ 2275975 w 3024845"/>
                <a:gd name="connsiteY314" fmla="*/ 408576 h 834218"/>
                <a:gd name="connsiteX315" fmla="*/ 2275975 w 3024845"/>
                <a:gd name="connsiteY315" fmla="*/ 402090 h 834218"/>
                <a:gd name="connsiteX316" fmla="*/ 2298268 w 3024845"/>
                <a:gd name="connsiteY316" fmla="*/ 402090 h 834218"/>
                <a:gd name="connsiteX317" fmla="*/ 2298268 w 3024845"/>
                <a:gd name="connsiteY317" fmla="*/ 408576 h 834218"/>
                <a:gd name="connsiteX318" fmla="*/ 2318535 w 3024845"/>
                <a:gd name="connsiteY318" fmla="*/ 408576 h 834218"/>
                <a:gd name="connsiteX319" fmla="*/ 2318535 w 3024845"/>
                <a:gd name="connsiteY319" fmla="*/ 453973 h 834218"/>
                <a:gd name="connsiteX320" fmla="*/ 2332722 w 3024845"/>
                <a:gd name="connsiteY320" fmla="*/ 453973 h 834218"/>
                <a:gd name="connsiteX321" fmla="*/ 2332722 w 3024845"/>
                <a:gd name="connsiteY321" fmla="*/ 441002 h 834218"/>
                <a:gd name="connsiteX322" fmla="*/ 2348936 w 3024845"/>
                <a:gd name="connsiteY322" fmla="*/ 441002 h 834218"/>
                <a:gd name="connsiteX323" fmla="*/ 2348936 w 3024845"/>
                <a:gd name="connsiteY323" fmla="*/ 261575 h 834218"/>
                <a:gd name="connsiteX324" fmla="*/ 2355016 w 3024845"/>
                <a:gd name="connsiteY324" fmla="*/ 255089 h 834218"/>
                <a:gd name="connsiteX325" fmla="*/ 2427977 w 3024845"/>
                <a:gd name="connsiteY325" fmla="*/ 255089 h 834218"/>
                <a:gd name="connsiteX326" fmla="*/ 2427977 w 3024845"/>
                <a:gd name="connsiteY326" fmla="*/ 263737 h 834218"/>
                <a:gd name="connsiteX327" fmla="*/ 2438110 w 3024845"/>
                <a:gd name="connsiteY327" fmla="*/ 263737 h 834218"/>
                <a:gd name="connsiteX328" fmla="*/ 2438110 w 3024845"/>
                <a:gd name="connsiteY328" fmla="*/ 378311 h 834218"/>
                <a:gd name="connsiteX329" fmla="*/ 2460404 w 3024845"/>
                <a:gd name="connsiteY329" fmla="*/ 378311 h 834218"/>
                <a:gd name="connsiteX330" fmla="*/ 2460404 w 3024845"/>
                <a:gd name="connsiteY330" fmla="*/ 311296 h 834218"/>
                <a:gd name="connsiteX331" fmla="*/ 2486751 w 3024845"/>
                <a:gd name="connsiteY331" fmla="*/ 311296 h 834218"/>
                <a:gd name="connsiteX332" fmla="*/ 2490804 w 3024845"/>
                <a:gd name="connsiteY332" fmla="*/ 306972 h 834218"/>
                <a:gd name="connsiteX333" fmla="*/ 2498911 w 3024845"/>
                <a:gd name="connsiteY333" fmla="*/ 306972 h 834218"/>
                <a:gd name="connsiteX334" fmla="*/ 2502964 w 3024845"/>
                <a:gd name="connsiteY334" fmla="*/ 311296 h 834218"/>
                <a:gd name="connsiteX335" fmla="*/ 2525258 w 3024845"/>
                <a:gd name="connsiteY335" fmla="*/ 311296 h 834218"/>
                <a:gd name="connsiteX336" fmla="*/ 2525258 w 3024845"/>
                <a:gd name="connsiteY336" fmla="*/ 194560 h 834218"/>
                <a:gd name="connsiteX337" fmla="*/ 2582005 w 3024845"/>
                <a:gd name="connsiteY337" fmla="*/ 183751 h 834218"/>
                <a:gd name="connsiteX338" fmla="*/ 2582005 w 3024845"/>
                <a:gd name="connsiteY338" fmla="*/ 184832 h 834218"/>
                <a:gd name="connsiteX339" fmla="*/ 2582005 w 3024845"/>
                <a:gd name="connsiteY339" fmla="*/ 192398 h 834218"/>
                <a:gd name="connsiteX340" fmla="*/ 2608352 w 3024845"/>
                <a:gd name="connsiteY340" fmla="*/ 192398 h 834218"/>
                <a:gd name="connsiteX341" fmla="*/ 2608352 w 3024845"/>
                <a:gd name="connsiteY341" fmla="*/ 447488 h 834218"/>
                <a:gd name="connsiteX342" fmla="*/ 2630646 w 3024845"/>
                <a:gd name="connsiteY342" fmla="*/ 447488 h 834218"/>
                <a:gd name="connsiteX343" fmla="*/ 2630646 w 3024845"/>
                <a:gd name="connsiteY343" fmla="*/ 443164 h 834218"/>
                <a:gd name="connsiteX344" fmla="*/ 2642806 w 3024845"/>
                <a:gd name="connsiteY344" fmla="*/ 443164 h 834218"/>
                <a:gd name="connsiteX345" fmla="*/ 2642806 w 3024845"/>
                <a:gd name="connsiteY345" fmla="*/ 447488 h 834218"/>
                <a:gd name="connsiteX346" fmla="*/ 2667126 w 3024845"/>
                <a:gd name="connsiteY346" fmla="*/ 447488 h 834218"/>
                <a:gd name="connsiteX347" fmla="*/ 2667126 w 3024845"/>
                <a:gd name="connsiteY347" fmla="*/ 434517 h 834218"/>
                <a:gd name="connsiteX348" fmla="*/ 2695500 w 3024845"/>
                <a:gd name="connsiteY348" fmla="*/ 434517 h 834218"/>
                <a:gd name="connsiteX349" fmla="*/ 2707660 w 3024845"/>
                <a:gd name="connsiteY349" fmla="*/ 430193 h 834218"/>
                <a:gd name="connsiteX350" fmla="*/ 2727927 w 3024845"/>
                <a:gd name="connsiteY350" fmla="*/ 434517 h 834218"/>
                <a:gd name="connsiteX351" fmla="*/ 2727927 w 3024845"/>
                <a:gd name="connsiteY351" fmla="*/ 417223 h 834218"/>
                <a:gd name="connsiteX352" fmla="*/ 2736034 w 3024845"/>
                <a:gd name="connsiteY352" fmla="*/ 417223 h 834218"/>
                <a:gd name="connsiteX353" fmla="*/ 2736034 w 3024845"/>
                <a:gd name="connsiteY353" fmla="*/ 404252 h 834218"/>
                <a:gd name="connsiteX354" fmla="*/ 2792781 w 3024845"/>
                <a:gd name="connsiteY354" fmla="*/ 404252 h 834218"/>
                <a:gd name="connsiteX355" fmla="*/ 2792781 w 3024845"/>
                <a:gd name="connsiteY355" fmla="*/ 373987 h 834218"/>
                <a:gd name="connsiteX356" fmla="*/ 2811021 w 3024845"/>
                <a:gd name="connsiteY356" fmla="*/ 373987 h 834218"/>
                <a:gd name="connsiteX357" fmla="*/ 2811021 w 3024845"/>
                <a:gd name="connsiteY357" fmla="*/ 367502 h 834218"/>
                <a:gd name="connsiteX358" fmla="*/ 2823181 w 3024845"/>
                <a:gd name="connsiteY358" fmla="*/ 367502 h 834218"/>
                <a:gd name="connsiteX359" fmla="*/ 2823181 w 3024845"/>
                <a:gd name="connsiteY359" fmla="*/ 373987 h 834218"/>
                <a:gd name="connsiteX360" fmla="*/ 2839395 w 3024845"/>
                <a:gd name="connsiteY360" fmla="*/ 373987 h 834218"/>
                <a:gd name="connsiteX361" fmla="*/ 2839395 w 3024845"/>
                <a:gd name="connsiteY361" fmla="*/ 423708 h 834218"/>
                <a:gd name="connsiteX362" fmla="*/ 2871822 w 3024845"/>
                <a:gd name="connsiteY362" fmla="*/ 423708 h 834218"/>
                <a:gd name="connsiteX363" fmla="*/ 2871822 w 3024845"/>
                <a:gd name="connsiteY363" fmla="*/ 397767 h 834218"/>
                <a:gd name="connsiteX364" fmla="*/ 2910329 w 3024845"/>
                <a:gd name="connsiteY364" fmla="*/ 397767 h 834218"/>
                <a:gd name="connsiteX365" fmla="*/ 2910329 w 3024845"/>
                <a:gd name="connsiteY365" fmla="*/ 367502 h 834218"/>
                <a:gd name="connsiteX366" fmla="*/ 2958970 w 3024845"/>
                <a:gd name="connsiteY366" fmla="*/ 367502 h 834218"/>
                <a:gd name="connsiteX367" fmla="*/ 2958970 w 3024845"/>
                <a:gd name="connsiteY367" fmla="*/ 478658 h 834218"/>
                <a:gd name="connsiteX368" fmla="*/ 2958970 w 3024845"/>
                <a:gd name="connsiteY368" fmla="*/ 492437 h 834218"/>
                <a:gd name="connsiteX369" fmla="*/ 3024845 w 3024845"/>
                <a:gd name="connsiteY369" fmla="*/ 492437 h 834218"/>
                <a:gd name="connsiteX370" fmla="*/ 3024845 w 3024845"/>
                <a:gd name="connsiteY370" fmla="*/ 834218 h 834218"/>
                <a:gd name="connsiteX371" fmla="*/ 2054 w 3024845"/>
                <a:gd name="connsiteY371" fmla="*/ 831885 h 834218"/>
                <a:gd name="connsiteX372" fmla="*/ 0 w 3024845"/>
                <a:gd name="connsiteY372" fmla="*/ 397767 h 834218"/>
                <a:gd name="connsiteX373" fmla="*/ 20267 w 3024845"/>
                <a:gd name="connsiteY373" fmla="*/ 397767 h 834218"/>
                <a:gd name="connsiteX374" fmla="*/ 20774 w 3024845"/>
                <a:gd name="connsiteY374" fmla="*/ 396686 h 834218"/>
                <a:gd name="connsiteX375" fmla="*/ 24320 w 3024845"/>
                <a:gd name="connsiteY375" fmla="*/ 389120 h 834218"/>
                <a:gd name="connsiteX376" fmla="*/ 26094 w 3024845"/>
                <a:gd name="connsiteY376" fmla="*/ 389390 h 834218"/>
                <a:gd name="connsiteX377" fmla="*/ 38507 w 3024845"/>
                <a:gd name="connsiteY377" fmla="*/ 391281 h 834218"/>
                <a:gd name="connsiteX378" fmla="*/ 39014 w 3024845"/>
                <a:gd name="connsiteY378" fmla="*/ 392633 h 834218"/>
                <a:gd name="connsiteX379" fmla="*/ 42560 w 3024845"/>
                <a:gd name="connsiteY379" fmla="*/ 402090 h 834218"/>
                <a:gd name="connsiteX380" fmla="*/ 68907 w 3024845"/>
                <a:gd name="connsiteY380" fmla="*/ 404252 h 834218"/>
                <a:gd name="connsiteX381" fmla="*/ 68907 w 3024845"/>
                <a:gd name="connsiteY381" fmla="*/ 281031 h 834218"/>
                <a:gd name="connsiteX382" fmla="*/ 70934 w 3024845"/>
                <a:gd name="connsiteY382" fmla="*/ 281031 h 834218"/>
                <a:gd name="connsiteX383" fmla="*/ 85121 w 3024845"/>
                <a:gd name="connsiteY383" fmla="*/ 281031 h 834218"/>
                <a:gd name="connsiteX384" fmla="*/ 85121 w 3024845"/>
                <a:gd name="connsiteY384" fmla="*/ 144839 h 834218"/>
                <a:gd name="connsiteX385" fmla="*/ 86894 w 3024845"/>
                <a:gd name="connsiteY385" fmla="*/ 144839 h 834218"/>
                <a:gd name="connsiteX386" fmla="*/ 99308 w 3024845"/>
                <a:gd name="connsiteY386" fmla="*/ 144839 h 834218"/>
                <a:gd name="connsiteX387" fmla="*/ 99308 w 3024845"/>
                <a:gd name="connsiteY387" fmla="*/ 30265 h 834218"/>
                <a:gd name="connsiteX388" fmla="*/ 103361 w 3024845"/>
                <a:gd name="connsiteY388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20909 w 3024845"/>
                <a:gd name="connsiteY3" fmla="*/ 144839 h 834218"/>
                <a:gd name="connsiteX4" fmla="*/ 223189 w 3024845"/>
                <a:gd name="connsiteY4" fmla="*/ 144839 h 834218"/>
                <a:gd name="connsiteX5" fmla="*/ 239150 w 3024845"/>
                <a:gd name="connsiteY5" fmla="*/ 144839 h 834218"/>
                <a:gd name="connsiteX6" fmla="*/ 239150 w 3024845"/>
                <a:gd name="connsiteY6" fmla="*/ 285354 h 834218"/>
                <a:gd name="connsiteX7" fmla="*/ 240670 w 3024845"/>
                <a:gd name="connsiteY7" fmla="*/ 285084 h 834218"/>
                <a:gd name="connsiteX8" fmla="*/ 251310 w 3024845"/>
                <a:gd name="connsiteY8" fmla="*/ 283193 h 834218"/>
                <a:gd name="connsiteX9" fmla="*/ 249283 w 3024845"/>
                <a:gd name="connsiteY9" fmla="*/ 371825 h 834218"/>
                <a:gd name="connsiteX10" fmla="*/ 250803 w 3024845"/>
                <a:gd name="connsiteY10" fmla="*/ 372096 h 834218"/>
                <a:gd name="connsiteX11" fmla="*/ 261443 w 3024845"/>
                <a:gd name="connsiteY11" fmla="*/ 373987 h 834218"/>
                <a:gd name="connsiteX12" fmla="*/ 261696 w 3024845"/>
                <a:gd name="connsiteY12" fmla="*/ 374798 h 834218"/>
                <a:gd name="connsiteX13" fmla="*/ 263470 w 3024845"/>
                <a:gd name="connsiteY13" fmla="*/ 380473 h 834218"/>
                <a:gd name="connsiteX14" fmla="*/ 264230 w 3024845"/>
                <a:gd name="connsiteY14" fmla="*/ 378041 h 834218"/>
                <a:gd name="connsiteX15" fmla="*/ 269550 w 3024845"/>
                <a:gd name="connsiteY15" fmla="*/ 361017 h 834218"/>
                <a:gd name="connsiteX16" fmla="*/ 271323 w 3024845"/>
                <a:gd name="connsiteY16" fmla="*/ 361017 h 834218"/>
                <a:gd name="connsiteX17" fmla="*/ 283737 w 3024845"/>
                <a:gd name="connsiteY17" fmla="*/ 361017 h 834218"/>
                <a:gd name="connsiteX18" fmla="*/ 283737 w 3024845"/>
                <a:gd name="connsiteY18" fmla="*/ 393443 h 834218"/>
                <a:gd name="connsiteX19" fmla="*/ 284750 w 3024845"/>
                <a:gd name="connsiteY19" fmla="*/ 393984 h 834218"/>
                <a:gd name="connsiteX20" fmla="*/ 291844 w 3024845"/>
                <a:gd name="connsiteY20" fmla="*/ 397767 h 834218"/>
                <a:gd name="connsiteX21" fmla="*/ 291844 w 3024845"/>
                <a:gd name="connsiteY21" fmla="*/ 399118 h 834218"/>
                <a:gd name="connsiteX22" fmla="*/ 291844 w 3024845"/>
                <a:gd name="connsiteY22" fmla="*/ 408576 h 834218"/>
                <a:gd name="connsiteX23" fmla="*/ 336431 w 3024845"/>
                <a:gd name="connsiteY23" fmla="*/ 408576 h 834218"/>
                <a:gd name="connsiteX24" fmla="*/ 336431 w 3024845"/>
                <a:gd name="connsiteY24" fmla="*/ 409657 h 834218"/>
                <a:gd name="connsiteX25" fmla="*/ 336431 w 3024845"/>
                <a:gd name="connsiteY25" fmla="*/ 417223 h 834218"/>
                <a:gd name="connsiteX26" fmla="*/ 338457 w 3024845"/>
                <a:gd name="connsiteY26" fmla="*/ 417223 h 834218"/>
                <a:gd name="connsiteX27" fmla="*/ 352644 w 3024845"/>
                <a:gd name="connsiteY27" fmla="*/ 417223 h 834218"/>
                <a:gd name="connsiteX28" fmla="*/ 352644 w 3024845"/>
                <a:gd name="connsiteY28" fmla="*/ 386958 h 834218"/>
                <a:gd name="connsiteX29" fmla="*/ 397231 w 3024845"/>
                <a:gd name="connsiteY29" fmla="*/ 386958 h 834218"/>
                <a:gd name="connsiteX30" fmla="*/ 397231 w 3024845"/>
                <a:gd name="connsiteY30" fmla="*/ 385607 h 834218"/>
                <a:gd name="connsiteX31" fmla="*/ 397231 w 3024845"/>
                <a:gd name="connsiteY31" fmla="*/ 376149 h 834218"/>
                <a:gd name="connsiteX32" fmla="*/ 398245 w 3024845"/>
                <a:gd name="connsiteY32" fmla="*/ 376149 h 834218"/>
                <a:gd name="connsiteX33" fmla="*/ 405338 w 3024845"/>
                <a:gd name="connsiteY33" fmla="*/ 376149 h 834218"/>
                <a:gd name="connsiteX34" fmla="*/ 405338 w 3024845"/>
                <a:gd name="connsiteY34" fmla="*/ 374258 h 834218"/>
                <a:gd name="connsiteX35" fmla="*/ 405338 w 3024845"/>
                <a:gd name="connsiteY35" fmla="*/ 361017 h 834218"/>
                <a:gd name="connsiteX36" fmla="*/ 406098 w 3024845"/>
                <a:gd name="connsiteY36" fmla="*/ 361017 h 834218"/>
                <a:gd name="connsiteX37" fmla="*/ 411418 w 3024845"/>
                <a:gd name="connsiteY37" fmla="*/ 361017 h 834218"/>
                <a:gd name="connsiteX38" fmla="*/ 411418 w 3024845"/>
                <a:gd name="connsiteY38" fmla="*/ 359936 h 834218"/>
                <a:gd name="connsiteX39" fmla="*/ 411418 w 3024845"/>
                <a:gd name="connsiteY39" fmla="*/ 352369 h 834218"/>
                <a:gd name="connsiteX40" fmla="*/ 413445 w 3024845"/>
                <a:gd name="connsiteY40" fmla="*/ 352369 h 834218"/>
                <a:gd name="connsiteX41" fmla="*/ 427632 w 3024845"/>
                <a:gd name="connsiteY41" fmla="*/ 352369 h 834218"/>
                <a:gd name="connsiteX42" fmla="*/ 427632 w 3024845"/>
                <a:gd name="connsiteY42" fmla="*/ 353450 h 834218"/>
                <a:gd name="connsiteX43" fmla="*/ 427632 w 3024845"/>
                <a:gd name="connsiteY43" fmla="*/ 361017 h 834218"/>
                <a:gd name="connsiteX44" fmla="*/ 449925 w 3024845"/>
                <a:gd name="connsiteY44" fmla="*/ 361017 h 834218"/>
                <a:gd name="connsiteX45" fmla="*/ 449925 w 3024845"/>
                <a:gd name="connsiteY45" fmla="*/ 359125 h 834218"/>
                <a:gd name="connsiteX46" fmla="*/ 449925 w 3024845"/>
                <a:gd name="connsiteY46" fmla="*/ 345884 h 834218"/>
                <a:gd name="connsiteX47" fmla="*/ 451699 w 3024845"/>
                <a:gd name="connsiteY47" fmla="*/ 345884 h 834218"/>
                <a:gd name="connsiteX48" fmla="*/ 464112 w 3024845"/>
                <a:gd name="connsiteY48" fmla="*/ 345884 h 834218"/>
                <a:gd name="connsiteX49" fmla="*/ 464112 w 3024845"/>
                <a:gd name="connsiteY49" fmla="*/ 369664 h 834218"/>
                <a:gd name="connsiteX50" fmla="*/ 465126 w 3024845"/>
                <a:gd name="connsiteY50" fmla="*/ 369664 h 834218"/>
                <a:gd name="connsiteX51" fmla="*/ 472219 w 3024845"/>
                <a:gd name="connsiteY51" fmla="*/ 369664 h 834218"/>
                <a:gd name="connsiteX52" fmla="*/ 472219 w 3024845"/>
                <a:gd name="connsiteY52" fmla="*/ 368583 h 834218"/>
                <a:gd name="connsiteX53" fmla="*/ 472219 w 3024845"/>
                <a:gd name="connsiteY53" fmla="*/ 361017 h 834218"/>
                <a:gd name="connsiteX54" fmla="*/ 473992 w 3024845"/>
                <a:gd name="connsiteY54" fmla="*/ 361017 h 834218"/>
                <a:gd name="connsiteX55" fmla="*/ 486406 w 3024845"/>
                <a:gd name="connsiteY55" fmla="*/ 361017 h 834218"/>
                <a:gd name="connsiteX56" fmla="*/ 486406 w 3024845"/>
                <a:gd name="connsiteY56" fmla="*/ 386958 h 834218"/>
                <a:gd name="connsiteX57" fmla="*/ 488433 w 3024845"/>
                <a:gd name="connsiteY57" fmla="*/ 386958 h 834218"/>
                <a:gd name="connsiteX58" fmla="*/ 502619 w 3024845"/>
                <a:gd name="connsiteY58" fmla="*/ 386958 h 834218"/>
                <a:gd name="connsiteX59" fmla="*/ 502619 w 3024845"/>
                <a:gd name="connsiteY59" fmla="*/ 388579 h 834218"/>
                <a:gd name="connsiteX60" fmla="*/ 502619 w 3024845"/>
                <a:gd name="connsiteY60" fmla="*/ 399929 h 834218"/>
                <a:gd name="connsiteX61" fmla="*/ 503379 w 3024845"/>
                <a:gd name="connsiteY61" fmla="*/ 399929 h 834218"/>
                <a:gd name="connsiteX62" fmla="*/ 508700 w 3024845"/>
                <a:gd name="connsiteY62" fmla="*/ 399929 h 834218"/>
                <a:gd name="connsiteX63" fmla="*/ 508700 w 3024845"/>
                <a:gd name="connsiteY63" fmla="*/ 399118 h 834218"/>
                <a:gd name="connsiteX64" fmla="*/ 508700 w 3024845"/>
                <a:gd name="connsiteY64" fmla="*/ 393443 h 834218"/>
                <a:gd name="connsiteX65" fmla="*/ 539100 w 3024845"/>
                <a:gd name="connsiteY65" fmla="*/ 393443 h 834218"/>
                <a:gd name="connsiteX66" fmla="*/ 539100 w 3024845"/>
                <a:gd name="connsiteY66" fmla="*/ 417223 h 834218"/>
                <a:gd name="connsiteX67" fmla="*/ 540113 w 3024845"/>
                <a:gd name="connsiteY67" fmla="*/ 417223 h 834218"/>
                <a:gd name="connsiteX68" fmla="*/ 547207 w 3024845"/>
                <a:gd name="connsiteY68" fmla="*/ 417223 h 834218"/>
                <a:gd name="connsiteX69" fmla="*/ 547207 w 3024845"/>
                <a:gd name="connsiteY69" fmla="*/ 418304 h 834218"/>
                <a:gd name="connsiteX70" fmla="*/ 547207 w 3024845"/>
                <a:gd name="connsiteY70" fmla="*/ 425870 h 834218"/>
                <a:gd name="connsiteX71" fmla="*/ 547967 w 3024845"/>
                <a:gd name="connsiteY71" fmla="*/ 425870 h 834218"/>
                <a:gd name="connsiteX72" fmla="*/ 553287 w 3024845"/>
                <a:gd name="connsiteY72" fmla="*/ 425870 h 834218"/>
                <a:gd name="connsiteX73" fmla="*/ 553287 w 3024845"/>
                <a:gd name="connsiteY73" fmla="*/ 423708 h 834218"/>
                <a:gd name="connsiteX74" fmla="*/ 553287 w 3024845"/>
                <a:gd name="connsiteY74" fmla="*/ 408576 h 834218"/>
                <a:gd name="connsiteX75" fmla="*/ 554300 w 3024845"/>
                <a:gd name="connsiteY75" fmla="*/ 408576 h 834218"/>
                <a:gd name="connsiteX76" fmla="*/ 561394 w 3024845"/>
                <a:gd name="connsiteY76" fmla="*/ 408576 h 834218"/>
                <a:gd name="connsiteX77" fmla="*/ 561394 w 3024845"/>
                <a:gd name="connsiteY77" fmla="*/ 409657 h 834218"/>
                <a:gd name="connsiteX78" fmla="*/ 561394 w 3024845"/>
                <a:gd name="connsiteY78" fmla="*/ 417223 h 834218"/>
                <a:gd name="connsiteX79" fmla="*/ 566714 w 3024845"/>
                <a:gd name="connsiteY79" fmla="*/ 415230 h 834218"/>
                <a:gd name="connsiteX80" fmla="*/ 567474 w 3024845"/>
                <a:gd name="connsiteY80" fmla="*/ 414250 h 834218"/>
                <a:gd name="connsiteX81" fmla="*/ 567474 w 3024845"/>
                <a:gd name="connsiteY81" fmla="*/ 408576 h 834218"/>
                <a:gd name="connsiteX82" fmla="*/ 605981 w 3024845"/>
                <a:gd name="connsiteY82" fmla="*/ 408576 h 834218"/>
                <a:gd name="connsiteX83" fmla="*/ 605981 w 3024845"/>
                <a:gd name="connsiteY83" fmla="*/ 432355 h 834218"/>
                <a:gd name="connsiteX84" fmla="*/ 608007 w 3024845"/>
                <a:gd name="connsiteY84" fmla="*/ 432355 h 834218"/>
                <a:gd name="connsiteX85" fmla="*/ 622194 w 3024845"/>
                <a:gd name="connsiteY85" fmla="*/ 432355 h 834218"/>
                <a:gd name="connsiteX86" fmla="*/ 622194 w 3024845"/>
                <a:gd name="connsiteY86" fmla="*/ 433436 h 834218"/>
                <a:gd name="connsiteX87" fmla="*/ 622194 w 3024845"/>
                <a:gd name="connsiteY87" fmla="*/ 441002 h 834218"/>
                <a:gd name="connsiteX88" fmla="*/ 623968 w 3024845"/>
                <a:gd name="connsiteY88" fmla="*/ 441002 h 834218"/>
                <a:gd name="connsiteX89" fmla="*/ 636381 w 3024845"/>
                <a:gd name="connsiteY89" fmla="*/ 441002 h 834218"/>
                <a:gd name="connsiteX90" fmla="*/ 636381 w 3024845"/>
                <a:gd name="connsiteY90" fmla="*/ 417223 h 834218"/>
                <a:gd name="connsiteX91" fmla="*/ 637394 w 3024845"/>
                <a:gd name="connsiteY91" fmla="*/ 417223 h 834218"/>
                <a:gd name="connsiteX92" fmla="*/ 644488 w 3024845"/>
                <a:gd name="connsiteY92" fmla="*/ 417223 h 834218"/>
                <a:gd name="connsiteX93" fmla="*/ 644488 w 3024845"/>
                <a:gd name="connsiteY93" fmla="*/ 384796 h 834218"/>
                <a:gd name="connsiteX94" fmla="*/ 645501 w 3024845"/>
                <a:gd name="connsiteY94" fmla="*/ 384796 h 834218"/>
                <a:gd name="connsiteX95" fmla="*/ 652595 w 3024845"/>
                <a:gd name="connsiteY95" fmla="*/ 384796 h 834218"/>
                <a:gd name="connsiteX96" fmla="*/ 652595 w 3024845"/>
                <a:gd name="connsiteY96" fmla="*/ 382905 h 834218"/>
                <a:gd name="connsiteX97" fmla="*/ 652595 w 3024845"/>
                <a:gd name="connsiteY97" fmla="*/ 369664 h 834218"/>
                <a:gd name="connsiteX98" fmla="*/ 651328 w 3024845"/>
                <a:gd name="connsiteY98" fmla="*/ 368042 h 834218"/>
                <a:gd name="connsiteX99" fmla="*/ 656648 w 3024845"/>
                <a:gd name="connsiteY99" fmla="*/ 356693 h 834218"/>
                <a:gd name="connsiteX100" fmla="*/ 664755 w 3024845"/>
                <a:gd name="connsiteY100" fmla="*/ 384796 h 834218"/>
                <a:gd name="connsiteX101" fmla="*/ 665515 w 3024845"/>
                <a:gd name="connsiteY101" fmla="*/ 384796 h 834218"/>
                <a:gd name="connsiteX102" fmla="*/ 670835 w 3024845"/>
                <a:gd name="connsiteY102" fmla="*/ 384796 h 834218"/>
                <a:gd name="connsiteX103" fmla="*/ 670835 w 3024845"/>
                <a:gd name="connsiteY103" fmla="*/ 278869 h 834218"/>
                <a:gd name="connsiteX104" fmla="*/ 672355 w 3024845"/>
                <a:gd name="connsiteY104" fmla="*/ 278869 h 834218"/>
                <a:gd name="connsiteX105" fmla="*/ 682995 w 3024845"/>
                <a:gd name="connsiteY105" fmla="*/ 278869 h 834218"/>
                <a:gd name="connsiteX106" fmla="*/ 682995 w 3024845"/>
                <a:gd name="connsiteY106" fmla="*/ 231310 h 834218"/>
                <a:gd name="connsiteX107" fmla="*/ 709342 w 3024845"/>
                <a:gd name="connsiteY107" fmla="*/ 231310 h 834218"/>
                <a:gd name="connsiteX108" fmla="*/ 709342 w 3024845"/>
                <a:gd name="connsiteY108" fmla="*/ 209692 h 834218"/>
                <a:gd name="connsiteX109" fmla="*/ 743796 w 3024845"/>
                <a:gd name="connsiteY109" fmla="*/ 209692 h 834218"/>
                <a:gd name="connsiteX110" fmla="*/ 743796 w 3024845"/>
                <a:gd name="connsiteY110" fmla="*/ 212124 h 834218"/>
                <a:gd name="connsiteX111" fmla="*/ 743796 w 3024845"/>
                <a:gd name="connsiteY111" fmla="*/ 229148 h 834218"/>
                <a:gd name="connsiteX112" fmla="*/ 746076 w 3024845"/>
                <a:gd name="connsiteY112" fmla="*/ 229148 h 834218"/>
                <a:gd name="connsiteX113" fmla="*/ 762036 w 3024845"/>
                <a:gd name="connsiteY113" fmla="*/ 229148 h 834218"/>
                <a:gd name="connsiteX114" fmla="*/ 762036 w 3024845"/>
                <a:gd name="connsiteY114" fmla="*/ 276707 h 834218"/>
                <a:gd name="connsiteX115" fmla="*/ 763049 w 3024845"/>
                <a:gd name="connsiteY115" fmla="*/ 276707 h 834218"/>
                <a:gd name="connsiteX116" fmla="*/ 770143 w 3024845"/>
                <a:gd name="connsiteY116" fmla="*/ 276707 h 834218"/>
                <a:gd name="connsiteX117" fmla="*/ 784330 w 3024845"/>
                <a:gd name="connsiteY117" fmla="*/ 281031 h 834218"/>
                <a:gd name="connsiteX118" fmla="*/ 784330 w 3024845"/>
                <a:gd name="connsiteY118" fmla="*/ 319943 h 834218"/>
                <a:gd name="connsiteX119" fmla="*/ 785343 w 3024845"/>
                <a:gd name="connsiteY119" fmla="*/ 319943 h 834218"/>
                <a:gd name="connsiteX120" fmla="*/ 792436 w 3024845"/>
                <a:gd name="connsiteY120" fmla="*/ 319943 h 834218"/>
                <a:gd name="connsiteX121" fmla="*/ 792436 w 3024845"/>
                <a:gd name="connsiteY121" fmla="*/ 321564 h 834218"/>
                <a:gd name="connsiteX122" fmla="*/ 792436 w 3024845"/>
                <a:gd name="connsiteY122" fmla="*/ 332913 h 834218"/>
                <a:gd name="connsiteX123" fmla="*/ 794463 w 3024845"/>
                <a:gd name="connsiteY123" fmla="*/ 332913 h 834218"/>
                <a:gd name="connsiteX124" fmla="*/ 808650 w 3024845"/>
                <a:gd name="connsiteY124" fmla="*/ 332913 h 834218"/>
                <a:gd name="connsiteX125" fmla="*/ 814730 w 3024845"/>
                <a:gd name="connsiteY125" fmla="*/ 339399 h 834218"/>
                <a:gd name="connsiteX126" fmla="*/ 814730 w 3024845"/>
                <a:gd name="connsiteY126" fmla="*/ 361017 h 834218"/>
                <a:gd name="connsiteX127" fmla="*/ 817010 w 3024845"/>
                <a:gd name="connsiteY127" fmla="*/ 361017 h 834218"/>
                <a:gd name="connsiteX128" fmla="*/ 832970 w 3024845"/>
                <a:gd name="connsiteY128" fmla="*/ 361017 h 834218"/>
                <a:gd name="connsiteX129" fmla="*/ 832970 w 3024845"/>
                <a:gd name="connsiteY129" fmla="*/ 362097 h 834218"/>
                <a:gd name="connsiteX130" fmla="*/ 832970 w 3024845"/>
                <a:gd name="connsiteY130" fmla="*/ 369664 h 834218"/>
                <a:gd name="connsiteX131" fmla="*/ 834237 w 3024845"/>
                <a:gd name="connsiteY131" fmla="*/ 369664 h 834218"/>
                <a:gd name="connsiteX132" fmla="*/ 843104 w 3024845"/>
                <a:gd name="connsiteY132" fmla="*/ 369664 h 834218"/>
                <a:gd name="connsiteX133" fmla="*/ 843104 w 3024845"/>
                <a:gd name="connsiteY133" fmla="*/ 371825 h 834218"/>
                <a:gd name="connsiteX134" fmla="*/ 843104 w 3024845"/>
                <a:gd name="connsiteY134" fmla="*/ 386958 h 834218"/>
                <a:gd name="connsiteX135" fmla="*/ 847157 w 3024845"/>
                <a:gd name="connsiteY135" fmla="*/ 385066 h 834218"/>
                <a:gd name="connsiteX136" fmla="*/ 847157 w 3024845"/>
                <a:gd name="connsiteY136" fmla="*/ 371825 h 834218"/>
                <a:gd name="connsiteX137" fmla="*/ 848170 w 3024845"/>
                <a:gd name="connsiteY137" fmla="*/ 371825 h 834218"/>
                <a:gd name="connsiteX138" fmla="*/ 855264 w 3024845"/>
                <a:gd name="connsiteY138" fmla="*/ 371825 h 834218"/>
                <a:gd name="connsiteX139" fmla="*/ 855264 w 3024845"/>
                <a:gd name="connsiteY139" fmla="*/ 373447 h 834218"/>
                <a:gd name="connsiteX140" fmla="*/ 855264 w 3024845"/>
                <a:gd name="connsiteY140" fmla="*/ 384796 h 834218"/>
                <a:gd name="connsiteX141" fmla="*/ 856024 w 3024845"/>
                <a:gd name="connsiteY141" fmla="*/ 384796 h 834218"/>
                <a:gd name="connsiteX142" fmla="*/ 861344 w 3024845"/>
                <a:gd name="connsiteY142" fmla="*/ 384796 h 834218"/>
                <a:gd name="connsiteX143" fmla="*/ 909984 w 3024845"/>
                <a:gd name="connsiteY143" fmla="*/ 380473 h 834218"/>
                <a:gd name="connsiteX144" fmla="*/ 909984 w 3024845"/>
                <a:gd name="connsiteY144" fmla="*/ 381824 h 834218"/>
                <a:gd name="connsiteX145" fmla="*/ 909984 w 3024845"/>
                <a:gd name="connsiteY145" fmla="*/ 391281 h 834218"/>
                <a:gd name="connsiteX146" fmla="*/ 910744 w 3024845"/>
                <a:gd name="connsiteY146" fmla="*/ 391281 h 834218"/>
                <a:gd name="connsiteX147" fmla="*/ 916065 w 3024845"/>
                <a:gd name="connsiteY147" fmla="*/ 391281 h 834218"/>
                <a:gd name="connsiteX148" fmla="*/ 916065 w 3024845"/>
                <a:gd name="connsiteY148" fmla="*/ 393443 h 834218"/>
                <a:gd name="connsiteX149" fmla="*/ 916065 w 3024845"/>
                <a:gd name="connsiteY149" fmla="*/ 408576 h 834218"/>
                <a:gd name="connsiteX150" fmla="*/ 918091 w 3024845"/>
                <a:gd name="connsiteY150" fmla="*/ 407225 h 834218"/>
                <a:gd name="connsiteX151" fmla="*/ 932278 w 3024845"/>
                <a:gd name="connsiteY151" fmla="*/ 397767 h 834218"/>
                <a:gd name="connsiteX152" fmla="*/ 938358 w 3024845"/>
                <a:gd name="connsiteY152" fmla="*/ 356693 h 834218"/>
                <a:gd name="connsiteX153" fmla="*/ 939118 w 3024845"/>
                <a:gd name="connsiteY153" fmla="*/ 356423 h 834218"/>
                <a:gd name="connsiteX154" fmla="*/ 944438 w 3024845"/>
                <a:gd name="connsiteY154" fmla="*/ 354531 h 834218"/>
                <a:gd name="connsiteX155" fmla="*/ 946465 w 3024845"/>
                <a:gd name="connsiteY155" fmla="*/ 285354 h 834218"/>
                <a:gd name="connsiteX156" fmla="*/ 948492 w 3024845"/>
                <a:gd name="connsiteY156" fmla="*/ 354531 h 834218"/>
                <a:gd name="connsiteX157" fmla="*/ 949252 w 3024845"/>
                <a:gd name="connsiteY157" fmla="*/ 354801 h 834218"/>
                <a:gd name="connsiteX158" fmla="*/ 954572 w 3024845"/>
                <a:gd name="connsiteY158" fmla="*/ 356693 h 834218"/>
                <a:gd name="connsiteX159" fmla="*/ 954572 w 3024845"/>
                <a:gd name="connsiteY159" fmla="*/ 270222 h 834218"/>
                <a:gd name="connsiteX160" fmla="*/ 958625 w 3024845"/>
                <a:gd name="connsiteY160" fmla="*/ 237795 h 834218"/>
                <a:gd name="connsiteX161" fmla="*/ 997132 w 3024845"/>
                <a:gd name="connsiteY161" fmla="*/ 237795 h 834218"/>
                <a:gd name="connsiteX162" fmla="*/ 997132 w 3024845"/>
                <a:gd name="connsiteY162" fmla="*/ 270222 h 834218"/>
                <a:gd name="connsiteX163" fmla="*/ 997892 w 3024845"/>
                <a:gd name="connsiteY163" fmla="*/ 270222 h 834218"/>
                <a:gd name="connsiteX164" fmla="*/ 1003212 w 3024845"/>
                <a:gd name="connsiteY164" fmla="*/ 270222 h 834218"/>
                <a:gd name="connsiteX165" fmla="*/ 1003212 w 3024845"/>
                <a:gd name="connsiteY165" fmla="*/ 188074 h 834218"/>
                <a:gd name="connsiteX166" fmla="*/ 1004986 w 3024845"/>
                <a:gd name="connsiteY166" fmla="*/ 188074 h 834218"/>
                <a:gd name="connsiteX167" fmla="*/ 1017399 w 3024845"/>
                <a:gd name="connsiteY167" fmla="*/ 188074 h 834218"/>
                <a:gd name="connsiteX168" fmla="*/ 1017399 w 3024845"/>
                <a:gd name="connsiteY168" fmla="*/ 186183 h 834218"/>
                <a:gd name="connsiteX169" fmla="*/ 1017399 w 3024845"/>
                <a:gd name="connsiteY169" fmla="*/ 172942 h 834218"/>
                <a:gd name="connsiteX170" fmla="*/ 1039693 w 3024845"/>
                <a:gd name="connsiteY170" fmla="*/ 172942 h 834218"/>
                <a:gd name="connsiteX171" fmla="*/ 1039693 w 3024845"/>
                <a:gd name="connsiteY171" fmla="*/ 171861 h 834218"/>
                <a:gd name="connsiteX172" fmla="*/ 1039693 w 3024845"/>
                <a:gd name="connsiteY172" fmla="*/ 164295 h 834218"/>
                <a:gd name="connsiteX173" fmla="*/ 1041466 w 3024845"/>
                <a:gd name="connsiteY173" fmla="*/ 164295 h 834218"/>
                <a:gd name="connsiteX174" fmla="*/ 1053880 w 3024845"/>
                <a:gd name="connsiteY174" fmla="*/ 164295 h 834218"/>
                <a:gd name="connsiteX175" fmla="*/ 1053880 w 3024845"/>
                <a:gd name="connsiteY175" fmla="*/ 165376 h 834218"/>
                <a:gd name="connsiteX176" fmla="*/ 1053880 w 3024845"/>
                <a:gd name="connsiteY176" fmla="*/ 172942 h 834218"/>
                <a:gd name="connsiteX177" fmla="*/ 1054640 w 3024845"/>
                <a:gd name="connsiteY177" fmla="*/ 172942 h 834218"/>
                <a:gd name="connsiteX178" fmla="*/ 1059960 w 3024845"/>
                <a:gd name="connsiteY178" fmla="*/ 172942 h 834218"/>
                <a:gd name="connsiteX179" fmla="*/ 1070093 w 3024845"/>
                <a:gd name="connsiteY179" fmla="*/ 168618 h 834218"/>
                <a:gd name="connsiteX180" fmla="*/ 1074146 w 3024845"/>
                <a:gd name="connsiteY180" fmla="*/ 171861 h 834218"/>
                <a:gd name="connsiteX181" fmla="*/ 1074146 w 3024845"/>
                <a:gd name="connsiteY181" fmla="*/ 164295 h 834218"/>
                <a:gd name="connsiteX182" fmla="*/ 1076426 w 3024845"/>
                <a:gd name="connsiteY182" fmla="*/ 164295 h 834218"/>
                <a:gd name="connsiteX183" fmla="*/ 1092387 w 3024845"/>
                <a:gd name="connsiteY183" fmla="*/ 164295 h 834218"/>
                <a:gd name="connsiteX184" fmla="*/ 1092387 w 3024845"/>
                <a:gd name="connsiteY184" fmla="*/ 165376 h 834218"/>
                <a:gd name="connsiteX185" fmla="*/ 1092387 w 3024845"/>
                <a:gd name="connsiteY185" fmla="*/ 172942 h 834218"/>
                <a:gd name="connsiteX186" fmla="*/ 1122787 w 3024845"/>
                <a:gd name="connsiteY186" fmla="*/ 172942 h 834218"/>
                <a:gd name="connsiteX187" fmla="*/ 1122787 w 3024845"/>
                <a:gd name="connsiteY187" fmla="*/ 174563 h 834218"/>
                <a:gd name="connsiteX188" fmla="*/ 1122787 w 3024845"/>
                <a:gd name="connsiteY188" fmla="*/ 185913 h 834218"/>
                <a:gd name="connsiteX189" fmla="*/ 1149134 w 3024845"/>
                <a:gd name="connsiteY189" fmla="*/ 185913 h 834218"/>
                <a:gd name="connsiteX190" fmla="*/ 1149134 w 3024845"/>
                <a:gd name="connsiteY190" fmla="*/ 216177 h 834218"/>
                <a:gd name="connsiteX191" fmla="*/ 1149894 w 3024845"/>
                <a:gd name="connsiteY191" fmla="*/ 216177 h 834218"/>
                <a:gd name="connsiteX192" fmla="*/ 1155214 w 3024845"/>
                <a:gd name="connsiteY192" fmla="*/ 216177 h 834218"/>
                <a:gd name="connsiteX193" fmla="*/ 1155214 w 3024845"/>
                <a:gd name="connsiteY193" fmla="*/ 217258 h 834218"/>
                <a:gd name="connsiteX194" fmla="*/ 1155214 w 3024845"/>
                <a:gd name="connsiteY194" fmla="*/ 224825 h 834218"/>
                <a:gd name="connsiteX195" fmla="*/ 1159268 w 3024845"/>
                <a:gd name="connsiteY195" fmla="*/ 255089 h 834218"/>
                <a:gd name="connsiteX196" fmla="*/ 1160028 w 3024845"/>
                <a:gd name="connsiteY196" fmla="*/ 255089 h 834218"/>
                <a:gd name="connsiteX197" fmla="*/ 1165348 w 3024845"/>
                <a:gd name="connsiteY197" fmla="*/ 255089 h 834218"/>
                <a:gd name="connsiteX198" fmla="*/ 1165348 w 3024845"/>
                <a:gd name="connsiteY198" fmla="*/ 255900 h 834218"/>
                <a:gd name="connsiteX199" fmla="*/ 1165348 w 3024845"/>
                <a:gd name="connsiteY199" fmla="*/ 261575 h 834218"/>
                <a:gd name="connsiteX200" fmla="*/ 1166361 w 3024845"/>
                <a:gd name="connsiteY200" fmla="*/ 261575 h 834218"/>
                <a:gd name="connsiteX201" fmla="*/ 1173454 w 3024845"/>
                <a:gd name="connsiteY201" fmla="*/ 261575 h 834218"/>
                <a:gd name="connsiteX202" fmla="*/ 1173454 w 3024845"/>
                <a:gd name="connsiteY202" fmla="*/ 291840 h 834218"/>
                <a:gd name="connsiteX203" fmla="*/ 1175481 w 3024845"/>
                <a:gd name="connsiteY203" fmla="*/ 291840 h 834218"/>
                <a:gd name="connsiteX204" fmla="*/ 1189668 w 3024845"/>
                <a:gd name="connsiteY204" fmla="*/ 291840 h 834218"/>
                <a:gd name="connsiteX205" fmla="*/ 1189668 w 3024845"/>
                <a:gd name="connsiteY205" fmla="*/ 315619 h 834218"/>
                <a:gd name="connsiteX206" fmla="*/ 1191695 w 3024845"/>
                <a:gd name="connsiteY206" fmla="*/ 317240 h 834218"/>
                <a:gd name="connsiteX207" fmla="*/ 1191695 w 3024845"/>
                <a:gd name="connsiteY207" fmla="*/ 328590 h 834218"/>
                <a:gd name="connsiteX208" fmla="*/ 1192455 w 3024845"/>
                <a:gd name="connsiteY208" fmla="*/ 328590 h 834218"/>
                <a:gd name="connsiteX209" fmla="*/ 1197775 w 3024845"/>
                <a:gd name="connsiteY209" fmla="*/ 328590 h 834218"/>
                <a:gd name="connsiteX210" fmla="*/ 1197775 w 3024845"/>
                <a:gd name="connsiteY210" fmla="*/ 352369 h 834218"/>
                <a:gd name="connsiteX211" fmla="*/ 1199041 w 3024845"/>
                <a:gd name="connsiteY211" fmla="*/ 352369 h 834218"/>
                <a:gd name="connsiteX212" fmla="*/ 1207908 w 3024845"/>
                <a:gd name="connsiteY212" fmla="*/ 352369 h 834218"/>
                <a:gd name="connsiteX213" fmla="*/ 1209935 w 3024845"/>
                <a:gd name="connsiteY213" fmla="*/ 356423 h 834218"/>
                <a:gd name="connsiteX214" fmla="*/ 1209935 w 3024845"/>
                <a:gd name="connsiteY214" fmla="*/ 369664 h 834218"/>
                <a:gd name="connsiteX215" fmla="*/ 1211455 w 3024845"/>
                <a:gd name="connsiteY215" fmla="*/ 367772 h 834218"/>
                <a:gd name="connsiteX216" fmla="*/ 1222095 w 3024845"/>
                <a:gd name="connsiteY216" fmla="*/ 354531 h 834218"/>
                <a:gd name="connsiteX217" fmla="*/ 1250469 w 3024845"/>
                <a:gd name="connsiteY217" fmla="*/ 354531 h 834218"/>
                <a:gd name="connsiteX218" fmla="*/ 1250469 w 3024845"/>
                <a:gd name="connsiteY218" fmla="*/ 441002 h 834218"/>
                <a:gd name="connsiteX219" fmla="*/ 1251229 w 3024845"/>
                <a:gd name="connsiteY219" fmla="*/ 441002 h 834218"/>
                <a:gd name="connsiteX220" fmla="*/ 1256549 w 3024845"/>
                <a:gd name="connsiteY220" fmla="*/ 441002 h 834218"/>
                <a:gd name="connsiteX221" fmla="*/ 1257309 w 3024845"/>
                <a:gd name="connsiteY221" fmla="*/ 439651 h 834218"/>
                <a:gd name="connsiteX222" fmla="*/ 1262629 w 3024845"/>
                <a:gd name="connsiteY222" fmla="*/ 430193 h 834218"/>
                <a:gd name="connsiteX223" fmla="*/ 1262629 w 3024845"/>
                <a:gd name="connsiteY223" fmla="*/ 432085 h 834218"/>
                <a:gd name="connsiteX224" fmla="*/ 1262629 w 3024845"/>
                <a:gd name="connsiteY224" fmla="*/ 445326 h 834218"/>
                <a:gd name="connsiteX225" fmla="*/ 1266682 w 3024845"/>
                <a:gd name="connsiteY225" fmla="*/ 399929 h 834218"/>
                <a:gd name="connsiteX226" fmla="*/ 1267442 w 3024845"/>
                <a:gd name="connsiteY226" fmla="*/ 399929 h 834218"/>
                <a:gd name="connsiteX227" fmla="*/ 1272762 w 3024845"/>
                <a:gd name="connsiteY227" fmla="*/ 399929 h 834218"/>
                <a:gd name="connsiteX228" fmla="*/ 1272762 w 3024845"/>
                <a:gd name="connsiteY228" fmla="*/ 335075 h 834218"/>
                <a:gd name="connsiteX229" fmla="*/ 1273776 w 3024845"/>
                <a:gd name="connsiteY229" fmla="*/ 335075 h 834218"/>
                <a:gd name="connsiteX230" fmla="*/ 1280869 w 3024845"/>
                <a:gd name="connsiteY230" fmla="*/ 335075 h 834218"/>
                <a:gd name="connsiteX231" fmla="*/ 1293029 w 3024845"/>
                <a:gd name="connsiteY231" fmla="*/ 291840 h 834218"/>
                <a:gd name="connsiteX232" fmla="*/ 1294296 w 3024845"/>
                <a:gd name="connsiteY232" fmla="*/ 291840 h 834218"/>
                <a:gd name="connsiteX233" fmla="*/ 1303163 w 3024845"/>
                <a:gd name="connsiteY233" fmla="*/ 291840 h 834218"/>
                <a:gd name="connsiteX234" fmla="*/ 1313296 w 3024845"/>
                <a:gd name="connsiteY234" fmla="*/ 335075 h 834218"/>
                <a:gd name="connsiteX235" fmla="*/ 1314309 w 3024845"/>
                <a:gd name="connsiteY235" fmla="*/ 335075 h 834218"/>
                <a:gd name="connsiteX236" fmla="*/ 1321403 w 3024845"/>
                <a:gd name="connsiteY236" fmla="*/ 335075 h 834218"/>
                <a:gd name="connsiteX237" fmla="*/ 1321403 w 3024845"/>
                <a:gd name="connsiteY237" fmla="*/ 373987 h 834218"/>
                <a:gd name="connsiteX238" fmla="*/ 1323176 w 3024845"/>
                <a:gd name="connsiteY238" fmla="*/ 373987 h 834218"/>
                <a:gd name="connsiteX239" fmla="*/ 1335590 w 3024845"/>
                <a:gd name="connsiteY239" fmla="*/ 373987 h 834218"/>
                <a:gd name="connsiteX240" fmla="*/ 1335590 w 3024845"/>
                <a:gd name="connsiteY240" fmla="*/ 376149 h 834218"/>
                <a:gd name="connsiteX241" fmla="*/ 1335590 w 3024845"/>
                <a:gd name="connsiteY241" fmla="*/ 391281 h 834218"/>
                <a:gd name="connsiteX242" fmla="*/ 1339643 w 3024845"/>
                <a:gd name="connsiteY242" fmla="*/ 389120 h 834218"/>
                <a:gd name="connsiteX243" fmla="*/ 1339643 w 3024845"/>
                <a:gd name="connsiteY243" fmla="*/ 373987 h 834218"/>
                <a:gd name="connsiteX244" fmla="*/ 1341163 w 3024845"/>
                <a:gd name="connsiteY244" fmla="*/ 373987 h 834218"/>
                <a:gd name="connsiteX245" fmla="*/ 1351803 w 3024845"/>
                <a:gd name="connsiteY245" fmla="*/ 373987 h 834218"/>
                <a:gd name="connsiteX246" fmla="*/ 1351803 w 3024845"/>
                <a:gd name="connsiteY246" fmla="*/ 375608 h 834218"/>
                <a:gd name="connsiteX247" fmla="*/ 1351803 w 3024845"/>
                <a:gd name="connsiteY247" fmla="*/ 386958 h 834218"/>
                <a:gd name="connsiteX248" fmla="*/ 1382204 w 3024845"/>
                <a:gd name="connsiteY248" fmla="*/ 386958 h 834218"/>
                <a:gd name="connsiteX249" fmla="*/ 1382204 w 3024845"/>
                <a:gd name="connsiteY249" fmla="*/ 350208 h 834218"/>
                <a:gd name="connsiteX250" fmla="*/ 1383470 w 3024845"/>
                <a:gd name="connsiteY250" fmla="*/ 350208 h 834218"/>
                <a:gd name="connsiteX251" fmla="*/ 1392337 w 3024845"/>
                <a:gd name="connsiteY251" fmla="*/ 350208 h 834218"/>
                <a:gd name="connsiteX252" fmla="*/ 1392337 w 3024845"/>
                <a:gd name="connsiteY252" fmla="*/ 371825 h 834218"/>
                <a:gd name="connsiteX253" fmla="*/ 1394364 w 3024845"/>
                <a:gd name="connsiteY253" fmla="*/ 339399 h 834218"/>
                <a:gd name="connsiteX254" fmla="*/ 1416657 w 3024845"/>
                <a:gd name="connsiteY254" fmla="*/ 339399 h 834218"/>
                <a:gd name="connsiteX255" fmla="*/ 1416657 w 3024845"/>
                <a:gd name="connsiteY255" fmla="*/ 337777 h 834218"/>
                <a:gd name="connsiteX256" fmla="*/ 1416657 w 3024845"/>
                <a:gd name="connsiteY256" fmla="*/ 326428 h 834218"/>
                <a:gd name="connsiteX257" fmla="*/ 1417417 w 3024845"/>
                <a:gd name="connsiteY257" fmla="*/ 326428 h 834218"/>
                <a:gd name="connsiteX258" fmla="*/ 1422737 w 3024845"/>
                <a:gd name="connsiteY258" fmla="*/ 326428 h 834218"/>
                <a:gd name="connsiteX259" fmla="*/ 1422737 w 3024845"/>
                <a:gd name="connsiteY259" fmla="*/ 324537 h 834218"/>
                <a:gd name="connsiteX260" fmla="*/ 1422737 w 3024845"/>
                <a:gd name="connsiteY260" fmla="*/ 311296 h 834218"/>
                <a:gd name="connsiteX261" fmla="*/ 1426791 w 3024845"/>
                <a:gd name="connsiteY261" fmla="*/ 317781 h 834218"/>
                <a:gd name="connsiteX262" fmla="*/ 1429071 w 3024845"/>
                <a:gd name="connsiteY262" fmla="*/ 317781 h 834218"/>
                <a:gd name="connsiteX263" fmla="*/ 1445031 w 3024845"/>
                <a:gd name="connsiteY263" fmla="*/ 317781 h 834218"/>
                <a:gd name="connsiteX264" fmla="*/ 1445031 w 3024845"/>
                <a:gd name="connsiteY264" fmla="*/ 316970 h 834218"/>
                <a:gd name="connsiteX265" fmla="*/ 1445031 w 3024845"/>
                <a:gd name="connsiteY265" fmla="*/ 311296 h 834218"/>
                <a:gd name="connsiteX266" fmla="*/ 1445791 w 3024845"/>
                <a:gd name="connsiteY266" fmla="*/ 311296 h 834218"/>
                <a:gd name="connsiteX267" fmla="*/ 1451111 w 3024845"/>
                <a:gd name="connsiteY267" fmla="*/ 311296 h 834218"/>
                <a:gd name="connsiteX268" fmla="*/ 1451111 w 3024845"/>
                <a:gd name="connsiteY268" fmla="*/ 312647 h 834218"/>
                <a:gd name="connsiteX269" fmla="*/ 1451111 w 3024845"/>
                <a:gd name="connsiteY269" fmla="*/ 322105 h 834218"/>
                <a:gd name="connsiteX270" fmla="*/ 1489618 w 3024845"/>
                <a:gd name="connsiteY270" fmla="*/ 322105 h 834218"/>
                <a:gd name="connsiteX271" fmla="*/ 1489618 w 3024845"/>
                <a:gd name="connsiteY271" fmla="*/ 460458 h 834218"/>
                <a:gd name="connsiteX272" fmla="*/ 1491138 w 3024845"/>
                <a:gd name="connsiteY272" fmla="*/ 460458 h 834218"/>
                <a:gd name="connsiteX273" fmla="*/ 1501778 w 3024845"/>
                <a:gd name="connsiteY273" fmla="*/ 460458 h 834218"/>
                <a:gd name="connsiteX274" fmla="*/ 1501778 w 3024845"/>
                <a:gd name="connsiteY274" fmla="*/ 447488 h 834218"/>
                <a:gd name="connsiteX275" fmla="*/ 1505832 w 3024845"/>
                <a:gd name="connsiteY275" fmla="*/ 447488 h 834218"/>
                <a:gd name="connsiteX276" fmla="*/ 1505832 w 3024845"/>
                <a:gd name="connsiteY276" fmla="*/ 460458 h 834218"/>
                <a:gd name="connsiteX277" fmla="*/ 1536232 w 3024845"/>
                <a:gd name="connsiteY277" fmla="*/ 460458 h 834218"/>
                <a:gd name="connsiteX278" fmla="*/ 1536232 w 3024845"/>
                <a:gd name="connsiteY278" fmla="*/ 430193 h 834218"/>
                <a:gd name="connsiteX279" fmla="*/ 1548392 w 3024845"/>
                <a:gd name="connsiteY279" fmla="*/ 430193 h 834218"/>
                <a:gd name="connsiteX280" fmla="*/ 1560552 w 3024845"/>
                <a:gd name="connsiteY280" fmla="*/ 428032 h 834218"/>
                <a:gd name="connsiteX281" fmla="*/ 1564606 w 3024845"/>
                <a:gd name="connsiteY281" fmla="*/ 430193 h 834218"/>
                <a:gd name="connsiteX282" fmla="*/ 1574739 w 3024845"/>
                <a:gd name="connsiteY282" fmla="*/ 430193 h 834218"/>
                <a:gd name="connsiteX283" fmla="*/ 1574739 w 3024845"/>
                <a:gd name="connsiteY283" fmla="*/ 460458 h 834218"/>
                <a:gd name="connsiteX284" fmla="*/ 1582846 w 3024845"/>
                <a:gd name="connsiteY284" fmla="*/ 460458 h 834218"/>
                <a:gd name="connsiteX285" fmla="*/ 1582846 w 3024845"/>
                <a:gd name="connsiteY285" fmla="*/ 477753 h 834218"/>
                <a:gd name="connsiteX286" fmla="*/ 1592182 w 3024845"/>
                <a:gd name="connsiteY286" fmla="*/ 478658 h 834218"/>
                <a:gd name="connsiteX287" fmla="*/ 1605140 w 3024845"/>
                <a:gd name="connsiteY287" fmla="*/ 478658 h 834218"/>
                <a:gd name="connsiteX288" fmla="*/ 1605140 w 3024845"/>
                <a:gd name="connsiteY288" fmla="*/ 462620 h 834218"/>
                <a:gd name="connsiteX289" fmla="*/ 1673096 w 3024845"/>
                <a:gd name="connsiteY289" fmla="*/ 462620 h 834218"/>
                <a:gd name="connsiteX290" fmla="*/ 1673096 w 3024845"/>
                <a:gd name="connsiteY290" fmla="*/ 377367 h 834218"/>
                <a:gd name="connsiteX291" fmla="*/ 1745104 w 3024845"/>
                <a:gd name="connsiteY291" fmla="*/ 377367 h 834218"/>
                <a:gd name="connsiteX292" fmla="*/ 1745104 w 3024845"/>
                <a:gd name="connsiteY292" fmla="*/ 456135 h 834218"/>
                <a:gd name="connsiteX293" fmla="*/ 1747008 w 3024845"/>
                <a:gd name="connsiteY293" fmla="*/ 456135 h 834218"/>
                <a:gd name="connsiteX294" fmla="*/ 1748250 w 3024845"/>
                <a:gd name="connsiteY294" fmla="*/ 478658 h 834218"/>
                <a:gd name="connsiteX295" fmla="*/ 1757926 w 3024845"/>
                <a:gd name="connsiteY295" fmla="*/ 478658 h 834218"/>
                <a:gd name="connsiteX296" fmla="*/ 1759168 w 3024845"/>
                <a:gd name="connsiteY296" fmla="*/ 456135 h 834218"/>
                <a:gd name="connsiteX297" fmla="*/ 1765248 w 3024845"/>
                <a:gd name="connsiteY297" fmla="*/ 456135 h 834218"/>
                <a:gd name="connsiteX298" fmla="*/ 1766490 w 3024845"/>
                <a:gd name="connsiteY298" fmla="*/ 478658 h 834218"/>
                <a:gd name="connsiteX299" fmla="*/ 1817112 w 3024845"/>
                <a:gd name="connsiteY299" fmla="*/ 478658 h 834218"/>
                <a:gd name="connsiteX300" fmla="*/ 1817112 w 3024845"/>
                <a:gd name="connsiteY300" fmla="*/ 315630 h 834218"/>
                <a:gd name="connsiteX301" fmla="*/ 2014439 w 3024845"/>
                <a:gd name="connsiteY301" fmla="*/ 315630 h 834218"/>
                <a:gd name="connsiteX302" fmla="*/ 2014439 w 3024845"/>
                <a:gd name="connsiteY302" fmla="*/ 478658 h 834218"/>
                <a:gd name="connsiteX303" fmla="*/ 2033136 w 3024845"/>
                <a:gd name="connsiteY303" fmla="*/ 478658 h 834218"/>
                <a:gd name="connsiteX304" fmla="*/ 2033136 w 3024845"/>
                <a:gd name="connsiteY304" fmla="*/ 395965 h 834218"/>
                <a:gd name="connsiteX305" fmla="*/ 2128256 w 3024845"/>
                <a:gd name="connsiteY305" fmla="*/ 395965 h 834218"/>
                <a:gd name="connsiteX306" fmla="*/ 2180720 w 3024845"/>
                <a:gd name="connsiteY306" fmla="*/ 330752 h 834218"/>
                <a:gd name="connsiteX307" fmla="*/ 2245574 w 3024845"/>
                <a:gd name="connsiteY307" fmla="*/ 330752 h 834218"/>
                <a:gd name="connsiteX308" fmla="*/ 2245574 w 3024845"/>
                <a:gd name="connsiteY308" fmla="*/ 406414 h 834218"/>
                <a:gd name="connsiteX309" fmla="*/ 2253681 w 3024845"/>
                <a:gd name="connsiteY309" fmla="*/ 406414 h 834218"/>
                <a:gd name="connsiteX310" fmla="*/ 2255708 w 3024845"/>
                <a:gd name="connsiteY310" fmla="*/ 399929 h 834218"/>
                <a:gd name="connsiteX311" fmla="*/ 2261788 w 3024845"/>
                <a:gd name="connsiteY311" fmla="*/ 399929 h 834218"/>
                <a:gd name="connsiteX312" fmla="*/ 2263815 w 3024845"/>
                <a:gd name="connsiteY312" fmla="*/ 408576 h 834218"/>
                <a:gd name="connsiteX313" fmla="*/ 2275975 w 3024845"/>
                <a:gd name="connsiteY313" fmla="*/ 408576 h 834218"/>
                <a:gd name="connsiteX314" fmla="*/ 2275975 w 3024845"/>
                <a:gd name="connsiteY314" fmla="*/ 402090 h 834218"/>
                <a:gd name="connsiteX315" fmla="*/ 2298268 w 3024845"/>
                <a:gd name="connsiteY315" fmla="*/ 402090 h 834218"/>
                <a:gd name="connsiteX316" fmla="*/ 2298268 w 3024845"/>
                <a:gd name="connsiteY316" fmla="*/ 408576 h 834218"/>
                <a:gd name="connsiteX317" fmla="*/ 2318535 w 3024845"/>
                <a:gd name="connsiteY317" fmla="*/ 408576 h 834218"/>
                <a:gd name="connsiteX318" fmla="*/ 2318535 w 3024845"/>
                <a:gd name="connsiteY318" fmla="*/ 453973 h 834218"/>
                <a:gd name="connsiteX319" fmla="*/ 2332722 w 3024845"/>
                <a:gd name="connsiteY319" fmla="*/ 453973 h 834218"/>
                <a:gd name="connsiteX320" fmla="*/ 2332722 w 3024845"/>
                <a:gd name="connsiteY320" fmla="*/ 441002 h 834218"/>
                <a:gd name="connsiteX321" fmla="*/ 2348936 w 3024845"/>
                <a:gd name="connsiteY321" fmla="*/ 441002 h 834218"/>
                <a:gd name="connsiteX322" fmla="*/ 2348936 w 3024845"/>
                <a:gd name="connsiteY322" fmla="*/ 261575 h 834218"/>
                <a:gd name="connsiteX323" fmla="*/ 2355016 w 3024845"/>
                <a:gd name="connsiteY323" fmla="*/ 255089 h 834218"/>
                <a:gd name="connsiteX324" fmla="*/ 2427977 w 3024845"/>
                <a:gd name="connsiteY324" fmla="*/ 255089 h 834218"/>
                <a:gd name="connsiteX325" fmla="*/ 2427977 w 3024845"/>
                <a:gd name="connsiteY325" fmla="*/ 263737 h 834218"/>
                <a:gd name="connsiteX326" fmla="*/ 2438110 w 3024845"/>
                <a:gd name="connsiteY326" fmla="*/ 263737 h 834218"/>
                <a:gd name="connsiteX327" fmla="*/ 2438110 w 3024845"/>
                <a:gd name="connsiteY327" fmla="*/ 378311 h 834218"/>
                <a:gd name="connsiteX328" fmla="*/ 2460404 w 3024845"/>
                <a:gd name="connsiteY328" fmla="*/ 378311 h 834218"/>
                <a:gd name="connsiteX329" fmla="*/ 2460404 w 3024845"/>
                <a:gd name="connsiteY329" fmla="*/ 311296 h 834218"/>
                <a:gd name="connsiteX330" fmla="*/ 2486751 w 3024845"/>
                <a:gd name="connsiteY330" fmla="*/ 311296 h 834218"/>
                <a:gd name="connsiteX331" fmla="*/ 2490804 w 3024845"/>
                <a:gd name="connsiteY331" fmla="*/ 306972 h 834218"/>
                <a:gd name="connsiteX332" fmla="*/ 2498911 w 3024845"/>
                <a:gd name="connsiteY332" fmla="*/ 306972 h 834218"/>
                <a:gd name="connsiteX333" fmla="*/ 2502964 w 3024845"/>
                <a:gd name="connsiteY333" fmla="*/ 311296 h 834218"/>
                <a:gd name="connsiteX334" fmla="*/ 2525258 w 3024845"/>
                <a:gd name="connsiteY334" fmla="*/ 311296 h 834218"/>
                <a:gd name="connsiteX335" fmla="*/ 2525258 w 3024845"/>
                <a:gd name="connsiteY335" fmla="*/ 194560 h 834218"/>
                <a:gd name="connsiteX336" fmla="*/ 2582005 w 3024845"/>
                <a:gd name="connsiteY336" fmla="*/ 183751 h 834218"/>
                <a:gd name="connsiteX337" fmla="*/ 2582005 w 3024845"/>
                <a:gd name="connsiteY337" fmla="*/ 184832 h 834218"/>
                <a:gd name="connsiteX338" fmla="*/ 2582005 w 3024845"/>
                <a:gd name="connsiteY338" fmla="*/ 192398 h 834218"/>
                <a:gd name="connsiteX339" fmla="*/ 2608352 w 3024845"/>
                <a:gd name="connsiteY339" fmla="*/ 192398 h 834218"/>
                <a:gd name="connsiteX340" fmla="*/ 2608352 w 3024845"/>
                <a:gd name="connsiteY340" fmla="*/ 447488 h 834218"/>
                <a:gd name="connsiteX341" fmla="*/ 2630646 w 3024845"/>
                <a:gd name="connsiteY341" fmla="*/ 447488 h 834218"/>
                <a:gd name="connsiteX342" fmla="*/ 2630646 w 3024845"/>
                <a:gd name="connsiteY342" fmla="*/ 443164 h 834218"/>
                <a:gd name="connsiteX343" fmla="*/ 2642806 w 3024845"/>
                <a:gd name="connsiteY343" fmla="*/ 443164 h 834218"/>
                <a:gd name="connsiteX344" fmla="*/ 2642806 w 3024845"/>
                <a:gd name="connsiteY344" fmla="*/ 447488 h 834218"/>
                <a:gd name="connsiteX345" fmla="*/ 2667126 w 3024845"/>
                <a:gd name="connsiteY345" fmla="*/ 447488 h 834218"/>
                <a:gd name="connsiteX346" fmla="*/ 2667126 w 3024845"/>
                <a:gd name="connsiteY346" fmla="*/ 434517 h 834218"/>
                <a:gd name="connsiteX347" fmla="*/ 2695500 w 3024845"/>
                <a:gd name="connsiteY347" fmla="*/ 434517 h 834218"/>
                <a:gd name="connsiteX348" fmla="*/ 2707660 w 3024845"/>
                <a:gd name="connsiteY348" fmla="*/ 430193 h 834218"/>
                <a:gd name="connsiteX349" fmla="*/ 2727927 w 3024845"/>
                <a:gd name="connsiteY349" fmla="*/ 434517 h 834218"/>
                <a:gd name="connsiteX350" fmla="*/ 2727927 w 3024845"/>
                <a:gd name="connsiteY350" fmla="*/ 417223 h 834218"/>
                <a:gd name="connsiteX351" fmla="*/ 2736034 w 3024845"/>
                <a:gd name="connsiteY351" fmla="*/ 417223 h 834218"/>
                <a:gd name="connsiteX352" fmla="*/ 2736034 w 3024845"/>
                <a:gd name="connsiteY352" fmla="*/ 404252 h 834218"/>
                <a:gd name="connsiteX353" fmla="*/ 2792781 w 3024845"/>
                <a:gd name="connsiteY353" fmla="*/ 404252 h 834218"/>
                <a:gd name="connsiteX354" fmla="*/ 2792781 w 3024845"/>
                <a:gd name="connsiteY354" fmla="*/ 373987 h 834218"/>
                <a:gd name="connsiteX355" fmla="*/ 2811021 w 3024845"/>
                <a:gd name="connsiteY355" fmla="*/ 373987 h 834218"/>
                <a:gd name="connsiteX356" fmla="*/ 2811021 w 3024845"/>
                <a:gd name="connsiteY356" fmla="*/ 367502 h 834218"/>
                <a:gd name="connsiteX357" fmla="*/ 2823181 w 3024845"/>
                <a:gd name="connsiteY357" fmla="*/ 367502 h 834218"/>
                <a:gd name="connsiteX358" fmla="*/ 2823181 w 3024845"/>
                <a:gd name="connsiteY358" fmla="*/ 373987 h 834218"/>
                <a:gd name="connsiteX359" fmla="*/ 2839395 w 3024845"/>
                <a:gd name="connsiteY359" fmla="*/ 373987 h 834218"/>
                <a:gd name="connsiteX360" fmla="*/ 2839395 w 3024845"/>
                <a:gd name="connsiteY360" fmla="*/ 423708 h 834218"/>
                <a:gd name="connsiteX361" fmla="*/ 2871822 w 3024845"/>
                <a:gd name="connsiteY361" fmla="*/ 423708 h 834218"/>
                <a:gd name="connsiteX362" fmla="*/ 2871822 w 3024845"/>
                <a:gd name="connsiteY362" fmla="*/ 397767 h 834218"/>
                <a:gd name="connsiteX363" fmla="*/ 2910329 w 3024845"/>
                <a:gd name="connsiteY363" fmla="*/ 397767 h 834218"/>
                <a:gd name="connsiteX364" fmla="*/ 2910329 w 3024845"/>
                <a:gd name="connsiteY364" fmla="*/ 367502 h 834218"/>
                <a:gd name="connsiteX365" fmla="*/ 2958970 w 3024845"/>
                <a:gd name="connsiteY365" fmla="*/ 367502 h 834218"/>
                <a:gd name="connsiteX366" fmla="*/ 2958970 w 3024845"/>
                <a:gd name="connsiteY366" fmla="*/ 478658 h 834218"/>
                <a:gd name="connsiteX367" fmla="*/ 2958970 w 3024845"/>
                <a:gd name="connsiteY367" fmla="*/ 492437 h 834218"/>
                <a:gd name="connsiteX368" fmla="*/ 3024845 w 3024845"/>
                <a:gd name="connsiteY368" fmla="*/ 492437 h 834218"/>
                <a:gd name="connsiteX369" fmla="*/ 3024845 w 3024845"/>
                <a:gd name="connsiteY369" fmla="*/ 834218 h 834218"/>
                <a:gd name="connsiteX370" fmla="*/ 2054 w 3024845"/>
                <a:gd name="connsiteY370" fmla="*/ 831885 h 834218"/>
                <a:gd name="connsiteX371" fmla="*/ 0 w 3024845"/>
                <a:gd name="connsiteY371" fmla="*/ 397767 h 834218"/>
                <a:gd name="connsiteX372" fmla="*/ 20267 w 3024845"/>
                <a:gd name="connsiteY372" fmla="*/ 397767 h 834218"/>
                <a:gd name="connsiteX373" fmla="*/ 20774 w 3024845"/>
                <a:gd name="connsiteY373" fmla="*/ 396686 h 834218"/>
                <a:gd name="connsiteX374" fmla="*/ 24320 w 3024845"/>
                <a:gd name="connsiteY374" fmla="*/ 389120 h 834218"/>
                <a:gd name="connsiteX375" fmla="*/ 26094 w 3024845"/>
                <a:gd name="connsiteY375" fmla="*/ 389390 h 834218"/>
                <a:gd name="connsiteX376" fmla="*/ 38507 w 3024845"/>
                <a:gd name="connsiteY376" fmla="*/ 391281 h 834218"/>
                <a:gd name="connsiteX377" fmla="*/ 39014 w 3024845"/>
                <a:gd name="connsiteY377" fmla="*/ 392633 h 834218"/>
                <a:gd name="connsiteX378" fmla="*/ 42560 w 3024845"/>
                <a:gd name="connsiteY378" fmla="*/ 402090 h 834218"/>
                <a:gd name="connsiteX379" fmla="*/ 68907 w 3024845"/>
                <a:gd name="connsiteY379" fmla="*/ 404252 h 834218"/>
                <a:gd name="connsiteX380" fmla="*/ 68907 w 3024845"/>
                <a:gd name="connsiteY380" fmla="*/ 281031 h 834218"/>
                <a:gd name="connsiteX381" fmla="*/ 70934 w 3024845"/>
                <a:gd name="connsiteY381" fmla="*/ 281031 h 834218"/>
                <a:gd name="connsiteX382" fmla="*/ 85121 w 3024845"/>
                <a:gd name="connsiteY382" fmla="*/ 281031 h 834218"/>
                <a:gd name="connsiteX383" fmla="*/ 85121 w 3024845"/>
                <a:gd name="connsiteY383" fmla="*/ 144839 h 834218"/>
                <a:gd name="connsiteX384" fmla="*/ 86894 w 3024845"/>
                <a:gd name="connsiteY384" fmla="*/ 144839 h 834218"/>
                <a:gd name="connsiteX385" fmla="*/ 99308 w 3024845"/>
                <a:gd name="connsiteY385" fmla="*/ 144839 h 834218"/>
                <a:gd name="connsiteX386" fmla="*/ 99308 w 3024845"/>
                <a:gd name="connsiteY386" fmla="*/ 30265 h 834218"/>
                <a:gd name="connsiteX387" fmla="*/ 103361 w 3024845"/>
                <a:gd name="connsiteY387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20909 w 3024845"/>
                <a:gd name="connsiteY2" fmla="*/ 144839 h 834218"/>
                <a:gd name="connsiteX3" fmla="*/ 223189 w 3024845"/>
                <a:gd name="connsiteY3" fmla="*/ 144839 h 834218"/>
                <a:gd name="connsiteX4" fmla="*/ 239150 w 3024845"/>
                <a:gd name="connsiteY4" fmla="*/ 144839 h 834218"/>
                <a:gd name="connsiteX5" fmla="*/ 239150 w 3024845"/>
                <a:gd name="connsiteY5" fmla="*/ 285354 h 834218"/>
                <a:gd name="connsiteX6" fmla="*/ 240670 w 3024845"/>
                <a:gd name="connsiteY6" fmla="*/ 285084 h 834218"/>
                <a:gd name="connsiteX7" fmla="*/ 251310 w 3024845"/>
                <a:gd name="connsiteY7" fmla="*/ 283193 h 834218"/>
                <a:gd name="connsiteX8" fmla="*/ 249283 w 3024845"/>
                <a:gd name="connsiteY8" fmla="*/ 371825 h 834218"/>
                <a:gd name="connsiteX9" fmla="*/ 250803 w 3024845"/>
                <a:gd name="connsiteY9" fmla="*/ 372096 h 834218"/>
                <a:gd name="connsiteX10" fmla="*/ 261443 w 3024845"/>
                <a:gd name="connsiteY10" fmla="*/ 373987 h 834218"/>
                <a:gd name="connsiteX11" fmla="*/ 261696 w 3024845"/>
                <a:gd name="connsiteY11" fmla="*/ 374798 h 834218"/>
                <a:gd name="connsiteX12" fmla="*/ 263470 w 3024845"/>
                <a:gd name="connsiteY12" fmla="*/ 380473 h 834218"/>
                <a:gd name="connsiteX13" fmla="*/ 264230 w 3024845"/>
                <a:gd name="connsiteY13" fmla="*/ 378041 h 834218"/>
                <a:gd name="connsiteX14" fmla="*/ 269550 w 3024845"/>
                <a:gd name="connsiteY14" fmla="*/ 361017 h 834218"/>
                <a:gd name="connsiteX15" fmla="*/ 271323 w 3024845"/>
                <a:gd name="connsiteY15" fmla="*/ 361017 h 834218"/>
                <a:gd name="connsiteX16" fmla="*/ 283737 w 3024845"/>
                <a:gd name="connsiteY16" fmla="*/ 361017 h 834218"/>
                <a:gd name="connsiteX17" fmla="*/ 283737 w 3024845"/>
                <a:gd name="connsiteY17" fmla="*/ 393443 h 834218"/>
                <a:gd name="connsiteX18" fmla="*/ 284750 w 3024845"/>
                <a:gd name="connsiteY18" fmla="*/ 393984 h 834218"/>
                <a:gd name="connsiteX19" fmla="*/ 291844 w 3024845"/>
                <a:gd name="connsiteY19" fmla="*/ 397767 h 834218"/>
                <a:gd name="connsiteX20" fmla="*/ 291844 w 3024845"/>
                <a:gd name="connsiteY20" fmla="*/ 399118 h 834218"/>
                <a:gd name="connsiteX21" fmla="*/ 291844 w 3024845"/>
                <a:gd name="connsiteY21" fmla="*/ 408576 h 834218"/>
                <a:gd name="connsiteX22" fmla="*/ 336431 w 3024845"/>
                <a:gd name="connsiteY22" fmla="*/ 408576 h 834218"/>
                <a:gd name="connsiteX23" fmla="*/ 336431 w 3024845"/>
                <a:gd name="connsiteY23" fmla="*/ 409657 h 834218"/>
                <a:gd name="connsiteX24" fmla="*/ 336431 w 3024845"/>
                <a:gd name="connsiteY24" fmla="*/ 417223 h 834218"/>
                <a:gd name="connsiteX25" fmla="*/ 338457 w 3024845"/>
                <a:gd name="connsiteY25" fmla="*/ 417223 h 834218"/>
                <a:gd name="connsiteX26" fmla="*/ 352644 w 3024845"/>
                <a:gd name="connsiteY26" fmla="*/ 417223 h 834218"/>
                <a:gd name="connsiteX27" fmla="*/ 352644 w 3024845"/>
                <a:gd name="connsiteY27" fmla="*/ 386958 h 834218"/>
                <a:gd name="connsiteX28" fmla="*/ 397231 w 3024845"/>
                <a:gd name="connsiteY28" fmla="*/ 386958 h 834218"/>
                <a:gd name="connsiteX29" fmla="*/ 397231 w 3024845"/>
                <a:gd name="connsiteY29" fmla="*/ 385607 h 834218"/>
                <a:gd name="connsiteX30" fmla="*/ 397231 w 3024845"/>
                <a:gd name="connsiteY30" fmla="*/ 376149 h 834218"/>
                <a:gd name="connsiteX31" fmla="*/ 398245 w 3024845"/>
                <a:gd name="connsiteY31" fmla="*/ 376149 h 834218"/>
                <a:gd name="connsiteX32" fmla="*/ 405338 w 3024845"/>
                <a:gd name="connsiteY32" fmla="*/ 376149 h 834218"/>
                <a:gd name="connsiteX33" fmla="*/ 405338 w 3024845"/>
                <a:gd name="connsiteY33" fmla="*/ 374258 h 834218"/>
                <a:gd name="connsiteX34" fmla="*/ 405338 w 3024845"/>
                <a:gd name="connsiteY34" fmla="*/ 361017 h 834218"/>
                <a:gd name="connsiteX35" fmla="*/ 406098 w 3024845"/>
                <a:gd name="connsiteY35" fmla="*/ 361017 h 834218"/>
                <a:gd name="connsiteX36" fmla="*/ 411418 w 3024845"/>
                <a:gd name="connsiteY36" fmla="*/ 361017 h 834218"/>
                <a:gd name="connsiteX37" fmla="*/ 411418 w 3024845"/>
                <a:gd name="connsiteY37" fmla="*/ 359936 h 834218"/>
                <a:gd name="connsiteX38" fmla="*/ 411418 w 3024845"/>
                <a:gd name="connsiteY38" fmla="*/ 352369 h 834218"/>
                <a:gd name="connsiteX39" fmla="*/ 413445 w 3024845"/>
                <a:gd name="connsiteY39" fmla="*/ 352369 h 834218"/>
                <a:gd name="connsiteX40" fmla="*/ 427632 w 3024845"/>
                <a:gd name="connsiteY40" fmla="*/ 352369 h 834218"/>
                <a:gd name="connsiteX41" fmla="*/ 427632 w 3024845"/>
                <a:gd name="connsiteY41" fmla="*/ 353450 h 834218"/>
                <a:gd name="connsiteX42" fmla="*/ 427632 w 3024845"/>
                <a:gd name="connsiteY42" fmla="*/ 361017 h 834218"/>
                <a:gd name="connsiteX43" fmla="*/ 449925 w 3024845"/>
                <a:gd name="connsiteY43" fmla="*/ 361017 h 834218"/>
                <a:gd name="connsiteX44" fmla="*/ 449925 w 3024845"/>
                <a:gd name="connsiteY44" fmla="*/ 359125 h 834218"/>
                <a:gd name="connsiteX45" fmla="*/ 449925 w 3024845"/>
                <a:gd name="connsiteY45" fmla="*/ 345884 h 834218"/>
                <a:gd name="connsiteX46" fmla="*/ 451699 w 3024845"/>
                <a:gd name="connsiteY46" fmla="*/ 345884 h 834218"/>
                <a:gd name="connsiteX47" fmla="*/ 464112 w 3024845"/>
                <a:gd name="connsiteY47" fmla="*/ 345884 h 834218"/>
                <a:gd name="connsiteX48" fmla="*/ 464112 w 3024845"/>
                <a:gd name="connsiteY48" fmla="*/ 369664 h 834218"/>
                <a:gd name="connsiteX49" fmla="*/ 465126 w 3024845"/>
                <a:gd name="connsiteY49" fmla="*/ 369664 h 834218"/>
                <a:gd name="connsiteX50" fmla="*/ 472219 w 3024845"/>
                <a:gd name="connsiteY50" fmla="*/ 369664 h 834218"/>
                <a:gd name="connsiteX51" fmla="*/ 472219 w 3024845"/>
                <a:gd name="connsiteY51" fmla="*/ 368583 h 834218"/>
                <a:gd name="connsiteX52" fmla="*/ 472219 w 3024845"/>
                <a:gd name="connsiteY52" fmla="*/ 361017 h 834218"/>
                <a:gd name="connsiteX53" fmla="*/ 473992 w 3024845"/>
                <a:gd name="connsiteY53" fmla="*/ 361017 h 834218"/>
                <a:gd name="connsiteX54" fmla="*/ 486406 w 3024845"/>
                <a:gd name="connsiteY54" fmla="*/ 361017 h 834218"/>
                <a:gd name="connsiteX55" fmla="*/ 486406 w 3024845"/>
                <a:gd name="connsiteY55" fmla="*/ 386958 h 834218"/>
                <a:gd name="connsiteX56" fmla="*/ 488433 w 3024845"/>
                <a:gd name="connsiteY56" fmla="*/ 386958 h 834218"/>
                <a:gd name="connsiteX57" fmla="*/ 502619 w 3024845"/>
                <a:gd name="connsiteY57" fmla="*/ 386958 h 834218"/>
                <a:gd name="connsiteX58" fmla="*/ 502619 w 3024845"/>
                <a:gd name="connsiteY58" fmla="*/ 388579 h 834218"/>
                <a:gd name="connsiteX59" fmla="*/ 502619 w 3024845"/>
                <a:gd name="connsiteY59" fmla="*/ 399929 h 834218"/>
                <a:gd name="connsiteX60" fmla="*/ 503379 w 3024845"/>
                <a:gd name="connsiteY60" fmla="*/ 399929 h 834218"/>
                <a:gd name="connsiteX61" fmla="*/ 508700 w 3024845"/>
                <a:gd name="connsiteY61" fmla="*/ 399929 h 834218"/>
                <a:gd name="connsiteX62" fmla="*/ 508700 w 3024845"/>
                <a:gd name="connsiteY62" fmla="*/ 399118 h 834218"/>
                <a:gd name="connsiteX63" fmla="*/ 508700 w 3024845"/>
                <a:gd name="connsiteY63" fmla="*/ 393443 h 834218"/>
                <a:gd name="connsiteX64" fmla="*/ 539100 w 3024845"/>
                <a:gd name="connsiteY64" fmla="*/ 393443 h 834218"/>
                <a:gd name="connsiteX65" fmla="*/ 539100 w 3024845"/>
                <a:gd name="connsiteY65" fmla="*/ 417223 h 834218"/>
                <a:gd name="connsiteX66" fmla="*/ 540113 w 3024845"/>
                <a:gd name="connsiteY66" fmla="*/ 417223 h 834218"/>
                <a:gd name="connsiteX67" fmla="*/ 547207 w 3024845"/>
                <a:gd name="connsiteY67" fmla="*/ 417223 h 834218"/>
                <a:gd name="connsiteX68" fmla="*/ 547207 w 3024845"/>
                <a:gd name="connsiteY68" fmla="*/ 418304 h 834218"/>
                <a:gd name="connsiteX69" fmla="*/ 547207 w 3024845"/>
                <a:gd name="connsiteY69" fmla="*/ 425870 h 834218"/>
                <a:gd name="connsiteX70" fmla="*/ 547967 w 3024845"/>
                <a:gd name="connsiteY70" fmla="*/ 425870 h 834218"/>
                <a:gd name="connsiteX71" fmla="*/ 553287 w 3024845"/>
                <a:gd name="connsiteY71" fmla="*/ 425870 h 834218"/>
                <a:gd name="connsiteX72" fmla="*/ 553287 w 3024845"/>
                <a:gd name="connsiteY72" fmla="*/ 423708 h 834218"/>
                <a:gd name="connsiteX73" fmla="*/ 553287 w 3024845"/>
                <a:gd name="connsiteY73" fmla="*/ 408576 h 834218"/>
                <a:gd name="connsiteX74" fmla="*/ 554300 w 3024845"/>
                <a:gd name="connsiteY74" fmla="*/ 408576 h 834218"/>
                <a:gd name="connsiteX75" fmla="*/ 561394 w 3024845"/>
                <a:gd name="connsiteY75" fmla="*/ 408576 h 834218"/>
                <a:gd name="connsiteX76" fmla="*/ 561394 w 3024845"/>
                <a:gd name="connsiteY76" fmla="*/ 409657 h 834218"/>
                <a:gd name="connsiteX77" fmla="*/ 561394 w 3024845"/>
                <a:gd name="connsiteY77" fmla="*/ 417223 h 834218"/>
                <a:gd name="connsiteX78" fmla="*/ 566714 w 3024845"/>
                <a:gd name="connsiteY78" fmla="*/ 415230 h 834218"/>
                <a:gd name="connsiteX79" fmla="*/ 567474 w 3024845"/>
                <a:gd name="connsiteY79" fmla="*/ 414250 h 834218"/>
                <a:gd name="connsiteX80" fmla="*/ 567474 w 3024845"/>
                <a:gd name="connsiteY80" fmla="*/ 408576 h 834218"/>
                <a:gd name="connsiteX81" fmla="*/ 605981 w 3024845"/>
                <a:gd name="connsiteY81" fmla="*/ 408576 h 834218"/>
                <a:gd name="connsiteX82" fmla="*/ 605981 w 3024845"/>
                <a:gd name="connsiteY82" fmla="*/ 432355 h 834218"/>
                <a:gd name="connsiteX83" fmla="*/ 608007 w 3024845"/>
                <a:gd name="connsiteY83" fmla="*/ 432355 h 834218"/>
                <a:gd name="connsiteX84" fmla="*/ 622194 w 3024845"/>
                <a:gd name="connsiteY84" fmla="*/ 432355 h 834218"/>
                <a:gd name="connsiteX85" fmla="*/ 622194 w 3024845"/>
                <a:gd name="connsiteY85" fmla="*/ 433436 h 834218"/>
                <a:gd name="connsiteX86" fmla="*/ 622194 w 3024845"/>
                <a:gd name="connsiteY86" fmla="*/ 441002 h 834218"/>
                <a:gd name="connsiteX87" fmla="*/ 623968 w 3024845"/>
                <a:gd name="connsiteY87" fmla="*/ 441002 h 834218"/>
                <a:gd name="connsiteX88" fmla="*/ 636381 w 3024845"/>
                <a:gd name="connsiteY88" fmla="*/ 441002 h 834218"/>
                <a:gd name="connsiteX89" fmla="*/ 636381 w 3024845"/>
                <a:gd name="connsiteY89" fmla="*/ 417223 h 834218"/>
                <a:gd name="connsiteX90" fmla="*/ 637394 w 3024845"/>
                <a:gd name="connsiteY90" fmla="*/ 417223 h 834218"/>
                <a:gd name="connsiteX91" fmla="*/ 644488 w 3024845"/>
                <a:gd name="connsiteY91" fmla="*/ 417223 h 834218"/>
                <a:gd name="connsiteX92" fmla="*/ 644488 w 3024845"/>
                <a:gd name="connsiteY92" fmla="*/ 384796 h 834218"/>
                <a:gd name="connsiteX93" fmla="*/ 645501 w 3024845"/>
                <a:gd name="connsiteY93" fmla="*/ 384796 h 834218"/>
                <a:gd name="connsiteX94" fmla="*/ 652595 w 3024845"/>
                <a:gd name="connsiteY94" fmla="*/ 384796 h 834218"/>
                <a:gd name="connsiteX95" fmla="*/ 652595 w 3024845"/>
                <a:gd name="connsiteY95" fmla="*/ 382905 h 834218"/>
                <a:gd name="connsiteX96" fmla="*/ 652595 w 3024845"/>
                <a:gd name="connsiteY96" fmla="*/ 369664 h 834218"/>
                <a:gd name="connsiteX97" fmla="*/ 651328 w 3024845"/>
                <a:gd name="connsiteY97" fmla="*/ 368042 h 834218"/>
                <a:gd name="connsiteX98" fmla="*/ 656648 w 3024845"/>
                <a:gd name="connsiteY98" fmla="*/ 356693 h 834218"/>
                <a:gd name="connsiteX99" fmla="*/ 664755 w 3024845"/>
                <a:gd name="connsiteY99" fmla="*/ 384796 h 834218"/>
                <a:gd name="connsiteX100" fmla="*/ 665515 w 3024845"/>
                <a:gd name="connsiteY100" fmla="*/ 384796 h 834218"/>
                <a:gd name="connsiteX101" fmla="*/ 670835 w 3024845"/>
                <a:gd name="connsiteY101" fmla="*/ 384796 h 834218"/>
                <a:gd name="connsiteX102" fmla="*/ 670835 w 3024845"/>
                <a:gd name="connsiteY102" fmla="*/ 278869 h 834218"/>
                <a:gd name="connsiteX103" fmla="*/ 672355 w 3024845"/>
                <a:gd name="connsiteY103" fmla="*/ 278869 h 834218"/>
                <a:gd name="connsiteX104" fmla="*/ 682995 w 3024845"/>
                <a:gd name="connsiteY104" fmla="*/ 278869 h 834218"/>
                <a:gd name="connsiteX105" fmla="*/ 682995 w 3024845"/>
                <a:gd name="connsiteY105" fmla="*/ 231310 h 834218"/>
                <a:gd name="connsiteX106" fmla="*/ 709342 w 3024845"/>
                <a:gd name="connsiteY106" fmla="*/ 231310 h 834218"/>
                <a:gd name="connsiteX107" fmla="*/ 709342 w 3024845"/>
                <a:gd name="connsiteY107" fmla="*/ 209692 h 834218"/>
                <a:gd name="connsiteX108" fmla="*/ 743796 w 3024845"/>
                <a:gd name="connsiteY108" fmla="*/ 209692 h 834218"/>
                <a:gd name="connsiteX109" fmla="*/ 743796 w 3024845"/>
                <a:gd name="connsiteY109" fmla="*/ 212124 h 834218"/>
                <a:gd name="connsiteX110" fmla="*/ 743796 w 3024845"/>
                <a:gd name="connsiteY110" fmla="*/ 229148 h 834218"/>
                <a:gd name="connsiteX111" fmla="*/ 746076 w 3024845"/>
                <a:gd name="connsiteY111" fmla="*/ 229148 h 834218"/>
                <a:gd name="connsiteX112" fmla="*/ 762036 w 3024845"/>
                <a:gd name="connsiteY112" fmla="*/ 229148 h 834218"/>
                <a:gd name="connsiteX113" fmla="*/ 762036 w 3024845"/>
                <a:gd name="connsiteY113" fmla="*/ 276707 h 834218"/>
                <a:gd name="connsiteX114" fmla="*/ 763049 w 3024845"/>
                <a:gd name="connsiteY114" fmla="*/ 276707 h 834218"/>
                <a:gd name="connsiteX115" fmla="*/ 770143 w 3024845"/>
                <a:gd name="connsiteY115" fmla="*/ 276707 h 834218"/>
                <a:gd name="connsiteX116" fmla="*/ 784330 w 3024845"/>
                <a:gd name="connsiteY116" fmla="*/ 281031 h 834218"/>
                <a:gd name="connsiteX117" fmla="*/ 784330 w 3024845"/>
                <a:gd name="connsiteY117" fmla="*/ 319943 h 834218"/>
                <a:gd name="connsiteX118" fmla="*/ 785343 w 3024845"/>
                <a:gd name="connsiteY118" fmla="*/ 319943 h 834218"/>
                <a:gd name="connsiteX119" fmla="*/ 792436 w 3024845"/>
                <a:gd name="connsiteY119" fmla="*/ 319943 h 834218"/>
                <a:gd name="connsiteX120" fmla="*/ 792436 w 3024845"/>
                <a:gd name="connsiteY120" fmla="*/ 321564 h 834218"/>
                <a:gd name="connsiteX121" fmla="*/ 792436 w 3024845"/>
                <a:gd name="connsiteY121" fmla="*/ 332913 h 834218"/>
                <a:gd name="connsiteX122" fmla="*/ 794463 w 3024845"/>
                <a:gd name="connsiteY122" fmla="*/ 332913 h 834218"/>
                <a:gd name="connsiteX123" fmla="*/ 808650 w 3024845"/>
                <a:gd name="connsiteY123" fmla="*/ 332913 h 834218"/>
                <a:gd name="connsiteX124" fmla="*/ 814730 w 3024845"/>
                <a:gd name="connsiteY124" fmla="*/ 339399 h 834218"/>
                <a:gd name="connsiteX125" fmla="*/ 814730 w 3024845"/>
                <a:gd name="connsiteY125" fmla="*/ 361017 h 834218"/>
                <a:gd name="connsiteX126" fmla="*/ 817010 w 3024845"/>
                <a:gd name="connsiteY126" fmla="*/ 361017 h 834218"/>
                <a:gd name="connsiteX127" fmla="*/ 832970 w 3024845"/>
                <a:gd name="connsiteY127" fmla="*/ 361017 h 834218"/>
                <a:gd name="connsiteX128" fmla="*/ 832970 w 3024845"/>
                <a:gd name="connsiteY128" fmla="*/ 362097 h 834218"/>
                <a:gd name="connsiteX129" fmla="*/ 832970 w 3024845"/>
                <a:gd name="connsiteY129" fmla="*/ 369664 h 834218"/>
                <a:gd name="connsiteX130" fmla="*/ 834237 w 3024845"/>
                <a:gd name="connsiteY130" fmla="*/ 369664 h 834218"/>
                <a:gd name="connsiteX131" fmla="*/ 843104 w 3024845"/>
                <a:gd name="connsiteY131" fmla="*/ 369664 h 834218"/>
                <a:gd name="connsiteX132" fmla="*/ 843104 w 3024845"/>
                <a:gd name="connsiteY132" fmla="*/ 371825 h 834218"/>
                <a:gd name="connsiteX133" fmla="*/ 843104 w 3024845"/>
                <a:gd name="connsiteY133" fmla="*/ 386958 h 834218"/>
                <a:gd name="connsiteX134" fmla="*/ 847157 w 3024845"/>
                <a:gd name="connsiteY134" fmla="*/ 385066 h 834218"/>
                <a:gd name="connsiteX135" fmla="*/ 847157 w 3024845"/>
                <a:gd name="connsiteY135" fmla="*/ 371825 h 834218"/>
                <a:gd name="connsiteX136" fmla="*/ 848170 w 3024845"/>
                <a:gd name="connsiteY136" fmla="*/ 371825 h 834218"/>
                <a:gd name="connsiteX137" fmla="*/ 855264 w 3024845"/>
                <a:gd name="connsiteY137" fmla="*/ 371825 h 834218"/>
                <a:gd name="connsiteX138" fmla="*/ 855264 w 3024845"/>
                <a:gd name="connsiteY138" fmla="*/ 373447 h 834218"/>
                <a:gd name="connsiteX139" fmla="*/ 855264 w 3024845"/>
                <a:gd name="connsiteY139" fmla="*/ 384796 h 834218"/>
                <a:gd name="connsiteX140" fmla="*/ 856024 w 3024845"/>
                <a:gd name="connsiteY140" fmla="*/ 384796 h 834218"/>
                <a:gd name="connsiteX141" fmla="*/ 861344 w 3024845"/>
                <a:gd name="connsiteY141" fmla="*/ 384796 h 834218"/>
                <a:gd name="connsiteX142" fmla="*/ 909984 w 3024845"/>
                <a:gd name="connsiteY142" fmla="*/ 380473 h 834218"/>
                <a:gd name="connsiteX143" fmla="*/ 909984 w 3024845"/>
                <a:gd name="connsiteY143" fmla="*/ 381824 h 834218"/>
                <a:gd name="connsiteX144" fmla="*/ 909984 w 3024845"/>
                <a:gd name="connsiteY144" fmla="*/ 391281 h 834218"/>
                <a:gd name="connsiteX145" fmla="*/ 910744 w 3024845"/>
                <a:gd name="connsiteY145" fmla="*/ 391281 h 834218"/>
                <a:gd name="connsiteX146" fmla="*/ 916065 w 3024845"/>
                <a:gd name="connsiteY146" fmla="*/ 391281 h 834218"/>
                <a:gd name="connsiteX147" fmla="*/ 916065 w 3024845"/>
                <a:gd name="connsiteY147" fmla="*/ 393443 h 834218"/>
                <a:gd name="connsiteX148" fmla="*/ 916065 w 3024845"/>
                <a:gd name="connsiteY148" fmla="*/ 408576 h 834218"/>
                <a:gd name="connsiteX149" fmla="*/ 918091 w 3024845"/>
                <a:gd name="connsiteY149" fmla="*/ 407225 h 834218"/>
                <a:gd name="connsiteX150" fmla="*/ 932278 w 3024845"/>
                <a:gd name="connsiteY150" fmla="*/ 397767 h 834218"/>
                <a:gd name="connsiteX151" fmla="*/ 938358 w 3024845"/>
                <a:gd name="connsiteY151" fmla="*/ 356693 h 834218"/>
                <a:gd name="connsiteX152" fmla="*/ 939118 w 3024845"/>
                <a:gd name="connsiteY152" fmla="*/ 356423 h 834218"/>
                <a:gd name="connsiteX153" fmla="*/ 944438 w 3024845"/>
                <a:gd name="connsiteY153" fmla="*/ 354531 h 834218"/>
                <a:gd name="connsiteX154" fmla="*/ 946465 w 3024845"/>
                <a:gd name="connsiteY154" fmla="*/ 285354 h 834218"/>
                <a:gd name="connsiteX155" fmla="*/ 948492 w 3024845"/>
                <a:gd name="connsiteY155" fmla="*/ 354531 h 834218"/>
                <a:gd name="connsiteX156" fmla="*/ 949252 w 3024845"/>
                <a:gd name="connsiteY156" fmla="*/ 354801 h 834218"/>
                <a:gd name="connsiteX157" fmla="*/ 954572 w 3024845"/>
                <a:gd name="connsiteY157" fmla="*/ 356693 h 834218"/>
                <a:gd name="connsiteX158" fmla="*/ 954572 w 3024845"/>
                <a:gd name="connsiteY158" fmla="*/ 270222 h 834218"/>
                <a:gd name="connsiteX159" fmla="*/ 958625 w 3024845"/>
                <a:gd name="connsiteY159" fmla="*/ 237795 h 834218"/>
                <a:gd name="connsiteX160" fmla="*/ 997132 w 3024845"/>
                <a:gd name="connsiteY160" fmla="*/ 237795 h 834218"/>
                <a:gd name="connsiteX161" fmla="*/ 997132 w 3024845"/>
                <a:gd name="connsiteY161" fmla="*/ 270222 h 834218"/>
                <a:gd name="connsiteX162" fmla="*/ 997892 w 3024845"/>
                <a:gd name="connsiteY162" fmla="*/ 270222 h 834218"/>
                <a:gd name="connsiteX163" fmla="*/ 1003212 w 3024845"/>
                <a:gd name="connsiteY163" fmla="*/ 270222 h 834218"/>
                <a:gd name="connsiteX164" fmla="*/ 1003212 w 3024845"/>
                <a:gd name="connsiteY164" fmla="*/ 188074 h 834218"/>
                <a:gd name="connsiteX165" fmla="*/ 1004986 w 3024845"/>
                <a:gd name="connsiteY165" fmla="*/ 188074 h 834218"/>
                <a:gd name="connsiteX166" fmla="*/ 1017399 w 3024845"/>
                <a:gd name="connsiteY166" fmla="*/ 188074 h 834218"/>
                <a:gd name="connsiteX167" fmla="*/ 1017399 w 3024845"/>
                <a:gd name="connsiteY167" fmla="*/ 186183 h 834218"/>
                <a:gd name="connsiteX168" fmla="*/ 1017399 w 3024845"/>
                <a:gd name="connsiteY168" fmla="*/ 172942 h 834218"/>
                <a:gd name="connsiteX169" fmla="*/ 1039693 w 3024845"/>
                <a:gd name="connsiteY169" fmla="*/ 172942 h 834218"/>
                <a:gd name="connsiteX170" fmla="*/ 1039693 w 3024845"/>
                <a:gd name="connsiteY170" fmla="*/ 171861 h 834218"/>
                <a:gd name="connsiteX171" fmla="*/ 1039693 w 3024845"/>
                <a:gd name="connsiteY171" fmla="*/ 164295 h 834218"/>
                <a:gd name="connsiteX172" fmla="*/ 1041466 w 3024845"/>
                <a:gd name="connsiteY172" fmla="*/ 164295 h 834218"/>
                <a:gd name="connsiteX173" fmla="*/ 1053880 w 3024845"/>
                <a:gd name="connsiteY173" fmla="*/ 164295 h 834218"/>
                <a:gd name="connsiteX174" fmla="*/ 1053880 w 3024845"/>
                <a:gd name="connsiteY174" fmla="*/ 165376 h 834218"/>
                <a:gd name="connsiteX175" fmla="*/ 1053880 w 3024845"/>
                <a:gd name="connsiteY175" fmla="*/ 172942 h 834218"/>
                <a:gd name="connsiteX176" fmla="*/ 1054640 w 3024845"/>
                <a:gd name="connsiteY176" fmla="*/ 172942 h 834218"/>
                <a:gd name="connsiteX177" fmla="*/ 1059960 w 3024845"/>
                <a:gd name="connsiteY177" fmla="*/ 172942 h 834218"/>
                <a:gd name="connsiteX178" fmla="*/ 1070093 w 3024845"/>
                <a:gd name="connsiteY178" fmla="*/ 168618 h 834218"/>
                <a:gd name="connsiteX179" fmla="*/ 1074146 w 3024845"/>
                <a:gd name="connsiteY179" fmla="*/ 171861 h 834218"/>
                <a:gd name="connsiteX180" fmla="*/ 1074146 w 3024845"/>
                <a:gd name="connsiteY180" fmla="*/ 164295 h 834218"/>
                <a:gd name="connsiteX181" fmla="*/ 1076426 w 3024845"/>
                <a:gd name="connsiteY181" fmla="*/ 164295 h 834218"/>
                <a:gd name="connsiteX182" fmla="*/ 1092387 w 3024845"/>
                <a:gd name="connsiteY182" fmla="*/ 164295 h 834218"/>
                <a:gd name="connsiteX183" fmla="*/ 1092387 w 3024845"/>
                <a:gd name="connsiteY183" fmla="*/ 165376 h 834218"/>
                <a:gd name="connsiteX184" fmla="*/ 1092387 w 3024845"/>
                <a:gd name="connsiteY184" fmla="*/ 172942 h 834218"/>
                <a:gd name="connsiteX185" fmla="*/ 1122787 w 3024845"/>
                <a:gd name="connsiteY185" fmla="*/ 172942 h 834218"/>
                <a:gd name="connsiteX186" fmla="*/ 1122787 w 3024845"/>
                <a:gd name="connsiteY186" fmla="*/ 174563 h 834218"/>
                <a:gd name="connsiteX187" fmla="*/ 1122787 w 3024845"/>
                <a:gd name="connsiteY187" fmla="*/ 185913 h 834218"/>
                <a:gd name="connsiteX188" fmla="*/ 1149134 w 3024845"/>
                <a:gd name="connsiteY188" fmla="*/ 185913 h 834218"/>
                <a:gd name="connsiteX189" fmla="*/ 1149134 w 3024845"/>
                <a:gd name="connsiteY189" fmla="*/ 216177 h 834218"/>
                <a:gd name="connsiteX190" fmla="*/ 1149894 w 3024845"/>
                <a:gd name="connsiteY190" fmla="*/ 216177 h 834218"/>
                <a:gd name="connsiteX191" fmla="*/ 1155214 w 3024845"/>
                <a:gd name="connsiteY191" fmla="*/ 216177 h 834218"/>
                <a:gd name="connsiteX192" fmla="*/ 1155214 w 3024845"/>
                <a:gd name="connsiteY192" fmla="*/ 217258 h 834218"/>
                <a:gd name="connsiteX193" fmla="*/ 1155214 w 3024845"/>
                <a:gd name="connsiteY193" fmla="*/ 224825 h 834218"/>
                <a:gd name="connsiteX194" fmla="*/ 1159268 w 3024845"/>
                <a:gd name="connsiteY194" fmla="*/ 255089 h 834218"/>
                <a:gd name="connsiteX195" fmla="*/ 1160028 w 3024845"/>
                <a:gd name="connsiteY195" fmla="*/ 255089 h 834218"/>
                <a:gd name="connsiteX196" fmla="*/ 1165348 w 3024845"/>
                <a:gd name="connsiteY196" fmla="*/ 255089 h 834218"/>
                <a:gd name="connsiteX197" fmla="*/ 1165348 w 3024845"/>
                <a:gd name="connsiteY197" fmla="*/ 255900 h 834218"/>
                <a:gd name="connsiteX198" fmla="*/ 1165348 w 3024845"/>
                <a:gd name="connsiteY198" fmla="*/ 261575 h 834218"/>
                <a:gd name="connsiteX199" fmla="*/ 1166361 w 3024845"/>
                <a:gd name="connsiteY199" fmla="*/ 261575 h 834218"/>
                <a:gd name="connsiteX200" fmla="*/ 1173454 w 3024845"/>
                <a:gd name="connsiteY200" fmla="*/ 261575 h 834218"/>
                <a:gd name="connsiteX201" fmla="*/ 1173454 w 3024845"/>
                <a:gd name="connsiteY201" fmla="*/ 291840 h 834218"/>
                <a:gd name="connsiteX202" fmla="*/ 1175481 w 3024845"/>
                <a:gd name="connsiteY202" fmla="*/ 291840 h 834218"/>
                <a:gd name="connsiteX203" fmla="*/ 1189668 w 3024845"/>
                <a:gd name="connsiteY203" fmla="*/ 291840 h 834218"/>
                <a:gd name="connsiteX204" fmla="*/ 1189668 w 3024845"/>
                <a:gd name="connsiteY204" fmla="*/ 315619 h 834218"/>
                <a:gd name="connsiteX205" fmla="*/ 1191695 w 3024845"/>
                <a:gd name="connsiteY205" fmla="*/ 317240 h 834218"/>
                <a:gd name="connsiteX206" fmla="*/ 1191695 w 3024845"/>
                <a:gd name="connsiteY206" fmla="*/ 328590 h 834218"/>
                <a:gd name="connsiteX207" fmla="*/ 1192455 w 3024845"/>
                <a:gd name="connsiteY207" fmla="*/ 328590 h 834218"/>
                <a:gd name="connsiteX208" fmla="*/ 1197775 w 3024845"/>
                <a:gd name="connsiteY208" fmla="*/ 328590 h 834218"/>
                <a:gd name="connsiteX209" fmla="*/ 1197775 w 3024845"/>
                <a:gd name="connsiteY209" fmla="*/ 352369 h 834218"/>
                <a:gd name="connsiteX210" fmla="*/ 1199041 w 3024845"/>
                <a:gd name="connsiteY210" fmla="*/ 352369 h 834218"/>
                <a:gd name="connsiteX211" fmla="*/ 1207908 w 3024845"/>
                <a:gd name="connsiteY211" fmla="*/ 352369 h 834218"/>
                <a:gd name="connsiteX212" fmla="*/ 1209935 w 3024845"/>
                <a:gd name="connsiteY212" fmla="*/ 356423 h 834218"/>
                <a:gd name="connsiteX213" fmla="*/ 1209935 w 3024845"/>
                <a:gd name="connsiteY213" fmla="*/ 369664 h 834218"/>
                <a:gd name="connsiteX214" fmla="*/ 1211455 w 3024845"/>
                <a:gd name="connsiteY214" fmla="*/ 367772 h 834218"/>
                <a:gd name="connsiteX215" fmla="*/ 1222095 w 3024845"/>
                <a:gd name="connsiteY215" fmla="*/ 354531 h 834218"/>
                <a:gd name="connsiteX216" fmla="*/ 1250469 w 3024845"/>
                <a:gd name="connsiteY216" fmla="*/ 354531 h 834218"/>
                <a:gd name="connsiteX217" fmla="*/ 1250469 w 3024845"/>
                <a:gd name="connsiteY217" fmla="*/ 441002 h 834218"/>
                <a:gd name="connsiteX218" fmla="*/ 1251229 w 3024845"/>
                <a:gd name="connsiteY218" fmla="*/ 441002 h 834218"/>
                <a:gd name="connsiteX219" fmla="*/ 1256549 w 3024845"/>
                <a:gd name="connsiteY219" fmla="*/ 441002 h 834218"/>
                <a:gd name="connsiteX220" fmla="*/ 1257309 w 3024845"/>
                <a:gd name="connsiteY220" fmla="*/ 439651 h 834218"/>
                <a:gd name="connsiteX221" fmla="*/ 1262629 w 3024845"/>
                <a:gd name="connsiteY221" fmla="*/ 430193 h 834218"/>
                <a:gd name="connsiteX222" fmla="*/ 1262629 w 3024845"/>
                <a:gd name="connsiteY222" fmla="*/ 432085 h 834218"/>
                <a:gd name="connsiteX223" fmla="*/ 1262629 w 3024845"/>
                <a:gd name="connsiteY223" fmla="*/ 445326 h 834218"/>
                <a:gd name="connsiteX224" fmla="*/ 1266682 w 3024845"/>
                <a:gd name="connsiteY224" fmla="*/ 399929 h 834218"/>
                <a:gd name="connsiteX225" fmla="*/ 1267442 w 3024845"/>
                <a:gd name="connsiteY225" fmla="*/ 399929 h 834218"/>
                <a:gd name="connsiteX226" fmla="*/ 1272762 w 3024845"/>
                <a:gd name="connsiteY226" fmla="*/ 399929 h 834218"/>
                <a:gd name="connsiteX227" fmla="*/ 1272762 w 3024845"/>
                <a:gd name="connsiteY227" fmla="*/ 335075 h 834218"/>
                <a:gd name="connsiteX228" fmla="*/ 1273776 w 3024845"/>
                <a:gd name="connsiteY228" fmla="*/ 335075 h 834218"/>
                <a:gd name="connsiteX229" fmla="*/ 1280869 w 3024845"/>
                <a:gd name="connsiteY229" fmla="*/ 335075 h 834218"/>
                <a:gd name="connsiteX230" fmla="*/ 1293029 w 3024845"/>
                <a:gd name="connsiteY230" fmla="*/ 291840 h 834218"/>
                <a:gd name="connsiteX231" fmla="*/ 1294296 w 3024845"/>
                <a:gd name="connsiteY231" fmla="*/ 291840 h 834218"/>
                <a:gd name="connsiteX232" fmla="*/ 1303163 w 3024845"/>
                <a:gd name="connsiteY232" fmla="*/ 291840 h 834218"/>
                <a:gd name="connsiteX233" fmla="*/ 1313296 w 3024845"/>
                <a:gd name="connsiteY233" fmla="*/ 335075 h 834218"/>
                <a:gd name="connsiteX234" fmla="*/ 1314309 w 3024845"/>
                <a:gd name="connsiteY234" fmla="*/ 335075 h 834218"/>
                <a:gd name="connsiteX235" fmla="*/ 1321403 w 3024845"/>
                <a:gd name="connsiteY235" fmla="*/ 335075 h 834218"/>
                <a:gd name="connsiteX236" fmla="*/ 1321403 w 3024845"/>
                <a:gd name="connsiteY236" fmla="*/ 373987 h 834218"/>
                <a:gd name="connsiteX237" fmla="*/ 1323176 w 3024845"/>
                <a:gd name="connsiteY237" fmla="*/ 373987 h 834218"/>
                <a:gd name="connsiteX238" fmla="*/ 1335590 w 3024845"/>
                <a:gd name="connsiteY238" fmla="*/ 373987 h 834218"/>
                <a:gd name="connsiteX239" fmla="*/ 1335590 w 3024845"/>
                <a:gd name="connsiteY239" fmla="*/ 376149 h 834218"/>
                <a:gd name="connsiteX240" fmla="*/ 1335590 w 3024845"/>
                <a:gd name="connsiteY240" fmla="*/ 391281 h 834218"/>
                <a:gd name="connsiteX241" fmla="*/ 1339643 w 3024845"/>
                <a:gd name="connsiteY241" fmla="*/ 389120 h 834218"/>
                <a:gd name="connsiteX242" fmla="*/ 1339643 w 3024845"/>
                <a:gd name="connsiteY242" fmla="*/ 373987 h 834218"/>
                <a:gd name="connsiteX243" fmla="*/ 1341163 w 3024845"/>
                <a:gd name="connsiteY243" fmla="*/ 373987 h 834218"/>
                <a:gd name="connsiteX244" fmla="*/ 1351803 w 3024845"/>
                <a:gd name="connsiteY244" fmla="*/ 373987 h 834218"/>
                <a:gd name="connsiteX245" fmla="*/ 1351803 w 3024845"/>
                <a:gd name="connsiteY245" fmla="*/ 375608 h 834218"/>
                <a:gd name="connsiteX246" fmla="*/ 1351803 w 3024845"/>
                <a:gd name="connsiteY246" fmla="*/ 386958 h 834218"/>
                <a:gd name="connsiteX247" fmla="*/ 1382204 w 3024845"/>
                <a:gd name="connsiteY247" fmla="*/ 386958 h 834218"/>
                <a:gd name="connsiteX248" fmla="*/ 1382204 w 3024845"/>
                <a:gd name="connsiteY248" fmla="*/ 350208 h 834218"/>
                <a:gd name="connsiteX249" fmla="*/ 1383470 w 3024845"/>
                <a:gd name="connsiteY249" fmla="*/ 350208 h 834218"/>
                <a:gd name="connsiteX250" fmla="*/ 1392337 w 3024845"/>
                <a:gd name="connsiteY250" fmla="*/ 350208 h 834218"/>
                <a:gd name="connsiteX251" fmla="*/ 1392337 w 3024845"/>
                <a:gd name="connsiteY251" fmla="*/ 371825 h 834218"/>
                <a:gd name="connsiteX252" fmla="*/ 1394364 w 3024845"/>
                <a:gd name="connsiteY252" fmla="*/ 339399 h 834218"/>
                <a:gd name="connsiteX253" fmla="*/ 1416657 w 3024845"/>
                <a:gd name="connsiteY253" fmla="*/ 339399 h 834218"/>
                <a:gd name="connsiteX254" fmla="*/ 1416657 w 3024845"/>
                <a:gd name="connsiteY254" fmla="*/ 337777 h 834218"/>
                <a:gd name="connsiteX255" fmla="*/ 1416657 w 3024845"/>
                <a:gd name="connsiteY255" fmla="*/ 326428 h 834218"/>
                <a:gd name="connsiteX256" fmla="*/ 1417417 w 3024845"/>
                <a:gd name="connsiteY256" fmla="*/ 326428 h 834218"/>
                <a:gd name="connsiteX257" fmla="*/ 1422737 w 3024845"/>
                <a:gd name="connsiteY257" fmla="*/ 326428 h 834218"/>
                <a:gd name="connsiteX258" fmla="*/ 1422737 w 3024845"/>
                <a:gd name="connsiteY258" fmla="*/ 324537 h 834218"/>
                <a:gd name="connsiteX259" fmla="*/ 1422737 w 3024845"/>
                <a:gd name="connsiteY259" fmla="*/ 311296 h 834218"/>
                <a:gd name="connsiteX260" fmla="*/ 1426791 w 3024845"/>
                <a:gd name="connsiteY260" fmla="*/ 317781 h 834218"/>
                <a:gd name="connsiteX261" fmla="*/ 1429071 w 3024845"/>
                <a:gd name="connsiteY261" fmla="*/ 317781 h 834218"/>
                <a:gd name="connsiteX262" fmla="*/ 1445031 w 3024845"/>
                <a:gd name="connsiteY262" fmla="*/ 317781 h 834218"/>
                <a:gd name="connsiteX263" fmla="*/ 1445031 w 3024845"/>
                <a:gd name="connsiteY263" fmla="*/ 316970 h 834218"/>
                <a:gd name="connsiteX264" fmla="*/ 1445031 w 3024845"/>
                <a:gd name="connsiteY264" fmla="*/ 311296 h 834218"/>
                <a:gd name="connsiteX265" fmla="*/ 1445791 w 3024845"/>
                <a:gd name="connsiteY265" fmla="*/ 311296 h 834218"/>
                <a:gd name="connsiteX266" fmla="*/ 1451111 w 3024845"/>
                <a:gd name="connsiteY266" fmla="*/ 311296 h 834218"/>
                <a:gd name="connsiteX267" fmla="*/ 1451111 w 3024845"/>
                <a:gd name="connsiteY267" fmla="*/ 312647 h 834218"/>
                <a:gd name="connsiteX268" fmla="*/ 1451111 w 3024845"/>
                <a:gd name="connsiteY268" fmla="*/ 322105 h 834218"/>
                <a:gd name="connsiteX269" fmla="*/ 1489618 w 3024845"/>
                <a:gd name="connsiteY269" fmla="*/ 322105 h 834218"/>
                <a:gd name="connsiteX270" fmla="*/ 1489618 w 3024845"/>
                <a:gd name="connsiteY270" fmla="*/ 460458 h 834218"/>
                <a:gd name="connsiteX271" fmla="*/ 1491138 w 3024845"/>
                <a:gd name="connsiteY271" fmla="*/ 460458 h 834218"/>
                <a:gd name="connsiteX272" fmla="*/ 1501778 w 3024845"/>
                <a:gd name="connsiteY272" fmla="*/ 460458 h 834218"/>
                <a:gd name="connsiteX273" fmla="*/ 1501778 w 3024845"/>
                <a:gd name="connsiteY273" fmla="*/ 447488 h 834218"/>
                <a:gd name="connsiteX274" fmla="*/ 1505832 w 3024845"/>
                <a:gd name="connsiteY274" fmla="*/ 447488 h 834218"/>
                <a:gd name="connsiteX275" fmla="*/ 1505832 w 3024845"/>
                <a:gd name="connsiteY275" fmla="*/ 460458 h 834218"/>
                <a:gd name="connsiteX276" fmla="*/ 1536232 w 3024845"/>
                <a:gd name="connsiteY276" fmla="*/ 460458 h 834218"/>
                <a:gd name="connsiteX277" fmla="*/ 1536232 w 3024845"/>
                <a:gd name="connsiteY277" fmla="*/ 430193 h 834218"/>
                <a:gd name="connsiteX278" fmla="*/ 1548392 w 3024845"/>
                <a:gd name="connsiteY278" fmla="*/ 430193 h 834218"/>
                <a:gd name="connsiteX279" fmla="*/ 1560552 w 3024845"/>
                <a:gd name="connsiteY279" fmla="*/ 428032 h 834218"/>
                <a:gd name="connsiteX280" fmla="*/ 1564606 w 3024845"/>
                <a:gd name="connsiteY280" fmla="*/ 430193 h 834218"/>
                <a:gd name="connsiteX281" fmla="*/ 1574739 w 3024845"/>
                <a:gd name="connsiteY281" fmla="*/ 430193 h 834218"/>
                <a:gd name="connsiteX282" fmla="*/ 1574739 w 3024845"/>
                <a:gd name="connsiteY282" fmla="*/ 460458 h 834218"/>
                <a:gd name="connsiteX283" fmla="*/ 1582846 w 3024845"/>
                <a:gd name="connsiteY283" fmla="*/ 460458 h 834218"/>
                <a:gd name="connsiteX284" fmla="*/ 1582846 w 3024845"/>
                <a:gd name="connsiteY284" fmla="*/ 477753 h 834218"/>
                <a:gd name="connsiteX285" fmla="*/ 1592182 w 3024845"/>
                <a:gd name="connsiteY285" fmla="*/ 478658 h 834218"/>
                <a:gd name="connsiteX286" fmla="*/ 1605140 w 3024845"/>
                <a:gd name="connsiteY286" fmla="*/ 478658 h 834218"/>
                <a:gd name="connsiteX287" fmla="*/ 1605140 w 3024845"/>
                <a:gd name="connsiteY287" fmla="*/ 462620 h 834218"/>
                <a:gd name="connsiteX288" fmla="*/ 1673096 w 3024845"/>
                <a:gd name="connsiteY288" fmla="*/ 462620 h 834218"/>
                <a:gd name="connsiteX289" fmla="*/ 1673096 w 3024845"/>
                <a:gd name="connsiteY289" fmla="*/ 377367 h 834218"/>
                <a:gd name="connsiteX290" fmla="*/ 1745104 w 3024845"/>
                <a:gd name="connsiteY290" fmla="*/ 377367 h 834218"/>
                <a:gd name="connsiteX291" fmla="*/ 1745104 w 3024845"/>
                <a:gd name="connsiteY291" fmla="*/ 456135 h 834218"/>
                <a:gd name="connsiteX292" fmla="*/ 1747008 w 3024845"/>
                <a:gd name="connsiteY292" fmla="*/ 456135 h 834218"/>
                <a:gd name="connsiteX293" fmla="*/ 1748250 w 3024845"/>
                <a:gd name="connsiteY293" fmla="*/ 478658 h 834218"/>
                <a:gd name="connsiteX294" fmla="*/ 1757926 w 3024845"/>
                <a:gd name="connsiteY294" fmla="*/ 478658 h 834218"/>
                <a:gd name="connsiteX295" fmla="*/ 1759168 w 3024845"/>
                <a:gd name="connsiteY295" fmla="*/ 456135 h 834218"/>
                <a:gd name="connsiteX296" fmla="*/ 1765248 w 3024845"/>
                <a:gd name="connsiteY296" fmla="*/ 456135 h 834218"/>
                <a:gd name="connsiteX297" fmla="*/ 1766490 w 3024845"/>
                <a:gd name="connsiteY297" fmla="*/ 478658 h 834218"/>
                <a:gd name="connsiteX298" fmla="*/ 1817112 w 3024845"/>
                <a:gd name="connsiteY298" fmla="*/ 478658 h 834218"/>
                <a:gd name="connsiteX299" fmla="*/ 1817112 w 3024845"/>
                <a:gd name="connsiteY299" fmla="*/ 315630 h 834218"/>
                <a:gd name="connsiteX300" fmla="*/ 2014439 w 3024845"/>
                <a:gd name="connsiteY300" fmla="*/ 315630 h 834218"/>
                <a:gd name="connsiteX301" fmla="*/ 2014439 w 3024845"/>
                <a:gd name="connsiteY301" fmla="*/ 478658 h 834218"/>
                <a:gd name="connsiteX302" fmla="*/ 2033136 w 3024845"/>
                <a:gd name="connsiteY302" fmla="*/ 478658 h 834218"/>
                <a:gd name="connsiteX303" fmla="*/ 2033136 w 3024845"/>
                <a:gd name="connsiteY303" fmla="*/ 395965 h 834218"/>
                <a:gd name="connsiteX304" fmla="*/ 2128256 w 3024845"/>
                <a:gd name="connsiteY304" fmla="*/ 395965 h 834218"/>
                <a:gd name="connsiteX305" fmla="*/ 2180720 w 3024845"/>
                <a:gd name="connsiteY305" fmla="*/ 330752 h 834218"/>
                <a:gd name="connsiteX306" fmla="*/ 2245574 w 3024845"/>
                <a:gd name="connsiteY306" fmla="*/ 330752 h 834218"/>
                <a:gd name="connsiteX307" fmla="*/ 2245574 w 3024845"/>
                <a:gd name="connsiteY307" fmla="*/ 406414 h 834218"/>
                <a:gd name="connsiteX308" fmla="*/ 2253681 w 3024845"/>
                <a:gd name="connsiteY308" fmla="*/ 406414 h 834218"/>
                <a:gd name="connsiteX309" fmla="*/ 2255708 w 3024845"/>
                <a:gd name="connsiteY309" fmla="*/ 399929 h 834218"/>
                <a:gd name="connsiteX310" fmla="*/ 2261788 w 3024845"/>
                <a:gd name="connsiteY310" fmla="*/ 399929 h 834218"/>
                <a:gd name="connsiteX311" fmla="*/ 2263815 w 3024845"/>
                <a:gd name="connsiteY311" fmla="*/ 408576 h 834218"/>
                <a:gd name="connsiteX312" fmla="*/ 2275975 w 3024845"/>
                <a:gd name="connsiteY312" fmla="*/ 408576 h 834218"/>
                <a:gd name="connsiteX313" fmla="*/ 2275975 w 3024845"/>
                <a:gd name="connsiteY313" fmla="*/ 402090 h 834218"/>
                <a:gd name="connsiteX314" fmla="*/ 2298268 w 3024845"/>
                <a:gd name="connsiteY314" fmla="*/ 402090 h 834218"/>
                <a:gd name="connsiteX315" fmla="*/ 2298268 w 3024845"/>
                <a:gd name="connsiteY315" fmla="*/ 408576 h 834218"/>
                <a:gd name="connsiteX316" fmla="*/ 2318535 w 3024845"/>
                <a:gd name="connsiteY316" fmla="*/ 408576 h 834218"/>
                <a:gd name="connsiteX317" fmla="*/ 2318535 w 3024845"/>
                <a:gd name="connsiteY317" fmla="*/ 453973 h 834218"/>
                <a:gd name="connsiteX318" fmla="*/ 2332722 w 3024845"/>
                <a:gd name="connsiteY318" fmla="*/ 453973 h 834218"/>
                <a:gd name="connsiteX319" fmla="*/ 2332722 w 3024845"/>
                <a:gd name="connsiteY319" fmla="*/ 441002 h 834218"/>
                <a:gd name="connsiteX320" fmla="*/ 2348936 w 3024845"/>
                <a:gd name="connsiteY320" fmla="*/ 441002 h 834218"/>
                <a:gd name="connsiteX321" fmla="*/ 2348936 w 3024845"/>
                <a:gd name="connsiteY321" fmla="*/ 261575 h 834218"/>
                <a:gd name="connsiteX322" fmla="*/ 2355016 w 3024845"/>
                <a:gd name="connsiteY322" fmla="*/ 255089 h 834218"/>
                <a:gd name="connsiteX323" fmla="*/ 2427977 w 3024845"/>
                <a:gd name="connsiteY323" fmla="*/ 255089 h 834218"/>
                <a:gd name="connsiteX324" fmla="*/ 2427977 w 3024845"/>
                <a:gd name="connsiteY324" fmla="*/ 263737 h 834218"/>
                <a:gd name="connsiteX325" fmla="*/ 2438110 w 3024845"/>
                <a:gd name="connsiteY325" fmla="*/ 263737 h 834218"/>
                <a:gd name="connsiteX326" fmla="*/ 2438110 w 3024845"/>
                <a:gd name="connsiteY326" fmla="*/ 378311 h 834218"/>
                <a:gd name="connsiteX327" fmla="*/ 2460404 w 3024845"/>
                <a:gd name="connsiteY327" fmla="*/ 378311 h 834218"/>
                <a:gd name="connsiteX328" fmla="*/ 2460404 w 3024845"/>
                <a:gd name="connsiteY328" fmla="*/ 311296 h 834218"/>
                <a:gd name="connsiteX329" fmla="*/ 2486751 w 3024845"/>
                <a:gd name="connsiteY329" fmla="*/ 311296 h 834218"/>
                <a:gd name="connsiteX330" fmla="*/ 2490804 w 3024845"/>
                <a:gd name="connsiteY330" fmla="*/ 306972 h 834218"/>
                <a:gd name="connsiteX331" fmla="*/ 2498911 w 3024845"/>
                <a:gd name="connsiteY331" fmla="*/ 306972 h 834218"/>
                <a:gd name="connsiteX332" fmla="*/ 2502964 w 3024845"/>
                <a:gd name="connsiteY332" fmla="*/ 311296 h 834218"/>
                <a:gd name="connsiteX333" fmla="*/ 2525258 w 3024845"/>
                <a:gd name="connsiteY333" fmla="*/ 311296 h 834218"/>
                <a:gd name="connsiteX334" fmla="*/ 2525258 w 3024845"/>
                <a:gd name="connsiteY334" fmla="*/ 194560 h 834218"/>
                <a:gd name="connsiteX335" fmla="*/ 2582005 w 3024845"/>
                <a:gd name="connsiteY335" fmla="*/ 183751 h 834218"/>
                <a:gd name="connsiteX336" fmla="*/ 2582005 w 3024845"/>
                <a:gd name="connsiteY336" fmla="*/ 184832 h 834218"/>
                <a:gd name="connsiteX337" fmla="*/ 2582005 w 3024845"/>
                <a:gd name="connsiteY337" fmla="*/ 192398 h 834218"/>
                <a:gd name="connsiteX338" fmla="*/ 2608352 w 3024845"/>
                <a:gd name="connsiteY338" fmla="*/ 192398 h 834218"/>
                <a:gd name="connsiteX339" fmla="*/ 2608352 w 3024845"/>
                <a:gd name="connsiteY339" fmla="*/ 447488 h 834218"/>
                <a:gd name="connsiteX340" fmla="*/ 2630646 w 3024845"/>
                <a:gd name="connsiteY340" fmla="*/ 447488 h 834218"/>
                <a:gd name="connsiteX341" fmla="*/ 2630646 w 3024845"/>
                <a:gd name="connsiteY341" fmla="*/ 443164 h 834218"/>
                <a:gd name="connsiteX342" fmla="*/ 2642806 w 3024845"/>
                <a:gd name="connsiteY342" fmla="*/ 443164 h 834218"/>
                <a:gd name="connsiteX343" fmla="*/ 2642806 w 3024845"/>
                <a:gd name="connsiteY343" fmla="*/ 447488 h 834218"/>
                <a:gd name="connsiteX344" fmla="*/ 2667126 w 3024845"/>
                <a:gd name="connsiteY344" fmla="*/ 447488 h 834218"/>
                <a:gd name="connsiteX345" fmla="*/ 2667126 w 3024845"/>
                <a:gd name="connsiteY345" fmla="*/ 434517 h 834218"/>
                <a:gd name="connsiteX346" fmla="*/ 2695500 w 3024845"/>
                <a:gd name="connsiteY346" fmla="*/ 434517 h 834218"/>
                <a:gd name="connsiteX347" fmla="*/ 2707660 w 3024845"/>
                <a:gd name="connsiteY347" fmla="*/ 430193 h 834218"/>
                <a:gd name="connsiteX348" fmla="*/ 2727927 w 3024845"/>
                <a:gd name="connsiteY348" fmla="*/ 434517 h 834218"/>
                <a:gd name="connsiteX349" fmla="*/ 2727927 w 3024845"/>
                <a:gd name="connsiteY349" fmla="*/ 417223 h 834218"/>
                <a:gd name="connsiteX350" fmla="*/ 2736034 w 3024845"/>
                <a:gd name="connsiteY350" fmla="*/ 417223 h 834218"/>
                <a:gd name="connsiteX351" fmla="*/ 2736034 w 3024845"/>
                <a:gd name="connsiteY351" fmla="*/ 404252 h 834218"/>
                <a:gd name="connsiteX352" fmla="*/ 2792781 w 3024845"/>
                <a:gd name="connsiteY352" fmla="*/ 404252 h 834218"/>
                <a:gd name="connsiteX353" fmla="*/ 2792781 w 3024845"/>
                <a:gd name="connsiteY353" fmla="*/ 373987 h 834218"/>
                <a:gd name="connsiteX354" fmla="*/ 2811021 w 3024845"/>
                <a:gd name="connsiteY354" fmla="*/ 373987 h 834218"/>
                <a:gd name="connsiteX355" fmla="*/ 2811021 w 3024845"/>
                <a:gd name="connsiteY355" fmla="*/ 367502 h 834218"/>
                <a:gd name="connsiteX356" fmla="*/ 2823181 w 3024845"/>
                <a:gd name="connsiteY356" fmla="*/ 367502 h 834218"/>
                <a:gd name="connsiteX357" fmla="*/ 2823181 w 3024845"/>
                <a:gd name="connsiteY357" fmla="*/ 373987 h 834218"/>
                <a:gd name="connsiteX358" fmla="*/ 2839395 w 3024845"/>
                <a:gd name="connsiteY358" fmla="*/ 373987 h 834218"/>
                <a:gd name="connsiteX359" fmla="*/ 2839395 w 3024845"/>
                <a:gd name="connsiteY359" fmla="*/ 423708 h 834218"/>
                <a:gd name="connsiteX360" fmla="*/ 2871822 w 3024845"/>
                <a:gd name="connsiteY360" fmla="*/ 423708 h 834218"/>
                <a:gd name="connsiteX361" fmla="*/ 2871822 w 3024845"/>
                <a:gd name="connsiteY361" fmla="*/ 397767 h 834218"/>
                <a:gd name="connsiteX362" fmla="*/ 2910329 w 3024845"/>
                <a:gd name="connsiteY362" fmla="*/ 397767 h 834218"/>
                <a:gd name="connsiteX363" fmla="*/ 2910329 w 3024845"/>
                <a:gd name="connsiteY363" fmla="*/ 367502 h 834218"/>
                <a:gd name="connsiteX364" fmla="*/ 2958970 w 3024845"/>
                <a:gd name="connsiteY364" fmla="*/ 367502 h 834218"/>
                <a:gd name="connsiteX365" fmla="*/ 2958970 w 3024845"/>
                <a:gd name="connsiteY365" fmla="*/ 478658 h 834218"/>
                <a:gd name="connsiteX366" fmla="*/ 2958970 w 3024845"/>
                <a:gd name="connsiteY366" fmla="*/ 492437 h 834218"/>
                <a:gd name="connsiteX367" fmla="*/ 3024845 w 3024845"/>
                <a:gd name="connsiteY367" fmla="*/ 492437 h 834218"/>
                <a:gd name="connsiteX368" fmla="*/ 3024845 w 3024845"/>
                <a:gd name="connsiteY368" fmla="*/ 834218 h 834218"/>
                <a:gd name="connsiteX369" fmla="*/ 2054 w 3024845"/>
                <a:gd name="connsiteY369" fmla="*/ 831885 h 834218"/>
                <a:gd name="connsiteX370" fmla="*/ 0 w 3024845"/>
                <a:gd name="connsiteY370" fmla="*/ 397767 h 834218"/>
                <a:gd name="connsiteX371" fmla="*/ 20267 w 3024845"/>
                <a:gd name="connsiteY371" fmla="*/ 397767 h 834218"/>
                <a:gd name="connsiteX372" fmla="*/ 20774 w 3024845"/>
                <a:gd name="connsiteY372" fmla="*/ 396686 h 834218"/>
                <a:gd name="connsiteX373" fmla="*/ 24320 w 3024845"/>
                <a:gd name="connsiteY373" fmla="*/ 389120 h 834218"/>
                <a:gd name="connsiteX374" fmla="*/ 26094 w 3024845"/>
                <a:gd name="connsiteY374" fmla="*/ 389390 h 834218"/>
                <a:gd name="connsiteX375" fmla="*/ 38507 w 3024845"/>
                <a:gd name="connsiteY375" fmla="*/ 391281 h 834218"/>
                <a:gd name="connsiteX376" fmla="*/ 39014 w 3024845"/>
                <a:gd name="connsiteY376" fmla="*/ 392633 h 834218"/>
                <a:gd name="connsiteX377" fmla="*/ 42560 w 3024845"/>
                <a:gd name="connsiteY377" fmla="*/ 402090 h 834218"/>
                <a:gd name="connsiteX378" fmla="*/ 68907 w 3024845"/>
                <a:gd name="connsiteY378" fmla="*/ 404252 h 834218"/>
                <a:gd name="connsiteX379" fmla="*/ 68907 w 3024845"/>
                <a:gd name="connsiteY379" fmla="*/ 281031 h 834218"/>
                <a:gd name="connsiteX380" fmla="*/ 70934 w 3024845"/>
                <a:gd name="connsiteY380" fmla="*/ 281031 h 834218"/>
                <a:gd name="connsiteX381" fmla="*/ 85121 w 3024845"/>
                <a:gd name="connsiteY381" fmla="*/ 281031 h 834218"/>
                <a:gd name="connsiteX382" fmla="*/ 85121 w 3024845"/>
                <a:gd name="connsiteY382" fmla="*/ 144839 h 834218"/>
                <a:gd name="connsiteX383" fmla="*/ 86894 w 3024845"/>
                <a:gd name="connsiteY383" fmla="*/ 144839 h 834218"/>
                <a:gd name="connsiteX384" fmla="*/ 99308 w 3024845"/>
                <a:gd name="connsiteY384" fmla="*/ 144839 h 834218"/>
                <a:gd name="connsiteX385" fmla="*/ 99308 w 3024845"/>
                <a:gd name="connsiteY385" fmla="*/ 30265 h 834218"/>
                <a:gd name="connsiteX386" fmla="*/ 103361 w 3024845"/>
                <a:gd name="connsiteY386" fmla="*/ 2161 h 834218"/>
                <a:gd name="connsiteX0" fmla="*/ 99308 w 3024845"/>
                <a:gd name="connsiteY0" fmla="*/ 36988 h 840941"/>
                <a:gd name="connsiteX1" fmla="*/ 200642 w 3024845"/>
                <a:gd name="connsiteY1" fmla="*/ 6723 h 840941"/>
                <a:gd name="connsiteX2" fmla="*/ 220909 w 3024845"/>
                <a:gd name="connsiteY2" fmla="*/ 151562 h 840941"/>
                <a:gd name="connsiteX3" fmla="*/ 223189 w 3024845"/>
                <a:gd name="connsiteY3" fmla="*/ 151562 h 840941"/>
                <a:gd name="connsiteX4" fmla="*/ 239150 w 3024845"/>
                <a:gd name="connsiteY4" fmla="*/ 151562 h 840941"/>
                <a:gd name="connsiteX5" fmla="*/ 239150 w 3024845"/>
                <a:gd name="connsiteY5" fmla="*/ 292077 h 840941"/>
                <a:gd name="connsiteX6" fmla="*/ 240670 w 3024845"/>
                <a:gd name="connsiteY6" fmla="*/ 291807 h 840941"/>
                <a:gd name="connsiteX7" fmla="*/ 251310 w 3024845"/>
                <a:gd name="connsiteY7" fmla="*/ 289916 h 840941"/>
                <a:gd name="connsiteX8" fmla="*/ 249283 w 3024845"/>
                <a:gd name="connsiteY8" fmla="*/ 378548 h 840941"/>
                <a:gd name="connsiteX9" fmla="*/ 250803 w 3024845"/>
                <a:gd name="connsiteY9" fmla="*/ 378819 h 840941"/>
                <a:gd name="connsiteX10" fmla="*/ 261443 w 3024845"/>
                <a:gd name="connsiteY10" fmla="*/ 380710 h 840941"/>
                <a:gd name="connsiteX11" fmla="*/ 261696 w 3024845"/>
                <a:gd name="connsiteY11" fmla="*/ 381521 h 840941"/>
                <a:gd name="connsiteX12" fmla="*/ 263470 w 3024845"/>
                <a:gd name="connsiteY12" fmla="*/ 387196 h 840941"/>
                <a:gd name="connsiteX13" fmla="*/ 264230 w 3024845"/>
                <a:gd name="connsiteY13" fmla="*/ 384764 h 840941"/>
                <a:gd name="connsiteX14" fmla="*/ 269550 w 3024845"/>
                <a:gd name="connsiteY14" fmla="*/ 367740 h 840941"/>
                <a:gd name="connsiteX15" fmla="*/ 271323 w 3024845"/>
                <a:gd name="connsiteY15" fmla="*/ 367740 h 840941"/>
                <a:gd name="connsiteX16" fmla="*/ 283737 w 3024845"/>
                <a:gd name="connsiteY16" fmla="*/ 367740 h 840941"/>
                <a:gd name="connsiteX17" fmla="*/ 283737 w 3024845"/>
                <a:gd name="connsiteY17" fmla="*/ 400166 h 840941"/>
                <a:gd name="connsiteX18" fmla="*/ 284750 w 3024845"/>
                <a:gd name="connsiteY18" fmla="*/ 400707 h 840941"/>
                <a:gd name="connsiteX19" fmla="*/ 291844 w 3024845"/>
                <a:gd name="connsiteY19" fmla="*/ 404490 h 840941"/>
                <a:gd name="connsiteX20" fmla="*/ 291844 w 3024845"/>
                <a:gd name="connsiteY20" fmla="*/ 405841 h 840941"/>
                <a:gd name="connsiteX21" fmla="*/ 291844 w 3024845"/>
                <a:gd name="connsiteY21" fmla="*/ 415299 h 840941"/>
                <a:gd name="connsiteX22" fmla="*/ 336431 w 3024845"/>
                <a:gd name="connsiteY22" fmla="*/ 415299 h 840941"/>
                <a:gd name="connsiteX23" fmla="*/ 336431 w 3024845"/>
                <a:gd name="connsiteY23" fmla="*/ 416380 h 840941"/>
                <a:gd name="connsiteX24" fmla="*/ 336431 w 3024845"/>
                <a:gd name="connsiteY24" fmla="*/ 423946 h 840941"/>
                <a:gd name="connsiteX25" fmla="*/ 338457 w 3024845"/>
                <a:gd name="connsiteY25" fmla="*/ 423946 h 840941"/>
                <a:gd name="connsiteX26" fmla="*/ 352644 w 3024845"/>
                <a:gd name="connsiteY26" fmla="*/ 423946 h 840941"/>
                <a:gd name="connsiteX27" fmla="*/ 352644 w 3024845"/>
                <a:gd name="connsiteY27" fmla="*/ 393681 h 840941"/>
                <a:gd name="connsiteX28" fmla="*/ 397231 w 3024845"/>
                <a:gd name="connsiteY28" fmla="*/ 393681 h 840941"/>
                <a:gd name="connsiteX29" fmla="*/ 397231 w 3024845"/>
                <a:gd name="connsiteY29" fmla="*/ 392330 h 840941"/>
                <a:gd name="connsiteX30" fmla="*/ 397231 w 3024845"/>
                <a:gd name="connsiteY30" fmla="*/ 382872 h 840941"/>
                <a:gd name="connsiteX31" fmla="*/ 398245 w 3024845"/>
                <a:gd name="connsiteY31" fmla="*/ 382872 h 840941"/>
                <a:gd name="connsiteX32" fmla="*/ 405338 w 3024845"/>
                <a:gd name="connsiteY32" fmla="*/ 382872 h 840941"/>
                <a:gd name="connsiteX33" fmla="*/ 405338 w 3024845"/>
                <a:gd name="connsiteY33" fmla="*/ 380981 h 840941"/>
                <a:gd name="connsiteX34" fmla="*/ 405338 w 3024845"/>
                <a:gd name="connsiteY34" fmla="*/ 367740 h 840941"/>
                <a:gd name="connsiteX35" fmla="*/ 406098 w 3024845"/>
                <a:gd name="connsiteY35" fmla="*/ 367740 h 840941"/>
                <a:gd name="connsiteX36" fmla="*/ 411418 w 3024845"/>
                <a:gd name="connsiteY36" fmla="*/ 367740 h 840941"/>
                <a:gd name="connsiteX37" fmla="*/ 411418 w 3024845"/>
                <a:gd name="connsiteY37" fmla="*/ 366659 h 840941"/>
                <a:gd name="connsiteX38" fmla="*/ 411418 w 3024845"/>
                <a:gd name="connsiteY38" fmla="*/ 359092 h 840941"/>
                <a:gd name="connsiteX39" fmla="*/ 413445 w 3024845"/>
                <a:gd name="connsiteY39" fmla="*/ 359092 h 840941"/>
                <a:gd name="connsiteX40" fmla="*/ 427632 w 3024845"/>
                <a:gd name="connsiteY40" fmla="*/ 359092 h 840941"/>
                <a:gd name="connsiteX41" fmla="*/ 427632 w 3024845"/>
                <a:gd name="connsiteY41" fmla="*/ 360173 h 840941"/>
                <a:gd name="connsiteX42" fmla="*/ 427632 w 3024845"/>
                <a:gd name="connsiteY42" fmla="*/ 367740 h 840941"/>
                <a:gd name="connsiteX43" fmla="*/ 449925 w 3024845"/>
                <a:gd name="connsiteY43" fmla="*/ 367740 h 840941"/>
                <a:gd name="connsiteX44" fmla="*/ 449925 w 3024845"/>
                <a:gd name="connsiteY44" fmla="*/ 365848 h 840941"/>
                <a:gd name="connsiteX45" fmla="*/ 449925 w 3024845"/>
                <a:gd name="connsiteY45" fmla="*/ 352607 h 840941"/>
                <a:gd name="connsiteX46" fmla="*/ 451699 w 3024845"/>
                <a:gd name="connsiteY46" fmla="*/ 352607 h 840941"/>
                <a:gd name="connsiteX47" fmla="*/ 464112 w 3024845"/>
                <a:gd name="connsiteY47" fmla="*/ 352607 h 840941"/>
                <a:gd name="connsiteX48" fmla="*/ 464112 w 3024845"/>
                <a:gd name="connsiteY48" fmla="*/ 376387 h 840941"/>
                <a:gd name="connsiteX49" fmla="*/ 465126 w 3024845"/>
                <a:gd name="connsiteY49" fmla="*/ 376387 h 840941"/>
                <a:gd name="connsiteX50" fmla="*/ 472219 w 3024845"/>
                <a:gd name="connsiteY50" fmla="*/ 376387 h 840941"/>
                <a:gd name="connsiteX51" fmla="*/ 472219 w 3024845"/>
                <a:gd name="connsiteY51" fmla="*/ 375306 h 840941"/>
                <a:gd name="connsiteX52" fmla="*/ 472219 w 3024845"/>
                <a:gd name="connsiteY52" fmla="*/ 367740 h 840941"/>
                <a:gd name="connsiteX53" fmla="*/ 473992 w 3024845"/>
                <a:gd name="connsiteY53" fmla="*/ 367740 h 840941"/>
                <a:gd name="connsiteX54" fmla="*/ 486406 w 3024845"/>
                <a:gd name="connsiteY54" fmla="*/ 367740 h 840941"/>
                <a:gd name="connsiteX55" fmla="*/ 486406 w 3024845"/>
                <a:gd name="connsiteY55" fmla="*/ 393681 h 840941"/>
                <a:gd name="connsiteX56" fmla="*/ 488433 w 3024845"/>
                <a:gd name="connsiteY56" fmla="*/ 393681 h 840941"/>
                <a:gd name="connsiteX57" fmla="*/ 502619 w 3024845"/>
                <a:gd name="connsiteY57" fmla="*/ 393681 h 840941"/>
                <a:gd name="connsiteX58" fmla="*/ 502619 w 3024845"/>
                <a:gd name="connsiteY58" fmla="*/ 395302 h 840941"/>
                <a:gd name="connsiteX59" fmla="*/ 502619 w 3024845"/>
                <a:gd name="connsiteY59" fmla="*/ 406652 h 840941"/>
                <a:gd name="connsiteX60" fmla="*/ 503379 w 3024845"/>
                <a:gd name="connsiteY60" fmla="*/ 406652 h 840941"/>
                <a:gd name="connsiteX61" fmla="*/ 508700 w 3024845"/>
                <a:gd name="connsiteY61" fmla="*/ 406652 h 840941"/>
                <a:gd name="connsiteX62" fmla="*/ 508700 w 3024845"/>
                <a:gd name="connsiteY62" fmla="*/ 405841 h 840941"/>
                <a:gd name="connsiteX63" fmla="*/ 508700 w 3024845"/>
                <a:gd name="connsiteY63" fmla="*/ 400166 h 840941"/>
                <a:gd name="connsiteX64" fmla="*/ 539100 w 3024845"/>
                <a:gd name="connsiteY64" fmla="*/ 400166 h 840941"/>
                <a:gd name="connsiteX65" fmla="*/ 539100 w 3024845"/>
                <a:gd name="connsiteY65" fmla="*/ 423946 h 840941"/>
                <a:gd name="connsiteX66" fmla="*/ 540113 w 3024845"/>
                <a:gd name="connsiteY66" fmla="*/ 423946 h 840941"/>
                <a:gd name="connsiteX67" fmla="*/ 547207 w 3024845"/>
                <a:gd name="connsiteY67" fmla="*/ 423946 h 840941"/>
                <a:gd name="connsiteX68" fmla="*/ 547207 w 3024845"/>
                <a:gd name="connsiteY68" fmla="*/ 425027 h 840941"/>
                <a:gd name="connsiteX69" fmla="*/ 547207 w 3024845"/>
                <a:gd name="connsiteY69" fmla="*/ 432593 h 840941"/>
                <a:gd name="connsiteX70" fmla="*/ 547967 w 3024845"/>
                <a:gd name="connsiteY70" fmla="*/ 432593 h 840941"/>
                <a:gd name="connsiteX71" fmla="*/ 553287 w 3024845"/>
                <a:gd name="connsiteY71" fmla="*/ 432593 h 840941"/>
                <a:gd name="connsiteX72" fmla="*/ 553287 w 3024845"/>
                <a:gd name="connsiteY72" fmla="*/ 430431 h 840941"/>
                <a:gd name="connsiteX73" fmla="*/ 553287 w 3024845"/>
                <a:gd name="connsiteY73" fmla="*/ 415299 h 840941"/>
                <a:gd name="connsiteX74" fmla="*/ 554300 w 3024845"/>
                <a:gd name="connsiteY74" fmla="*/ 415299 h 840941"/>
                <a:gd name="connsiteX75" fmla="*/ 561394 w 3024845"/>
                <a:gd name="connsiteY75" fmla="*/ 415299 h 840941"/>
                <a:gd name="connsiteX76" fmla="*/ 561394 w 3024845"/>
                <a:gd name="connsiteY76" fmla="*/ 416380 h 840941"/>
                <a:gd name="connsiteX77" fmla="*/ 561394 w 3024845"/>
                <a:gd name="connsiteY77" fmla="*/ 423946 h 840941"/>
                <a:gd name="connsiteX78" fmla="*/ 566714 w 3024845"/>
                <a:gd name="connsiteY78" fmla="*/ 421953 h 840941"/>
                <a:gd name="connsiteX79" fmla="*/ 567474 w 3024845"/>
                <a:gd name="connsiteY79" fmla="*/ 420973 h 840941"/>
                <a:gd name="connsiteX80" fmla="*/ 567474 w 3024845"/>
                <a:gd name="connsiteY80" fmla="*/ 415299 h 840941"/>
                <a:gd name="connsiteX81" fmla="*/ 605981 w 3024845"/>
                <a:gd name="connsiteY81" fmla="*/ 415299 h 840941"/>
                <a:gd name="connsiteX82" fmla="*/ 605981 w 3024845"/>
                <a:gd name="connsiteY82" fmla="*/ 439078 h 840941"/>
                <a:gd name="connsiteX83" fmla="*/ 608007 w 3024845"/>
                <a:gd name="connsiteY83" fmla="*/ 439078 h 840941"/>
                <a:gd name="connsiteX84" fmla="*/ 622194 w 3024845"/>
                <a:gd name="connsiteY84" fmla="*/ 439078 h 840941"/>
                <a:gd name="connsiteX85" fmla="*/ 622194 w 3024845"/>
                <a:gd name="connsiteY85" fmla="*/ 440159 h 840941"/>
                <a:gd name="connsiteX86" fmla="*/ 622194 w 3024845"/>
                <a:gd name="connsiteY86" fmla="*/ 447725 h 840941"/>
                <a:gd name="connsiteX87" fmla="*/ 623968 w 3024845"/>
                <a:gd name="connsiteY87" fmla="*/ 447725 h 840941"/>
                <a:gd name="connsiteX88" fmla="*/ 636381 w 3024845"/>
                <a:gd name="connsiteY88" fmla="*/ 447725 h 840941"/>
                <a:gd name="connsiteX89" fmla="*/ 636381 w 3024845"/>
                <a:gd name="connsiteY89" fmla="*/ 423946 h 840941"/>
                <a:gd name="connsiteX90" fmla="*/ 637394 w 3024845"/>
                <a:gd name="connsiteY90" fmla="*/ 423946 h 840941"/>
                <a:gd name="connsiteX91" fmla="*/ 644488 w 3024845"/>
                <a:gd name="connsiteY91" fmla="*/ 423946 h 840941"/>
                <a:gd name="connsiteX92" fmla="*/ 644488 w 3024845"/>
                <a:gd name="connsiteY92" fmla="*/ 391519 h 840941"/>
                <a:gd name="connsiteX93" fmla="*/ 645501 w 3024845"/>
                <a:gd name="connsiteY93" fmla="*/ 391519 h 840941"/>
                <a:gd name="connsiteX94" fmla="*/ 652595 w 3024845"/>
                <a:gd name="connsiteY94" fmla="*/ 391519 h 840941"/>
                <a:gd name="connsiteX95" fmla="*/ 652595 w 3024845"/>
                <a:gd name="connsiteY95" fmla="*/ 389628 h 840941"/>
                <a:gd name="connsiteX96" fmla="*/ 652595 w 3024845"/>
                <a:gd name="connsiteY96" fmla="*/ 376387 h 840941"/>
                <a:gd name="connsiteX97" fmla="*/ 651328 w 3024845"/>
                <a:gd name="connsiteY97" fmla="*/ 374765 h 840941"/>
                <a:gd name="connsiteX98" fmla="*/ 656648 w 3024845"/>
                <a:gd name="connsiteY98" fmla="*/ 363416 h 840941"/>
                <a:gd name="connsiteX99" fmla="*/ 664755 w 3024845"/>
                <a:gd name="connsiteY99" fmla="*/ 391519 h 840941"/>
                <a:gd name="connsiteX100" fmla="*/ 665515 w 3024845"/>
                <a:gd name="connsiteY100" fmla="*/ 391519 h 840941"/>
                <a:gd name="connsiteX101" fmla="*/ 670835 w 3024845"/>
                <a:gd name="connsiteY101" fmla="*/ 391519 h 840941"/>
                <a:gd name="connsiteX102" fmla="*/ 670835 w 3024845"/>
                <a:gd name="connsiteY102" fmla="*/ 285592 h 840941"/>
                <a:gd name="connsiteX103" fmla="*/ 672355 w 3024845"/>
                <a:gd name="connsiteY103" fmla="*/ 285592 h 840941"/>
                <a:gd name="connsiteX104" fmla="*/ 682995 w 3024845"/>
                <a:gd name="connsiteY104" fmla="*/ 285592 h 840941"/>
                <a:gd name="connsiteX105" fmla="*/ 682995 w 3024845"/>
                <a:gd name="connsiteY105" fmla="*/ 238033 h 840941"/>
                <a:gd name="connsiteX106" fmla="*/ 709342 w 3024845"/>
                <a:gd name="connsiteY106" fmla="*/ 238033 h 840941"/>
                <a:gd name="connsiteX107" fmla="*/ 709342 w 3024845"/>
                <a:gd name="connsiteY107" fmla="*/ 216415 h 840941"/>
                <a:gd name="connsiteX108" fmla="*/ 743796 w 3024845"/>
                <a:gd name="connsiteY108" fmla="*/ 216415 h 840941"/>
                <a:gd name="connsiteX109" fmla="*/ 743796 w 3024845"/>
                <a:gd name="connsiteY109" fmla="*/ 218847 h 840941"/>
                <a:gd name="connsiteX110" fmla="*/ 743796 w 3024845"/>
                <a:gd name="connsiteY110" fmla="*/ 235871 h 840941"/>
                <a:gd name="connsiteX111" fmla="*/ 746076 w 3024845"/>
                <a:gd name="connsiteY111" fmla="*/ 235871 h 840941"/>
                <a:gd name="connsiteX112" fmla="*/ 762036 w 3024845"/>
                <a:gd name="connsiteY112" fmla="*/ 235871 h 840941"/>
                <a:gd name="connsiteX113" fmla="*/ 762036 w 3024845"/>
                <a:gd name="connsiteY113" fmla="*/ 283430 h 840941"/>
                <a:gd name="connsiteX114" fmla="*/ 763049 w 3024845"/>
                <a:gd name="connsiteY114" fmla="*/ 283430 h 840941"/>
                <a:gd name="connsiteX115" fmla="*/ 770143 w 3024845"/>
                <a:gd name="connsiteY115" fmla="*/ 283430 h 840941"/>
                <a:gd name="connsiteX116" fmla="*/ 784330 w 3024845"/>
                <a:gd name="connsiteY116" fmla="*/ 287754 h 840941"/>
                <a:gd name="connsiteX117" fmla="*/ 784330 w 3024845"/>
                <a:gd name="connsiteY117" fmla="*/ 326666 h 840941"/>
                <a:gd name="connsiteX118" fmla="*/ 785343 w 3024845"/>
                <a:gd name="connsiteY118" fmla="*/ 326666 h 840941"/>
                <a:gd name="connsiteX119" fmla="*/ 792436 w 3024845"/>
                <a:gd name="connsiteY119" fmla="*/ 326666 h 840941"/>
                <a:gd name="connsiteX120" fmla="*/ 792436 w 3024845"/>
                <a:gd name="connsiteY120" fmla="*/ 328287 h 840941"/>
                <a:gd name="connsiteX121" fmla="*/ 792436 w 3024845"/>
                <a:gd name="connsiteY121" fmla="*/ 339636 h 840941"/>
                <a:gd name="connsiteX122" fmla="*/ 794463 w 3024845"/>
                <a:gd name="connsiteY122" fmla="*/ 339636 h 840941"/>
                <a:gd name="connsiteX123" fmla="*/ 808650 w 3024845"/>
                <a:gd name="connsiteY123" fmla="*/ 339636 h 840941"/>
                <a:gd name="connsiteX124" fmla="*/ 814730 w 3024845"/>
                <a:gd name="connsiteY124" fmla="*/ 346122 h 840941"/>
                <a:gd name="connsiteX125" fmla="*/ 814730 w 3024845"/>
                <a:gd name="connsiteY125" fmla="*/ 367740 h 840941"/>
                <a:gd name="connsiteX126" fmla="*/ 817010 w 3024845"/>
                <a:gd name="connsiteY126" fmla="*/ 367740 h 840941"/>
                <a:gd name="connsiteX127" fmla="*/ 832970 w 3024845"/>
                <a:gd name="connsiteY127" fmla="*/ 367740 h 840941"/>
                <a:gd name="connsiteX128" fmla="*/ 832970 w 3024845"/>
                <a:gd name="connsiteY128" fmla="*/ 368820 h 840941"/>
                <a:gd name="connsiteX129" fmla="*/ 832970 w 3024845"/>
                <a:gd name="connsiteY129" fmla="*/ 376387 h 840941"/>
                <a:gd name="connsiteX130" fmla="*/ 834237 w 3024845"/>
                <a:gd name="connsiteY130" fmla="*/ 376387 h 840941"/>
                <a:gd name="connsiteX131" fmla="*/ 843104 w 3024845"/>
                <a:gd name="connsiteY131" fmla="*/ 376387 h 840941"/>
                <a:gd name="connsiteX132" fmla="*/ 843104 w 3024845"/>
                <a:gd name="connsiteY132" fmla="*/ 378548 h 840941"/>
                <a:gd name="connsiteX133" fmla="*/ 843104 w 3024845"/>
                <a:gd name="connsiteY133" fmla="*/ 393681 h 840941"/>
                <a:gd name="connsiteX134" fmla="*/ 847157 w 3024845"/>
                <a:gd name="connsiteY134" fmla="*/ 391789 h 840941"/>
                <a:gd name="connsiteX135" fmla="*/ 847157 w 3024845"/>
                <a:gd name="connsiteY135" fmla="*/ 378548 h 840941"/>
                <a:gd name="connsiteX136" fmla="*/ 848170 w 3024845"/>
                <a:gd name="connsiteY136" fmla="*/ 378548 h 840941"/>
                <a:gd name="connsiteX137" fmla="*/ 855264 w 3024845"/>
                <a:gd name="connsiteY137" fmla="*/ 378548 h 840941"/>
                <a:gd name="connsiteX138" fmla="*/ 855264 w 3024845"/>
                <a:gd name="connsiteY138" fmla="*/ 380170 h 840941"/>
                <a:gd name="connsiteX139" fmla="*/ 855264 w 3024845"/>
                <a:gd name="connsiteY139" fmla="*/ 391519 h 840941"/>
                <a:gd name="connsiteX140" fmla="*/ 856024 w 3024845"/>
                <a:gd name="connsiteY140" fmla="*/ 391519 h 840941"/>
                <a:gd name="connsiteX141" fmla="*/ 861344 w 3024845"/>
                <a:gd name="connsiteY141" fmla="*/ 391519 h 840941"/>
                <a:gd name="connsiteX142" fmla="*/ 909984 w 3024845"/>
                <a:gd name="connsiteY142" fmla="*/ 387196 h 840941"/>
                <a:gd name="connsiteX143" fmla="*/ 909984 w 3024845"/>
                <a:gd name="connsiteY143" fmla="*/ 388547 h 840941"/>
                <a:gd name="connsiteX144" fmla="*/ 909984 w 3024845"/>
                <a:gd name="connsiteY144" fmla="*/ 398004 h 840941"/>
                <a:gd name="connsiteX145" fmla="*/ 910744 w 3024845"/>
                <a:gd name="connsiteY145" fmla="*/ 398004 h 840941"/>
                <a:gd name="connsiteX146" fmla="*/ 916065 w 3024845"/>
                <a:gd name="connsiteY146" fmla="*/ 398004 h 840941"/>
                <a:gd name="connsiteX147" fmla="*/ 916065 w 3024845"/>
                <a:gd name="connsiteY147" fmla="*/ 400166 h 840941"/>
                <a:gd name="connsiteX148" fmla="*/ 916065 w 3024845"/>
                <a:gd name="connsiteY148" fmla="*/ 415299 h 840941"/>
                <a:gd name="connsiteX149" fmla="*/ 918091 w 3024845"/>
                <a:gd name="connsiteY149" fmla="*/ 413948 h 840941"/>
                <a:gd name="connsiteX150" fmla="*/ 932278 w 3024845"/>
                <a:gd name="connsiteY150" fmla="*/ 404490 h 840941"/>
                <a:gd name="connsiteX151" fmla="*/ 938358 w 3024845"/>
                <a:gd name="connsiteY151" fmla="*/ 363416 h 840941"/>
                <a:gd name="connsiteX152" fmla="*/ 939118 w 3024845"/>
                <a:gd name="connsiteY152" fmla="*/ 363146 h 840941"/>
                <a:gd name="connsiteX153" fmla="*/ 944438 w 3024845"/>
                <a:gd name="connsiteY153" fmla="*/ 361254 h 840941"/>
                <a:gd name="connsiteX154" fmla="*/ 946465 w 3024845"/>
                <a:gd name="connsiteY154" fmla="*/ 292077 h 840941"/>
                <a:gd name="connsiteX155" fmla="*/ 948492 w 3024845"/>
                <a:gd name="connsiteY155" fmla="*/ 361254 h 840941"/>
                <a:gd name="connsiteX156" fmla="*/ 949252 w 3024845"/>
                <a:gd name="connsiteY156" fmla="*/ 361524 h 840941"/>
                <a:gd name="connsiteX157" fmla="*/ 954572 w 3024845"/>
                <a:gd name="connsiteY157" fmla="*/ 363416 h 840941"/>
                <a:gd name="connsiteX158" fmla="*/ 954572 w 3024845"/>
                <a:gd name="connsiteY158" fmla="*/ 276945 h 840941"/>
                <a:gd name="connsiteX159" fmla="*/ 958625 w 3024845"/>
                <a:gd name="connsiteY159" fmla="*/ 244518 h 840941"/>
                <a:gd name="connsiteX160" fmla="*/ 997132 w 3024845"/>
                <a:gd name="connsiteY160" fmla="*/ 244518 h 840941"/>
                <a:gd name="connsiteX161" fmla="*/ 997132 w 3024845"/>
                <a:gd name="connsiteY161" fmla="*/ 276945 h 840941"/>
                <a:gd name="connsiteX162" fmla="*/ 997892 w 3024845"/>
                <a:gd name="connsiteY162" fmla="*/ 276945 h 840941"/>
                <a:gd name="connsiteX163" fmla="*/ 1003212 w 3024845"/>
                <a:gd name="connsiteY163" fmla="*/ 276945 h 840941"/>
                <a:gd name="connsiteX164" fmla="*/ 1003212 w 3024845"/>
                <a:gd name="connsiteY164" fmla="*/ 194797 h 840941"/>
                <a:gd name="connsiteX165" fmla="*/ 1004986 w 3024845"/>
                <a:gd name="connsiteY165" fmla="*/ 194797 h 840941"/>
                <a:gd name="connsiteX166" fmla="*/ 1017399 w 3024845"/>
                <a:gd name="connsiteY166" fmla="*/ 194797 h 840941"/>
                <a:gd name="connsiteX167" fmla="*/ 1017399 w 3024845"/>
                <a:gd name="connsiteY167" fmla="*/ 192906 h 840941"/>
                <a:gd name="connsiteX168" fmla="*/ 1017399 w 3024845"/>
                <a:gd name="connsiteY168" fmla="*/ 179665 h 840941"/>
                <a:gd name="connsiteX169" fmla="*/ 1039693 w 3024845"/>
                <a:gd name="connsiteY169" fmla="*/ 179665 h 840941"/>
                <a:gd name="connsiteX170" fmla="*/ 1039693 w 3024845"/>
                <a:gd name="connsiteY170" fmla="*/ 178584 h 840941"/>
                <a:gd name="connsiteX171" fmla="*/ 1039693 w 3024845"/>
                <a:gd name="connsiteY171" fmla="*/ 171018 h 840941"/>
                <a:gd name="connsiteX172" fmla="*/ 1041466 w 3024845"/>
                <a:gd name="connsiteY172" fmla="*/ 171018 h 840941"/>
                <a:gd name="connsiteX173" fmla="*/ 1053880 w 3024845"/>
                <a:gd name="connsiteY173" fmla="*/ 171018 h 840941"/>
                <a:gd name="connsiteX174" fmla="*/ 1053880 w 3024845"/>
                <a:gd name="connsiteY174" fmla="*/ 172099 h 840941"/>
                <a:gd name="connsiteX175" fmla="*/ 1053880 w 3024845"/>
                <a:gd name="connsiteY175" fmla="*/ 179665 h 840941"/>
                <a:gd name="connsiteX176" fmla="*/ 1054640 w 3024845"/>
                <a:gd name="connsiteY176" fmla="*/ 179665 h 840941"/>
                <a:gd name="connsiteX177" fmla="*/ 1059960 w 3024845"/>
                <a:gd name="connsiteY177" fmla="*/ 179665 h 840941"/>
                <a:gd name="connsiteX178" fmla="*/ 1070093 w 3024845"/>
                <a:gd name="connsiteY178" fmla="*/ 175341 h 840941"/>
                <a:gd name="connsiteX179" fmla="*/ 1074146 w 3024845"/>
                <a:gd name="connsiteY179" fmla="*/ 178584 h 840941"/>
                <a:gd name="connsiteX180" fmla="*/ 1074146 w 3024845"/>
                <a:gd name="connsiteY180" fmla="*/ 171018 h 840941"/>
                <a:gd name="connsiteX181" fmla="*/ 1076426 w 3024845"/>
                <a:gd name="connsiteY181" fmla="*/ 171018 h 840941"/>
                <a:gd name="connsiteX182" fmla="*/ 1092387 w 3024845"/>
                <a:gd name="connsiteY182" fmla="*/ 171018 h 840941"/>
                <a:gd name="connsiteX183" fmla="*/ 1092387 w 3024845"/>
                <a:gd name="connsiteY183" fmla="*/ 172099 h 840941"/>
                <a:gd name="connsiteX184" fmla="*/ 1092387 w 3024845"/>
                <a:gd name="connsiteY184" fmla="*/ 179665 h 840941"/>
                <a:gd name="connsiteX185" fmla="*/ 1122787 w 3024845"/>
                <a:gd name="connsiteY185" fmla="*/ 179665 h 840941"/>
                <a:gd name="connsiteX186" fmla="*/ 1122787 w 3024845"/>
                <a:gd name="connsiteY186" fmla="*/ 181286 h 840941"/>
                <a:gd name="connsiteX187" fmla="*/ 1122787 w 3024845"/>
                <a:gd name="connsiteY187" fmla="*/ 192636 h 840941"/>
                <a:gd name="connsiteX188" fmla="*/ 1149134 w 3024845"/>
                <a:gd name="connsiteY188" fmla="*/ 192636 h 840941"/>
                <a:gd name="connsiteX189" fmla="*/ 1149134 w 3024845"/>
                <a:gd name="connsiteY189" fmla="*/ 222900 h 840941"/>
                <a:gd name="connsiteX190" fmla="*/ 1149894 w 3024845"/>
                <a:gd name="connsiteY190" fmla="*/ 222900 h 840941"/>
                <a:gd name="connsiteX191" fmla="*/ 1155214 w 3024845"/>
                <a:gd name="connsiteY191" fmla="*/ 222900 h 840941"/>
                <a:gd name="connsiteX192" fmla="*/ 1155214 w 3024845"/>
                <a:gd name="connsiteY192" fmla="*/ 223981 h 840941"/>
                <a:gd name="connsiteX193" fmla="*/ 1155214 w 3024845"/>
                <a:gd name="connsiteY193" fmla="*/ 231548 h 840941"/>
                <a:gd name="connsiteX194" fmla="*/ 1159268 w 3024845"/>
                <a:gd name="connsiteY194" fmla="*/ 261812 h 840941"/>
                <a:gd name="connsiteX195" fmla="*/ 1160028 w 3024845"/>
                <a:gd name="connsiteY195" fmla="*/ 261812 h 840941"/>
                <a:gd name="connsiteX196" fmla="*/ 1165348 w 3024845"/>
                <a:gd name="connsiteY196" fmla="*/ 261812 h 840941"/>
                <a:gd name="connsiteX197" fmla="*/ 1165348 w 3024845"/>
                <a:gd name="connsiteY197" fmla="*/ 262623 h 840941"/>
                <a:gd name="connsiteX198" fmla="*/ 1165348 w 3024845"/>
                <a:gd name="connsiteY198" fmla="*/ 268298 h 840941"/>
                <a:gd name="connsiteX199" fmla="*/ 1166361 w 3024845"/>
                <a:gd name="connsiteY199" fmla="*/ 268298 h 840941"/>
                <a:gd name="connsiteX200" fmla="*/ 1173454 w 3024845"/>
                <a:gd name="connsiteY200" fmla="*/ 268298 h 840941"/>
                <a:gd name="connsiteX201" fmla="*/ 1173454 w 3024845"/>
                <a:gd name="connsiteY201" fmla="*/ 298563 h 840941"/>
                <a:gd name="connsiteX202" fmla="*/ 1175481 w 3024845"/>
                <a:gd name="connsiteY202" fmla="*/ 298563 h 840941"/>
                <a:gd name="connsiteX203" fmla="*/ 1189668 w 3024845"/>
                <a:gd name="connsiteY203" fmla="*/ 298563 h 840941"/>
                <a:gd name="connsiteX204" fmla="*/ 1189668 w 3024845"/>
                <a:gd name="connsiteY204" fmla="*/ 322342 h 840941"/>
                <a:gd name="connsiteX205" fmla="*/ 1191695 w 3024845"/>
                <a:gd name="connsiteY205" fmla="*/ 323963 h 840941"/>
                <a:gd name="connsiteX206" fmla="*/ 1191695 w 3024845"/>
                <a:gd name="connsiteY206" fmla="*/ 335313 h 840941"/>
                <a:gd name="connsiteX207" fmla="*/ 1192455 w 3024845"/>
                <a:gd name="connsiteY207" fmla="*/ 335313 h 840941"/>
                <a:gd name="connsiteX208" fmla="*/ 1197775 w 3024845"/>
                <a:gd name="connsiteY208" fmla="*/ 335313 h 840941"/>
                <a:gd name="connsiteX209" fmla="*/ 1197775 w 3024845"/>
                <a:gd name="connsiteY209" fmla="*/ 359092 h 840941"/>
                <a:gd name="connsiteX210" fmla="*/ 1199041 w 3024845"/>
                <a:gd name="connsiteY210" fmla="*/ 359092 h 840941"/>
                <a:gd name="connsiteX211" fmla="*/ 1207908 w 3024845"/>
                <a:gd name="connsiteY211" fmla="*/ 359092 h 840941"/>
                <a:gd name="connsiteX212" fmla="*/ 1209935 w 3024845"/>
                <a:gd name="connsiteY212" fmla="*/ 363146 h 840941"/>
                <a:gd name="connsiteX213" fmla="*/ 1209935 w 3024845"/>
                <a:gd name="connsiteY213" fmla="*/ 376387 h 840941"/>
                <a:gd name="connsiteX214" fmla="*/ 1211455 w 3024845"/>
                <a:gd name="connsiteY214" fmla="*/ 374495 h 840941"/>
                <a:gd name="connsiteX215" fmla="*/ 1222095 w 3024845"/>
                <a:gd name="connsiteY215" fmla="*/ 361254 h 840941"/>
                <a:gd name="connsiteX216" fmla="*/ 1250469 w 3024845"/>
                <a:gd name="connsiteY216" fmla="*/ 361254 h 840941"/>
                <a:gd name="connsiteX217" fmla="*/ 1250469 w 3024845"/>
                <a:gd name="connsiteY217" fmla="*/ 447725 h 840941"/>
                <a:gd name="connsiteX218" fmla="*/ 1251229 w 3024845"/>
                <a:gd name="connsiteY218" fmla="*/ 447725 h 840941"/>
                <a:gd name="connsiteX219" fmla="*/ 1256549 w 3024845"/>
                <a:gd name="connsiteY219" fmla="*/ 447725 h 840941"/>
                <a:gd name="connsiteX220" fmla="*/ 1257309 w 3024845"/>
                <a:gd name="connsiteY220" fmla="*/ 446374 h 840941"/>
                <a:gd name="connsiteX221" fmla="*/ 1262629 w 3024845"/>
                <a:gd name="connsiteY221" fmla="*/ 436916 h 840941"/>
                <a:gd name="connsiteX222" fmla="*/ 1262629 w 3024845"/>
                <a:gd name="connsiteY222" fmla="*/ 438808 h 840941"/>
                <a:gd name="connsiteX223" fmla="*/ 1262629 w 3024845"/>
                <a:gd name="connsiteY223" fmla="*/ 452049 h 840941"/>
                <a:gd name="connsiteX224" fmla="*/ 1266682 w 3024845"/>
                <a:gd name="connsiteY224" fmla="*/ 406652 h 840941"/>
                <a:gd name="connsiteX225" fmla="*/ 1267442 w 3024845"/>
                <a:gd name="connsiteY225" fmla="*/ 406652 h 840941"/>
                <a:gd name="connsiteX226" fmla="*/ 1272762 w 3024845"/>
                <a:gd name="connsiteY226" fmla="*/ 406652 h 840941"/>
                <a:gd name="connsiteX227" fmla="*/ 1272762 w 3024845"/>
                <a:gd name="connsiteY227" fmla="*/ 341798 h 840941"/>
                <a:gd name="connsiteX228" fmla="*/ 1273776 w 3024845"/>
                <a:gd name="connsiteY228" fmla="*/ 341798 h 840941"/>
                <a:gd name="connsiteX229" fmla="*/ 1280869 w 3024845"/>
                <a:gd name="connsiteY229" fmla="*/ 341798 h 840941"/>
                <a:gd name="connsiteX230" fmla="*/ 1293029 w 3024845"/>
                <a:gd name="connsiteY230" fmla="*/ 298563 h 840941"/>
                <a:gd name="connsiteX231" fmla="*/ 1294296 w 3024845"/>
                <a:gd name="connsiteY231" fmla="*/ 298563 h 840941"/>
                <a:gd name="connsiteX232" fmla="*/ 1303163 w 3024845"/>
                <a:gd name="connsiteY232" fmla="*/ 298563 h 840941"/>
                <a:gd name="connsiteX233" fmla="*/ 1313296 w 3024845"/>
                <a:gd name="connsiteY233" fmla="*/ 341798 h 840941"/>
                <a:gd name="connsiteX234" fmla="*/ 1314309 w 3024845"/>
                <a:gd name="connsiteY234" fmla="*/ 341798 h 840941"/>
                <a:gd name="connsiteX235" fmla="*/ 1321403 w 3024845"/>
                <a:gd name="connsiteY235" fmla="*/ 341798 h 840941"/>
                <a:gd name="connsiteX236" fmla="*/ 1321403 w 3024845"/>
                <a:gd name="connsiteY236" fmla="*/ 380710 h 840941"/>
                <a:gd name="connsiteX237" fmla="*/ 1323176 w 3024845"/>
                <a:gd name="connsiteY237" fmla="*/ 380710 h 840941"/>
                <a:gd name="connsiteX238" fmla="*/ 1335590 w 3024845"/>
                <a:gd name="connsiteY238" fmla="*/ 380710 h 840941"/>
                <a:gd name="connsiteX239" fmla="*/ 1335590 w 3024845"/>
                <a:gd name="connsiteY239" fmla="*/ 382872 h 840941"/>
                <a:gd name="connsiteX240" fmla="*/ 1335590 w 3024845"/>
                <a:gd name="connsiteY240" fmla="*/ 398004 h 840941"/>
                <a:gd name="connsiteX241" fmla="*/ 1339643 w 3024845"/>
                <a:gd name="connsiteY241" fmla="*/ 395843 h 840941"/>
                <a:gd name="connsiteX242" fmla="*/ 1339643 w 3024845"/>
                <a:gd name="connsiteY242" fmla="*/ 380710 h 840941"/>
                <a:gd name="connsiteX243" fmla="*/ 1341163 w 3024845"/>
                <a:gd name="connsiteY243" fmla="*/ 380710 h 840941"/>
                <a:gd name="connsiteX244" fmla="*/ 1351803 w 3024845"/>
                <a:gd name="connsiteY244" fmla="*/ 380710 h 840941"/>
                <a:gd name="connsiteX245" fmla="*/ 1351803 w 3024845"/>
                <a:gd name="connsiteY245" fmla="*/ 382331 h 840941"/>
                <a:gd name="connsiteX246" fmla="*/ 1351803 w 3024845"/>
                <a:gd name="connsiteY246" fmla="*/ 393681 h 840941"/>
                <a:gd name="connsiteX247" fmla="*/ 1382204 w 3024845"/>
                <a:gd name="connsiteY247" fmla="*/ 393681 h 840941"/>
                <a:gd name="connsiteX248" fmla="*/ 1382204 w 3024845"/>
                <a:gd name="connsiteY248" fmla="*/ 356931 h 840941"/>
                <a:gd name="connsiteX249" fmla="*/ 1383470 w 3024845"/>
                <a:gd name="connsiteY249" fmla="*/ 356931 h 840941"/>
                <a:gd name="connsiteX250" fmla="*/ 1392337 w 3024845"/>
                <a:gd name="connsiteY250" fmla="*/ 356931 h 840941"/>
                <a:gd name="connsiteX251" fmla="*/ 1392337 w 3024845"/>
                <a:gd name="connsiteY251" fmla="*/ 378548 h 840941"/>
                <a:gd name="connsiteX252" fmla="*/ 1394364 w 3024845"/>
                <a:gd name="connsiteY252" fmla="*/ 346122 h 840941"/>
                <a:gd name="connsiteX253" fmla="*/ 1416657 w 3024845"/>
                <a:gd name="connsiteY253" fmla="*/ 346122 h 840941"/>
                <a:gd name="connsiteX254" fmla="*/ 1416657 w 3024845"/>
                <a:gd name="connsiteY254" fmla="*/ 344500 h 840941"/>
                <a:gd name="connsiteX255" fmla="*/ 1416657 w 3024845"/>
                <a:gd name="connsiteY255" fmla="*/ 333151 h 840941"/>
                <a:gd name="connsiteX256" fmla="*/ 1417417 w 3024845"/>
                <a:gd name="connsiteY256" fmla="*/ 333151 h 840941"/>
                <a:gd name="connsiteX257" fmla="*/ 1422737 w 3024845"/>
                <a:gd name="connsiteY257" fmla="*/ 333151 h 840941"/>
                <a:gd name="connsiteX258" fmla="*/ 1422737 w 3024845"/>
                <a:gd name="connsiteY258" fmla="*/ 331260 h 840941"/>
                <a:gd name="connsiteX259" fmla="*/ 1422737 w 3024845"/>
                <a:gd name="connsiteY259" fmla="*/ 318019 h 840941"/>
                <a:gd name="connsiteX260" fmla="*/ 1426791 w 3024845"/>
                <a:gd name="connsiteY260" fmla="*/ 324504 h 840941"/>
                <a:gd name="connsiteX261" fmla="*/ 1429071 w 3024845"/>
                <a:gd name="connsiteY261" fmla="*/ 324504 h 840941"/>
                <a:gd name="connsiteX262" fmla="*/ 1445031 w 3024845"/>
                <a:gd name="connsiteY262" fmla="*/ 324504 h 840941"/>
                <a:gd name="connsiteX263" fmla="*/ 1445031 w 3024845"/>
                <a:gd name="connsiteY263" fmla="*/ 323693 h 840941"/>
                <a:gd name="connsiteX264" fmla="*/ 1445031 w 3024845"/>
                <a:gd name="connsiteY264" fmla="*/ 318019 h 840941"/>
                <a:gd name="connsiteX265" fmla="*/ 1445791 w 3024845"/>
                <a:gd name="connsiteY265" fmla="*/ 318019 h 840941"/>
                <a:gd name="connsiteX266" fmla="*/ 1451111 w 3024845"/>
                <a:gd name="connsiteY266" fmla="*/ 318019 h 840941"/>
                <a:gd name="connsiteX267" fmla="*/ 1451111 w 3024845"/>
                <a:gd name="connsiteY267" fmla="*/ 319370 h 840941"/>
                <a:gd name="connsiteX268" fmla="*/ 1451111 w 3024845"/>
                <a:gd name="connsiteY268" fmla="*/ 328828 h 840941"/>
                <a:gd name="connsiteX269" fmla="*/ 1489618 w 3024845"/>
                <a:gd name="connsiteY269" fmla="*/ 328828 h 840941"/>
                <a:gd name="connsiteX270" fmla="*/ 1489618 w 3024845"/>
                <a:gd name="connsiteY270" fmla="*/ 467181 h 840941"/>
                <a:gd name="connsiteX271" fmla="*/ 1491138 w 3024845"/>
                <a:gd name="connsiteY271" fmla="*/ 467181 h 840941"/>
                <a:gd name="connsiteX272" fmla="*/ 1501778 w 3024845"/>
                <a:gd name="connsiteY272" fmla="*/ 467181 h 840941"/>
                <a:gd name="connsiteX273" fmla="*/ 1501778 w 3024845"/>
                <a:gd name="connsiteY273" fmla="*/ 454211 h 840941"/>
                <a:gd name="connsiteX274" fmla="*/ 1505832 w 3024845"/>
                <a:gd name="connsiteY274" fmla="*/ 454211 h 840941"/>
                <a:gd name="connsiteX275" fmla="*/ 1505832 w 3024845"/>
                <a:gd name="connsiteY275" fmla="*/ 467181 h 840941"/>
                <a:gd name="connsiteX276" fmla="*/ 1536232 w 3024845"/>
                <a:gd name="connsiteY276" fmla="*/ 467181 h 840941"/>
                <a:gd name="connsiteX277" fmla="*/ 1536232 w 3024845"/>
                <a:gd name="connsiteY277" fmla="*/ 436916 h 840941"/>
                <a:gd name="connsiteX278" fmla="*/ 1548392 w 3024845"/>
                <a:gd name="connsiteY278" fmla="*/ 436916 h 840941"/>
                <a:gd name="connsiteX279" fmla="*/ 1560552 w 3024845"/>
                <a:gd name="connsiteY279" fmla="*/ 434755 h 840941"/>
                <a:gd name="connsiteX280" fmla="*/ 1564606 w 3024845"/>
                <a:gd name="connsiteY280" fmla="*/ 436916 h 840941"/>
                <a:gd name="connsiteX281" fmla="*/ 1574739 w 3024845"/>
                <a:gd name="connsiteY281" fmla="*/ 436916 h 840941"/>
                <a:gd name="connsiteX282" fmla="*/ 1574739 w 3024845"/>
                <a:gd name="connsiteY282" fmla="*/ 467181 h 840941"/>
                <a:gd name="connsiteX283" fmla="*/ 1582846 w 3024845"/>
                <a:gd name="connsiteY283" fmla="*/ 467181 h 840941"/>
                <a:gd name="connsiteX284" fmla="*/ 1582846 w 3024845"/>
                <a:gd name="connsiteY284" fmla="*/ 484476 h 840941"/>
                <a:gd name="connsiteX285" fmla="*/ 1592182 w 3024845"/>
                <a:gd name="connsiteY285" fmla="*/ 485381 h 840941"/>
                <a:gd name="connsiteX286" fmla="*/ 1605140 w 3024845"/>
                <a:gd name="connsiteY286" fmla="*/ 485381 h 840941"/>
                <a:gd name="connsiteX287" fmla="*/ 1605140 w 3024845"/>
                <a:gd name="connsiteY287" fmla="*/ 469343 h 840941"/>
                <a:gd name="connsiteX288" fmla="*/ 1673096 w 3024845"/>
                <a:gd name="connsiteY288" fmla="*/ 469343 h 840941"/>
                <a:gd name="connsiteX289" fmla="*/ 1673096 w 3024845"/>
                <a:gd name="connsiteY289" fmla="*/ 384090 h 840941"/>
                <a:gd name="connsiteX290" fmla="*/ 1745104 w 3024845"/>
                <a:gd name="connsiteY290" fmla="*/ 384090 h 840941"/>
                <a:gd name="connsiteX291" fmla="*/ 1745104 w 3024845"/>
                <a:gd name="connsiteY291" fmla="*/ 462858 h 840941"/>
                <a:gd name="connsiteX292" fmla="*/ 1747008 w 3024845"/>
                <a:gd name="connsiteY292" fmla="*/ 462858 h 840941"/>
                <a:gd name="connsiteX293" fmla="*/ 1748250 w 3024845"/>
                <a:gd name="connsiteY293" fmla="*/ 485381 h 840941"/>
                <a:gd name="connsiteX294" fmla="*/ 1757926 w 3024845"/>
                <a:gd name="connsiteY294" fmla="*/ 485381 h 840941"/>
                <a:gd name="connsiteX295" fmla="*/ 1759168 w 3024845"/>
                <a:gd name="connsiteY295" fmla="*/ 462858 h 840941"/>
                <a:gd name="connsiteX296" fmla="*/ 1765248 w 3024845"/>
                <a:gd name="connsiteY296" fmla="*/ 462858 h 840941"/>
                <a:gd name="connsiteX297" fmla="*/ 1766490 w 3024845"/>
                <a:gd name="connsiteY297" fmla="*/ 485381 h 840941"/>
                <a:gd name="connsiteX298" fmla="*/ 1817112 w 3024845"/>
                <a:gd name="connsiteY298" fmla="*/ 485381 h 840941"/>
                <a:gd name="connsiteX299" fmla="*/ 1817112 w 3024845"/>
                <a:gd name="connsiteY299" fmla="*/ 322353 h 840941"/>
                <a:gd name="connsiteX300" fmla="*/ 2014439 w 3024845"/>
                <a:gd name="connsiteY300" fmla="*/ 322353 h 840941"/>
                <a:gd name="connsiteX301" fmla="*/ 2014439 w 3024845"/>
                <a:gd name="connsiteY301" fmla="*/ 485381 h 840941"/>
                <a:gd name="connsiteX302" fmla="*/ 2033136 w 3024845"/>
                <a:gd name="connsiteY302" fmla="*/ 485381 h 840941"/>
                <a:gd name="connsiteX303" fmla="*/ 2033136 w 3024845"/>
                <a:gd name="connsiteY303" fmla="*/ 402688 h 840941"/>
                <a:gd name="connsiteX304" fmla="*/ 2128256 w 3024845"/>
                <a:gd name="connsiteY304" fmla="*/ 402688 h 840941"/>
                <a:gd name="connsiteX305" fmla="*/ 2180720 w 3024845"/>
                <a:gd name="connsiteY305" fmla="*/ 337475 h 840941"/>
                <a:gd name="connsiteX306" fmla="*/ 2245574 w 3024845"/>
                <a:gd name="connsiteY306" fmla="*/ 337475 h 840941"/>
                <a:gd name="connsiteX307" fmla="*/ 2245574 w 3024845"/>
                <a:gd name="connsiteY307" fmla="*/ 413137 h 840941"/>
                <a:gd name="connsiteX308" fmla="*/ 2253681 w 3024845"/>
                <a:gd name="connsiteY308" fmla="*/ 413137 h 840941"/>
                <a:gd name="connsiteX309" fmla="*/ 2255708 w 3024845"/>
                <a:gd name="connsiteY309" fmla="*/ 406652 h 840941"/>
                <a:gd name="connsiteX310" fmla="*/ 2261788 w 3024845"/>
                <a:gd name="connsiteY310" fmla="*/ 406652 h 840941"/>
                <a:gd name="connsiteX311" fmla="*/ 2263815 w 3024845"/>
                <a:gd name="connsiteY311" fmla="*/ 415299 h 840941"/>
                <a:gd name="connsiteX312" fmla="*/ 2275975 w 3024845"/>
                <a:gd name="connsiteY312" fmla="*/ 415299 h 840941"/>
                <a:gd name="connsiteX313" fmla="*/ 2275975 w 3024845"/>
                <a:gd name="connsiteY313" fmla="*/ 408813 h 840941"/>
                <a:gd name="connsiteX314" fmla="*/ 2298268 w 3024845"/>
                <a:gd name="connsiteY314" fmla="*/ 408813 h 840941"/>
                <a:gd name="connsiteX315" fmla="*/ 2298268 w 3024845"/>
                <a:gd name="connsiteY315" fmla="*/ 415299 h 840941"/>
                <a:gd name="connsiteX316" fmla="*/ 2318535 w 3024845"/>
                <a:gd name="connsiteY316" fmla="*/ 415299 h 840941"/>
                <a:gd name="connsiteX317" fmla="*/ 2318535 w 3024845"/>
                <a:gd name="connsiteY317" fmla="*/ 460696 h 840941"/>
                <a:gd name="connsiteX318" fmla="*/ 2332722 w 3024845"/>
                <a:gd name="connsiteY318" fmla="*/ 460696 h 840941"/>
                <a:gd name="connsiteX319" fmla="*/ 2332722 w 3024845"/>
                <a:gd name="connsiteY319" fmla="*/ 447725 h 840941"/>
                <a:gd name="connsiteX320" fmla="*/ 2348936 w 3024845"/>
                <a:gd name="connsiteY320" fmla="*/ 447725 h 840941"/>
                <a:gd name="connsiteX321" fmla="*/ 2348936 w 3024845"/>
                <a:gd name="connsiteY321" fmla="*/ 268298 h 840941"/>
                <a:gd name="connsiteX322" fmla="*/ 2355016 w 3024845"/>
                <a:gd name="connsiteY322" fmla="*/ 261812 h 840941"/>
                <a:gd name="connsiteX323" fmla="*/ 2427977 w 3024845"/>
                <a:gd name="connsiteY323" fmla="*/ 261812 h 840941"/>
                <a:gd name="connsiteX324" fmla="*/ 2427977 w 3024845"/>
                <a:gd name="connsiteY324" fmla="*/ 270460 h 840941"/>
                <a:gd name="connsiteX325" fmla="*/ 2438110 w 3024845"/>
                <a:gd name="connsiteY325" fmla="*/ 270460 h 840941"/>
                <a:gd name="connsiteX326" fmla="*/ 2438110 w 3024845"/>
                <a:gd name="connsiteY326" fmla="*/ 385034 h 840941"/>
                <a:gd name="connsiteX327" fmla="*/ 2460404 w 3024845"/>
                <a:gd name="connsiteY327" fmla="*/ 385034 h 840941"/>
                <a:gd name="connsiteX328" fmla="*/ 2460404 w 3024845"/>
                <a:gd name="connsiteY328" fmla="*/ 318019 h 840941"/>
                <a:gd name="connsiteX329" fmla="*/ 2486751 w 3024845"/>
                <a:gd name="connsiteY329" fmla="*/ 318019 h 840941"/>
                <a:gd name="connsiteX330" fmla="*/ 2490804 w 3024845"/>
                <a:gd name="connsiteY330" fmla="*/ 313695 h 840941"/>
                <a:gd name="connsiteX331" fmla="*/ 2498911 w 3024845"/>
                <a:gd name="connsiteY331" fmla="*/ 313695 h 840941"/>
                <a:gd name="connsiteX332" fmla="*/ 2502964 w 3024845"/>
                <a:gd name="connsiteY332" fmla="*/ 318019 h 840941"/>
                <a:gd name="connsiteX333" fmla="*/ 2525258 w 3024845"/>
                <a:gd name="connsiteY333" fmla="*/ 318019 h 840941"/>
                <a:gd name="connsiteX334" fmla="*/ 2525258 w 3024845"/>
                <a:gd name="connsiteY334" fmla="*/ 201283 h 840941"/>
                <a:gd name="connsiteX335" fmla="*/ 2582005 w 3024845"/>
                <a:gd name="connsiteY335" fmla="*/ 190474 h 840941"/>
                <a:gd name="connsiteX336" fmla="*/ 2582005 w 3024845"/>
                <a:gd name="connsiteY336" fmla="*/ 191555 h 840941"/>
                <a:gd name="connsiteX337" fmla="*/ 2582005 w 3024845"/>
                <a:gd name="connsiteY337" fmla="*/ 199121 h 840941"/>
                <a:gd name="connsiteX338" fmla="*/ 2608352 w 3024845"/>
                <a:gd name="connsiteY338" fmla="*/ 199121 h 840941"/>
                <a:gd name="connsiteX339" fmla="*/ 2608352 w 3024845"/>
                <a:gd name="connsiteY339" fmla="*/ 454211 h 840941"/>
                <a:gd name="connsiteX340" fmla="*/ 2630646 w 3024845"/>
                <a:gd name="connsiteY340" fmla="*/ 454211 h 840941"/>
                <a:gd name="connsiteX341" fmla="*/ 2630646 w 3024845"/>
                <a:gd name="connsiteY341" fmla="*/ 449887 h 840941"/>
                <a:gd name="connsiteX342" fmla="*/ 2642806 w 3024845"/>
                <a:gd name="connsiteY342" fmla="*/ 449887 h 840941"/>
                <a:gd name="connsiteX343" fmla="*/ 2642806 w 3024845"/>
                <a:gd name="connsiteY343" fmla="*/ 454211 h 840941"/>
                <a:gd name="connsiteX344" fmla="*/ 2667126 w 3024845"/>
                <a:gd name="connsiteY344" fmla="*/ 454211 h 840941"/>
                <a:gd name="connsiteX345" fmla="*/ 2667126 w 3024845"/>
                <a:gd name="connsiteY345" fmla="*/ 441240 h 840941"/>
                <a:gd name="connsiteX346" fmla="*/ 2695500 w 3024845"/>
                <a:gd name="connsiteY346" fmla="*/ 441240 h 840941"/>
                <a:gd name="connsiteX347" fmla="*/ 2707660 w 3024845"/>
                <a:gd name="connsiteY347" fmla="*/ 436916 h 840941"/>
                <a:gd name="connsiteX348" fmla="*/ 2727927 w 3024845"/>
                <a:gd name="connsiteY348" fmla="*/ 441240 h 840941"/>
                <a:gd name="connsiteX349" fmla="*/ 2727927 w 3024845"/>
                <a:gd name="connsiteY349" fmla="*/ 423946 h 840941"/>
                <a:gd name="connsiteX350" fmla="*/ 2736034 w 3024845"/>
                <a:gd name="connsiteY350" fmla="*/ 423946 h 840941"/>
                <a:gd name="connsiteX351" fmla="*/ 2736034 w 3024845"/>
                <a:gd name="connsiteY351" fmla="*/ 410975 h 840941"/>
                <a:gd name="connsiteX352" fmla="*/ 2792781 w 3024845"/>
                <a:gd name="connsiteY352" fmla="*/ 410975 h 840941"/>
                <a:gd name="connsiteX353" fmla="*/ 2792781 w 3024845"/>
                <a:gd name="connsiteY353" fmla="*/ 380710 h 840941"/>
                <a:gd name="connsiteX354" fmla="*/ 2811021 w 3024845"/>
                <a:gd name="connsiteY354" fmla="*/ 380710 h 840941"/>
                <a:gd name="connsiteX355" fmla="*/ 2811021 w 3024845"/>
                <a:gd name="connsiteY355" fmla="*/ 374225 h 840941"/>
                <a:gd name="connsiteX356" fmla="*/ 2823181 w 3024845"/>
                <a:gd name="connsiteY356" fmla="*/ 374225 h 840941"/>
                <a:gd name="connsiteX357" fmla="*/ 2823181 w 3024845"/>
                <a:gd name="connsiteY357" fmla="*/ 380710 h 840941"/>
                <a:gd name="connsiteX358" fmla="*/ 2839395 w 3024845"/>
                <a:gd name="connsiteY358" fmla="*/ 380710 h 840941"/>
                <a:gd name="connsiteX359" fmla="*/ 2839395 w 3024845"/>
                <a:gd name="connsiteY359" fmla="*/ 430431 h 840941"/>
                <a:gd name="connsiteX360" fmla="*/ 2871822 w 3024845"/>
                <a:gd name="connsiteY360" fmla="*/ 430431 h 840941"/>
                <a:gd name="connsiteX361" fmla="*/ 2871822 w 3024845"/>
                <a:gd name="connsiteY361" fmla="*/ 404490 h 840941"/>
                <a:gd name="connsiteX362" fmla="*/ 2910329 w 3024845"/>
                <a:gd name="connsiteY362" fmla="*/ 404490 h 840941"/>
                <a:gd name="connsiteX363" fmla="*/ 2910329 w 3024845"/>
                <a:gd name="connsiteY363" fmla="*/ 374225 h 840941"/>
                <a:gd name="connsiteX364" fmla="*/ 2958970 w 3024845"/>
                <a:gd name="connsiteY364" fmla="*/ 374225 h 840941"/>
                <a:gd name="connsiteX365" fmla="*/ 2958970 w 3024845"/>
                <a:gd name="connsiteY365" fmla="*/ 485381 h 840941"/>
                <a:gd name="connsiteX366" fmla="*/ 2958970 w 3024845"/>
                <a:gd name="connsiteY366" fmla="*/ 499160 h 840941"/>
                <a:gd name="connsiteX367" fmla="*/ 3024845 w 3024845"/>
                <a:gd name="connsiteY367" fmla="*/ 499160 h 840941"/>
                <a:gd name="connsiteX368" fmla="*/ 3024845 w 3024845"/>
                <a:gd name="connsiteY368" fmla="*/ 840941 h 840941"/>
                <a:gd name="connsiteX369" fmla="*/ 2054 w 3024845"/>
                <a:gd name="connsiteY369" fmla="*/ 838608 h 840941"/>
                <a:gd name="connsiteX370" fmla="*/ 0 w 3024845"/>
                <a:gd name="connsiteY370" fmla="*/ 404490 h 840941"/>
                <a:gd name="connsiteX371" fmla="*/ 20267 w 3024845"/>
                <a:gd name="connsiteY371" fmla="*/ 404490 h 840941"/>
                <a:gd name="connsiteX372" fmla="*/ 20774 w 3024845"/>
                <a:gd name="connsiteY372" fmla="*/ 403409 h 840941"/>
                <a:gd name="connsiteX373" fmla="*/ 24320 w 3024845"/>
                <a:gd name="connsiteY373" fmla="*/ 395843 h 840941"/>
                <a:gd name="connsiteX374" fmla="*/ 26094 w 3024845"/>
                <a:gd name="connsiteY374" fmla="*/ 396113 h 840941"/>
                <a:gd name="connsiteX375" fmla="*/ 38507 w 3024845"/>
                <a:gd name="connsiteY375" fmla="*/ 398004 h 840941"/>
                <a:gd name="connsiteX376" fmla="*/ 39014 w 3024845"/>
                <a:gd name="connsiteY376" fmla="*/ 399356 h 840941"/>
                <a:gd name="connsiteX377" fmla="*/ 42560 w 3024845"/>
                <a:gd name="connsiteY377" fmla="*/ 408813 h 840941"/>
                <a:gd name="connsiteX378" fmla="*/ 68907 w 3024845"/>
                <a:gd name="connsiteY378" fmla="*/ 410975 h 840941"/>
                <a:gd name="connsiteX379" fmla="*/ 68907 w 3024845"/>
                <a:gd name="connsiteY379" fmla="*/ 287754 h 840941"/>
                <a:gd name="connsiteX380" fmla="*/ 70934 w 3024845"/>
                <a:gd name="connsiteY380" fmla="*/ 287754 h 840941"/>
                <a:gd name="connsiteX381" fmla="*/ 85121 w 3024845"/>
                <a:gd name="connsiteY381" fmla="*/ 287754 h 840941"/>
                <a:gd name="connsiteX382" fmla="*/ 85121 w 3024845"/>
                <a:gd name="connsiteY382" fmla="*/ 151562 h 840941"/>
                <a:gd name="connsiteX383" fmla="*/ 86894 w 3024845"/>
                <a:gd name="connsiteY383" fmla="*/ 151562 h 840941"/>
                <a:gd name="connsiteX384" fmla="*/ 99308 w 3024845"/>
                <a:gd name="connsiteY384" fmla="*/ 151562 h 840941"/>
                <a:gd name="connsiteX385" fmla="*/ 99308 w 3024845"/>
                <a:gd name="connsiteY385" fmla="*/ 36988 h 840941"/>
                <a:gd name="connsiteX0" fmla="*/ 99308 w 3024845"/>
                <a:gd name="connsiteY0" fmla="*/ 0 h 803953"/>
                <a:gd name="connsiteX1" fmla="*/ 220909 w 3024845"/>
                <a:gd name="connsiteY1" fmla="*/ 114574 h 803953"/>
                <a:gd name="connsiteX2" fmla="*/ 223189 w 3024845"/>
                <a:gd name="connsiteY2" fmla="*/ 114574 h 803953"/>
                <a:gd name="connsiteX3" fmla="*/ 239150 w 3024845"/>
                <a:gd name="connsiteY3" fmla="*/ 114574 h 803953"/>
                <a:gd name="connsiteX4" fmla="*/ 239150 w 3024845"/>
                <a:gd name="connsiteY4" fmla="*/ 255089 h 803953"/>
                <a:gd name="connsiteX5" fmla="*/ 240670 w 3024845"/>
                <a:gd name="connsiteY5" fmla="*/ 254819 h 803953"/>
                <a:gd name="connsiteX6" fmla="*/ 251310 w 3024845"/>
                <a:gd name="connsiteY6" fmla="*/ 252928 h 803953"/>
                <a:gd name="connsiteX7" fmla="*/ 249283 w 3024845"/>
                <a:gd name="connsiteY7" fmla="*/ 341560 h 803953"/>
                <a:gd name="connsiteX8" fmla="*/ 250803 w 3024845"/>
                <a:gd name="connsiteY8" fmla="*/ 341831 h 803953"/>
                <a:gd name="connsiteX9" fmla="*/ 261443 w 3024845"/>
                <a:gd name="connsiteY9" fmla="*/ 343722 h 803953"/>
                <a:gd name="connsiteX10" fmla="*/ 261696 w 3024845"/>
                <a:gd name="connsiteY10" fmla="*/ 344533 h 803953"/>
                <a:gd name="connsiteX11" fmla="*/ 263470 w 3024845"/>
                <a:gd name="connsiteY11" fmla="*/ 350208 h 803953"/>
                <a:gd name="connsiteX12" fmla="*/ 264230 w 3024845"/>
                <a:gd name="connsiteY12" fmla="*/ 347776 h 803953"/>
                <a:gd name="connsiteX13" fmla="*/ 269550 w 3024845"/>
                <a:gd name="connsiteY13" fmla="*/ 330752 h 803953"/>
                <a:gd name="connsiteX14" fmla="*/ 271323 w 3024845"/>
                <a:gd name="connsiteY14" fmla="*/ 330752 h 803953"/>
                <a:gd name="connsiteX15" fmla="*/ 283737 w 3024845"/>
                <a:gd name="connsiteY15" fmla="*/ 330752 h 803953"/>
                <a:gd name="connsiteX16" fmla="*/ 283737 w 3024845"/>
                <a:gd name="connsiteY16" fmla="*/ 363178 h 803953"/>
                <a:gd name="connsiteX17" fmla="*/ 284750 w 3024845"/>
                <a:gd name="connsiteY17" fmla="*/ 363719 h 803953"/>
                <a:gd name="connsiteX18" fmla="*/ 291844 w 3024845"/>
                <a:gd name="connsiteY18" fmla="*/ 367502 h 803953"/>
                <a:gd name="connsiteX19" fmla="*/ 291844 w 3024845"/>
                <a:gd name="connsiteY19" fmla="*/ 368853 h 803953"/>
                <a:gd name="connsiteX20" fmla="*/ 291844 w 3024845"/>
                <a:gd name="connsiteY20" fmla="*/ 378311 h 803953"/>
                <a:gd name="connsiteX21" fmla="*/ 336431 w 3024845"/>
                <a:gd name="connsiteY21" fmla="*/ 378311 h 803953"/>
                <a:gd name="connsiteX22" fmla="*/ 336431 w 3024845"/>
                <a:gd name="connsiteY22" fmla="*/ 379392 h 803953"/>
                <a:gd name="connsiteX23" fmla="*/ 336431 w 3024845"/>
                <a:gd name="connsiteY23" fmla="*/ 386958 h 803953"/>
                <a:gd name="connsiteX24" fmla="*/ 338457 w 3024845"/>
                <a:gd name="connsiteY24" fmla="*/ 386958 h 803953"/>
                <a:gd name="connsiteX25" fmla="*/ 352644 w 3024845"/>
                <a:gd name="connsiteY25" fmla="*/ 386958 h 803953"/>
                <a:gd name="connsiteX26" fmla="*/ 352644 w 3024845"/>
                <a:gd name="connsiteY26" fmla="*/ 356693 h 803953"/>
                <a:gd name="connsiteX27" fmla="*/ 397231 w 3024845"/>
                <a:gd name="connsiteY27" fmla="*/ 356693 h 803953"/>
                <a:gd name="connsiteX28" fmla="*/ 397231 w 3024845"/>
                <a:gd name="connsiteY28" fmla="*/ 355342 h 803953"/>
                <a:gd name="connsiteX29" fmla="*/ 397231 w 3024845"/>
                <a:gd name="connsiteY29" fmla="*/ 345884 h 803953"/>
                <a:gd name="connsiteX30" fmla="*/ 398245 w 3024845"/>
                <a:gd name="connsiteY30" fmla="*/ 345884 h 803953"/>
                <a:gd name="connsiteX31" fmla="*/ 405338 w 3024845"/>
                <a:gd name="connsiteY31" fmla="*/ 345884 h 803953"/>
                <a:gd name="connsiteX32" fmla="*/ 405338 w 3024845"/>
                <a:gd name="connsiteY32" fmla="*/ 343993 h 803953"/>
                <a:gd name="connsiteX33" fmla="*/ 405338 w 3024845"/>
                <a:gd name="connsiteY33" fmla="*/ 330752 h 803953"/>
                <a:gd name="connsiteX34" fmla="*/ 406098 w 3024845"/>
                <a:gd name="connsiteY34" fmla="*/ 330752 h 803953"/>
                <a:gd name="connsiteX35" fmla="*/ 411418 w 3024845"/>
                <a:gd name="connsiteY35" fmla="*/ 330752 h 803953"/>
                <a:gd name="connsiteX36" fmla="*/ 411418 w 3024845"/>
                <a:gd name="connsiteY36" fmla="*/ 329671 h 803953"/>
                <a:gd name="connsiteX37" fmla="*/ 411418 w 3024845"/>
                <a:gd name="connsiteY37" fmla="*/ 322104 h 803953"/>
                <a:gd name="connsiteX38" fmla="*/ 413445 w 3024845"/>
                <a:gd name="connsiteY38" fmla="*/ 322104 h 803953"/>
                <a:gd name="connsiteX39" fmla="*/ 427632 w 3024845"/>
                <a:gd name="connsiteY39" fmla="*/ 322104 h 803953"/>
                <a:gd name="connsiteX40" fmla="*/ 427632 w 3024845"/>
                <a:gd name="connsiteY40" fmla="*/ 323185 h 803953"/>
                <a:gd name="connsiteX41" fmla="*/ 427632 w 3024845"/>
                <a:gd name="connsiteY41" fmla="*/ 330752 h 803953"/>
                <a:gd name="connsiteX42" fmla="*/ 449925 w 3024845"/>
                <a:gd name="connsiteY42" fmla="*/ 330752 h 803953"/>
                <a:gd name="connsiteX43" fmla="*/ 449925 w 3024845"/>
                <a:gd name="connsiteY43" fmla="*/ 328860 h 803953"/>
                <a:gd name="connsiteX44" fmla="*/ 449925 w 3024845"/>
                <a:gd name="connsiteY44" fmla="*/ 315619 h 803953"/>
                <a:gd name="connsiteX45" fmla="*/ 451699 w 3024845"/>
                <a:gd name="connsiteY45" fmla="*/ 315619 h 803953"/>
                <a:gd name="connsiteX46" fmla="*/ 464112 w 3024845"/>
                <a:gd name="connsiteY46" fmla="*/ 315619 h 803953"/>
                <a:gd name="connsiteX47" fmla="*/ 464112 w 3024845"/>
                <a:gd name="connsiteY47" fmla="*/ 339399 h 803953"/>
                <a:gd name="connsiteX48" fmla="*/ 465126 w 3024845"/>
                <a:gd name="connsiteY48" fmla="*/ 339399 h 803953"/>
                <a:gd name="connsiteX49" fmla="*/ 472219 w 3024845"/>
                <a:gd name="connsiteY49" fmla="*/ 339399 h 803953"/>
                <a:gd name="connsiteX50" fmla="*/ 472219 w 3024845"/>
                <a:gd name="connsiteY50" fmla="*/ 338318 h 803953"/>
                <a:gd name="connsiteX51" fmla="*/ 472219 w 3024845"/>
                <a:gd name="connsiteY51" fmla="*/ 330752 h 803953"/>
                <a:gd name="connsiteX52" fmla="*/ 473992 w 3024845"/>
                <a:gd name="connsiteY52" fmla="*/ 330752 h 803953"/>
                <a:gd name="connsiteX53" fmla="*/ 486406 w 3024845"/>
                <a:gd name="connsiteY53" fmla="*/ 330752 h 803953"/>
                <a:gd name="connsiteX54" fmla="*/ 486406 w 3024845"/>
                <a:gd name="connsiteY54" fmla="*/ 356693 h 803953"/>
                <a:gd name="connsiteX55" fmla="*/ 488433 w 3024845"/>
                <a:gd name="connsiteY55" fmla="*/ 356693 h 803953"/>
                <a:gd name="connsiteX56" fmla="*/ 502619 w 3024845"/>
                <a:gd name="connsiteY56" fmla="*/ 356693 h 803953"/>
                <a:gd name="connsiteX57" fmla="*/ 502619 w 3024845"/>
                <a:gd name="connsiteY57" fmla="*/ 358314 h 803953"/>
                <a:gd name="connsiteX58" fmla="*/ 502619 w 3024845"/>
                <a:gd name="connsiteY58" fmla="*/ 369664 h 803953"/>
                <a:gd name="connsiteX59" fmla="*/ 503379 w 3024845"/>
                <a:gd name="connsiteY59" fmla="*/ 369664 h 803953"/>
                <a:gd name="connsiteX60" fmla="*/ 508700 w 3024845"/>
                <a:gd name="connsiteY60" fmla="*/ 369664 h 803953"/>
                <a:gd name="connsiteX61" fmla="*/ 508700 w 3024845"/>
                <a:gd name="connsiteY61" fmla="*/ 368853 h 803953"/>
                <a:gd name="connsiteX62" fmla="*/ 508700 w 3024845"/>
                <a:gd name="connsiteY62" fmla="*/ 363178 h 803953"/>
                <a:gd name="connsiteX63" fmla="*/ 539100 w 3024845"/>
                <a:gd name="connsiteY63" fmla="*/ 363178 h 803953"/>
                <a:gd name="connsiteX64" fmla="*/ 539100 w 3024845"/>
                <a:gd name="connsiteY64" fmla="*/ 386958 h 803953"/>
                <a:gd name="connsiteX65" fmla="*/ 540113 w 3024845"/>
                <a:gd name="connsiteY65" fmla="*/ 386958 h 803953"/>
                <a:gd name="connsiteX66" fmla="*/ 547207 w 3024845"/>
                <a:gd name="connsiteY66" fmla="*/ 386958 h 803953"/>
                <a:gd name="connsiteX67" fmla="*/ 547207 w 3024845"/>
                <a:gd name="connsiteY67" fmla="*/ 388039 h 803953"/>
                <a:gd name="connsiteX68" fmla="*/ 547207 w 3024845"/>
                <a:gd name="connsiteY68" fmla="*/ 395605 h 803953"/>
                <a:gd name="connsiteX69" fmla="*/ 547967 w 3024845"/>
                <a:gd name="connsiteY69" fmla="*/ 395605 h 803953"/>
                <a:gd name="connsiteX70" fmla="*/ 553287 w 3024845"/>
                <a:gd name="connsiteY70" fmla="*/ 395605 h 803953"/>
                <a:gd name="connsiteX71" fmla="*/ 553287 w 3024845"/>
                <a:gd name="connsiteY71" fmla="*/ 393443 h 803953"/>
                <a:gd name="connsiteX72" fmla="*/ 553287 w 3024845"/>
                <a:gd name="connsiteY72" fmla="*/ 378311 h 803953"/>
                <a:gd name="connsiteX73" fmla="*/ 554300 w 3024845"/>
                <a:gd name="connsiteY73" fmla="*/ 378311 h 803953"/>
                <a:gd name="connsiteX74" fmla="*/ 561394 w 3024845"/>
                <a:gd name="connsiteY74" fmla="*/ 378311 h 803953"/>
                <a:gd name="connsiteX75" fmla="*/ 561394 w 3024845"/>
                <a:gd name="connsiteY75" fmla="*/ 379392 h 803953"/>
                <a:gd name="connsiteX76" fmla="*/ 561394 w 3024845"/>
                <a:gd name="connsiteY76" fmla="*/ 386958 h 803953"/>
                <a:gd name="connsiteX77" fmla="*/ 566714 w 3024845"/>
                <a:gd name="connsiteY77" fmla="*/ 384965 h 803953"/>
                <a:gd name="connsiteX78" fmla="*/ 567474 w 3024845"/>
                <a:gd name="connsiteY78" fmla="*/ 383985 h 803953"/>
                <a:gd name="connsiteX79" fmla="*/ 567474 w 3024845"/>
                <a:gd name="connsiteY79" fmla="*/ 378311 h 803953"/>
                <a:gd name="connsiteX80" fmla="*/ 605981 w 3024845"/>
                <a:gd name="connsiteY80" fmla="*/ 378311 h 803953"/>
                <a:gd name="connsiteX81" fmla="*/ 605981 w 3024845"/>
                <a:gd name="connsiteY81" fmla="*/ 402090 h 803953"/>
                <a:gd name="connsiteX82" fmla="*/ 608007 w 3024845"/>
                <a:gd name="connsiteY82" fmla="*/ 402090 h 803953"/>
                <a:gd name="connsiteX83" fmla="*/ 622194 w 3024845"/>
                <a:gd name="connsiteY83" fmla="*/ 402090 h 803953"/>
                <a:gd name="connsiteX84" fmla="*/ 622194 w 3024845"/>
                <a:gd name="connsiteY84" fmla="*/ 403171 h 803953"/>
                <a:gd name="connsiteX85" fmla="*/ 622194 w 3024845"/>
                <a:gd name="connsiteY85" fmla="*/ 410737 h 803953"/>
                <a:gd name="connsiteX86" fmla="*/ 623968 w 3024845"/>
                <a:gd name="connsiteY86" fmla="*/ 410737 h 803953"/>
                <a:gd name="connsiteX87" fmla="*/ 636381 w 3024845"/>
                <a:gd name="connsiteY87" fmla="*/ 410737 h 803953"/>
                <a:gd name="connsiteX88" fmla="*/ 636381 w 3024845"/>
                <a:gd name="connsiteY88" fmla="*/ 386958 h 803953"/>
                <a:gd name="connsiteX89" fmla="*/ 637394 w 3024845"/>
                <a:gd name="connsiteY89" fmla="*/ 386958 h 803953"/>
                <a:gd name="connsiteX90" fmla="*/ 644488 w 3024845"/>
                <a:gd name="connsiteY90" fmla="*/ 386958 h 803953"/>
                <a:gd name="connsiteX91" fmla="*/ 644488 w 3024845"/>
                <a:gd name="connsiteY91" fmla="*/ 354531 h 803953"/>
                <a:gd name="connsiteX92" fmla="*/ 645501 w 3024845"/>
                <a:gd name="connsiteY92" fmla="*/ 354531 h 803953"/>
                <a:gd name="connsiteX93" fmla="*/ 652595 w 3024845"/>
                <a:gd name="connsiteY93" fmla="*/ 354531 h 803953"/>
                <a:gd name="connsiteX94" fmla="*/ 652595 w 3024845"/>
                <a:gd name="connsiteY94" fmla="*/ 352640 h 803953"/>
                <a:gd name="connsiteX95" fmla="*/ 652595 w 3024845"/>
                <a:gd name="connsiteY95" fmla="*/ 339399 h 803953"/>
                <a:gd name="connsiteX96" fmla="*/ 651328 w 3024845"/>
                <a:gd name="connsiteY96" fmla="*/ 337777 h 803953"/>
                <a:gd name="connsiteX97" fmla="*/ 656648 w 3024845"/>
                <a:gd name="connsiteY97" fmla="*/ 326428 h 803953"/>
                <a:gd name="connsiteX98" fmla="*/ 664755 w 3024845"/>
                <a:gd name="connsiteY98" fmla="*/ 354531 h 803953"/>
                <a:gd name="connsiteX99" fmla="*/ 665515 w 3024845"/>
                <a:gd name="connsiteY99" fmla="*/ 354531 h 803953"/>
                <a:gd name="connsiteX100" fmla="*/ 670835 w 3024845"/>
                <a:gd name="connsiteY100" fmla="*/ 354531 h 803953"/>
                <a:gd name="connsiteX101" fmla="*/ 670835 w 3024845"/>
                <a:gd name="connsiteY101" fmla="*/ 248604 h 803953"/>
                <a:gd name="connsiteX102" fmla="*/ 672355 w 3024845"/>
                <a:gd name="connsiteY102" fmla="*/ 248604 h 803953"/>
                <a:gd name="connsiteX103" fmla="*/ 682995 w 3024845"/>
                <a:gd name="connsiteY103" fmla="*/ 248604 h 803953"/>
                <a:gd name="connsiteX104" fmla="*/ 682995 w 3024845"/>
                <a:gd name="connsiteY104" fmla="*/ 201045 h 803953"/>
                <a:gd name="connsiteX105" fmla="*/ 709342 w 3024845"/>
                <a:gd name="connsiteY105" fmla="*/ 201045 h 803953"/>
                <a:gd name="connsiteX106" fmla="*/ 709342 w 3024845"/>
                <a:gd name="connsiteY106" fmla="*/ 179427 h 803953"/>
                <a:gd name="connsiteX107" fmla="*/ 743796 w 3024845"/>
                <a:gd name="connsiteY107" fmla="*/ 179427 h 803953"/>
                <a:gd name="connsiteX108" fmla="*/ 743796 w 3024845"/>
                <a:gd name="connsiteY108" fmla="*/ 181859 h 803953"/>
                <a:gd name="connsiteX109" fmla="*/ 743796 w 3024845"/>
                <a:gd name="connsiteY109" fmla="*/ 198883 h 803953"/>
                <a:gd name="connsiteX110" fmla="*/ 746076 w 3024845"/>
                <a:gd name="connsiteY110" fmla="*/ 198883 h 803953"/>
                <a:gd name="connsiteX111" fmla="*/ 762036 w 3024845"/>
                <a:gd name="connsiteY111" fmla="*/ 198883 h 803953"/>
                <a:gd name="connsiteX112" fmla="*/ 762036 w 3024845"/>
                <a:gd name="connsiteY112" fmla="*/ 246442 h 803953"/>
                <a:gd name="connsiteX113" fmla="*/ 763049 w 3024845"/>
                <a:gd name="connsiteY113" fmla="*/ 246442 h 803953"/>
                <a:gd name="connsiteX114" fmla="*/ 770143 w 3024845"/>
                <a:gd name="connsiteY114" fmla="*/ 246442 h 803953"/>
                <a:gd name="connsiteX115" fmla="*/ 784330 w 3024845"/>
                <a:gd name="connsiteY115" fmla="*/ 250766 h 803953"/>
                <a:gd name="connsiteX116" fmla="*/ 784330 w 3024845"/>
                <a:gd name="connsiteY116" fmla="*/ 289678 h 803953"/>
                <a:gd name="connsiteX117" fmla="*/ 785343 w 3024845"/>
                <a:gd name="connsiteY117" fmla="*/ 289678 h 803953"/>
                <a:gd name="connsiteX118" fmla="*/ 792436 w 3024845"/>
                <a:gd name="connsiteY118" fmla="*/ 289678 h 803953"/>
                <a:gd name="connsiteX119" fmla="*/ 792436 w 3024845"/>
                <a:gd name="connsiteY119" fmla="*/ 291299 h 803953"/>
                <a:gd name="connsiteX120" fmla="*/ 792436 w 3024845"/>
                <a:gd name="connsiteY120" fmla="*/ 302648 h 803953"/>
                <a:gd name="connsiteX121" fmla="*/ 794463 w 3024845"/>
                <a:gd name="connsiteY121" fmla="*/ 302648 h 803953"/>
                <a:gd name="connsiteX122" fmla="*/ 808650 w 3024845"/>
                <a:gd name="connsiteY122" fmla="*/ 302648 h 803953"/>
                <a:gd name="connsiteX123" fmla="*/ 814730 w 3024845"/>
                <a:gd name="connsiteY123" fmla="*/ 309134 h 803953"/>
                <a:gd name="connsiteX124" fmla="*/ 814730 w 3024845"/>
                <a:gd name="connsiteY124" fmla="*/ 330752 h 803953"/>
                <a:gd name="connsiteX125" fmla="*/ 817010 w 3024845"/>
                <a:gd name="connsiteY125" fmla="*/ 330752 h 803953"/>
                <a:gd name="connsiteX126" fmla="*/ 832970 w 3024845"/>
                <a:gd name="connsiteY126" fmla="*/ 330752 h 803953"/>
                <a:gd name="connsiteX127" fmla="*/ 832970 w 3024845"/>
                <a:gd name="connsiteY127" fmla="*/ 331832 h 803953"/>
                <a:gd name="connsiteX128" fmla="*/ 832970 w 3024845"/>
                <a:gd name="connsiteY128" fmla="*/ 339399 h 803953"/>
                <a:gd name="connsiteX129" fmla="*/ 834237 w 3024845"/>
                <a:gd name="connsiteY129" fmla="*/ 339399 h 803953"/>
                <a:gd name="connsiteX130" fmla="*/ 843104 w 3024845"/>
                <a:gd name="connsiteY130" fmla="*/ 339399 h 803953"/>
                <a:gd name="connsiteX131" fmla="*/ 843104 w 3024845"/>
                <a:gd name="connsiteY131" fmla="*/ 341560 h 803953"/>
                <a:gd name="connsiteX132" fmla="*/ 843104 w 3024845"/>
                <a:gd name="connsiteY132" fmla="*/ 356693 h 803953"/>
                <a:gd name="connsiteX133" fmla="*/ 847157 w 3024845"/>
                <a:gd name="connsiteY133" fmla="*/ 354801 h 803953"/>
                <a:gd name="connsiteX134" fmla="*/ 847157 w 3024845"/>
                <a:gd name="connsiteY134" fmla="*/ 341560 h 803953"/>
                <a:gd name="connsiteX135" fmla="*/ 848170 w 3024845"/>
                <a:gd name="connsiteY135" fmla="*/ 341560 h 803953"/>
                <a:gd name="connsiteX136" fmla="*/ 855264 w 3024845"/>
                <a:gd name="connsiteY136" fmla="*/ 341560 h 803953"/>
                <a:gd name="connsiteX137" fmla="*/ 855264 w 3024845"/>
                <a:gd name="connsiteY137" fmla="*/ 343182 h 803953"/>
                <a:gd name="connsiteX138" fmla="*/ 855264 w 3024845"/>
                <a:gd name="connsiteY138" fmla="*/ 354531 h 803953"/>
                <a:gd name="connsiteX139" fmla="*/ 856024 w 3024845"/>
                <a:gd name="connsiteY139" fmla="*/ 354531 h 803953"/>
                <a:gd name="connsiteX140" fmla="*/ 861344 w 3024845"/>
                <a:gd name="connsiteY140" fmla="*/ 354531 h 803953"/>
                <a:gd name="connsiteX141" fmla="*/ 909984 w 3024845"/>
                <a:gd name="connsiteY141" fmla="*/ 350208 h 803953"/>
                <a:gd name="connsiteX142" fmla="*/ 909984 w 3024845"/>
                <a:gd name="connsiteY142" fmla="*/ 351559 h 803953"/>
                <a:gd name="connsiteX143" fmla="*/ 909984 w 3024845"/>
                <a:gd name="connsiteY143" fmla="*/ 361016 h 803953"/>
                <a:gd name="connsiteX144" fmla="*/ 910744 w 3024845"/>
                <a:gd name="connsiteY144" fmla="*/ 361016 h 803953"/>
                <a:gd name="connsiteX145" fmla="*/ 916065 w 3024845"/>
                <a:gd name="connsiteY145" fmla="*/ 361016 h 803953"/>
                <a:gd name="connsiteX146" fmla="*/ 916065 w 3024845"/>
                <a:gd name="connsiteY146" fmla="*/ 363178 h 803953"/>
                <a:gd name="connsiteX147" fmla="*/ 916065 w 3024845"/>
                <a:gd name="connsiteY147" fmla="*/ 378311 h 803953"/>
                <a:gd name="connsiteX148" fmla="*/ 918091 w 3024845"/>
                <a:gd name="connsiteY148" fmla="*/ 376960 h 803953"/>
                <a:gd name="connsiteX149" fmla="*/ 932278 w 3024845"/>
                <a:gd name="connsiteY149" fmla="*/ 367502 h 803953"/>
                <a:gd name="connsiteX150" fmla="*/ 938358 w 3024845"/>
                <a:gd name="connsiteY150" fmla="*/ 326428 h 803953"/>
                <a:gd name="connsiteX151" fmla="*/ 939118 w 3024845"/>
                <a:gd name="connsiteY151" fmla="*/ 326158 h 803953"/>
                <a:gd name="connsiteX152" fmla="*/ 944438 w 3024845"/>
                <a:gd name="connsiteY152" fmla="*/ 324266 h 803953"/>
                <a:gd name="connsiteX153" fmla="*/ 946465 w 3024845"/>
                <a:gd name="connsiteY153" fmla="*/ 255089 h 803953"/>
                <a:gd name="connsiteX154" fmla="*/ 948492 w 3024845"/>
                <a:gd name="connsiteY154" fmla="*/ 324266 h 803953"/>
                <a:gd name="connsiteX155" fmla="*/ 949252 w 3024845"/>
                <a:gd name="connsiteY155" fmla="*/ 324536 h 803953"/>
                <a:gd name="connsiteX156" fmla="*/ 954572 w 3024845"/>
                <a:gd name="connsiteY156" fmla="*/ 326428 h 803953"/>
                <a:gd name="connsiteX157" fmla="*/ 954572 w 3024845"/>
                <a:gd name="connsiteY157" fmla="*/ 239957 h 803953"/>
                <a:gd name="connsiteX158" fmla="*/ 958625 w 3024845"/>
                <a:gd name="connsiteY158" fmla="*/ 207530 h 803953"/>
                <a:gd name="connsiteX159" fmla="*/ 997132 w 3024845"/>
                <a:gd name="connsiteY159" fmla="*/ 207530 h 803953"/>
                <a:gd name="connsiteX160" fmla="*/ 997132 w 3024845"/>
                <a:gd name="connsiteY160" fmla="*/ 239957 h 803953"/>
                <a:gd name="connsiteX161" fmla="*/ 997892 w 3024845"/>
                <a:gd name="connsiteY161" fmla="*/ 239957 h 803953"/>
                <a:gd name="connsiteX162" fmla="*/ 1003212 w 3024845"/>
                <a:gd name="connsiteY162" fmla="*/ 239957 h 803953"/>
                <a:gd name="connsiteX163" fmla="*/ 1003212 w 3024845"/>
                <a:gd name="connsiteY163" fmla="*/ 157809 h 803953"/>
                <a:gd name="connsiteX164" fmla="*/ 1004986 w 3024845"/>
                <a:gd name="connsiteY164" fmla="*/ 157809 h 803953"/>
                <a:gd name="connsiteX165" fmla="*/ 1017399 w 3024845"/>
                <a:gd name="connsiteY165" fmla="*/ 157809 h 803953"/>
                <a:gd name="connsiteX166" fmla="*/ 1017399 w 3024845"/>
                <a:gd name="connsiteY166" fmla="*/ 155918 h 803953"/>
                <a:gd name="connsiteX167" fmla="*/ 1017399 w 3024845"/>
                <a:gd name="connsiteY167" fmla="*/ 142677 h 803953"/>
                <a:gd name="connsiteX168" fmla="*/ 1039693 w 3024845"/>
                <a:gd name="connsiteY168" fmla="*/ 142677 h 803953"/>
                <a:gd name="connsiteX169" fmla="*/ 1039693 w 3024845"/>
                <a:gd name="connsiteY169" fmla="*/ 141596 h 803953"/>
                <a:gd name="connsiteX170" fmla="*/ 1039693 w 3024845"/>
                <a:gd name="connsiteY170" fmla="*/ 134030 h 803953"/>
                <a:gd name="connsiteX171" fmla="*/ 1041466 w 3024845"/>
                <a:gd name="connsiteY171" fmla="*/ 134030 h 803953"/>
                <a:gd name="connsiteX172" fmla="*/ 1053880 w 3024845"/>
                <a:gd name="connsiteY172" fmla="*/ 134030 h 803953"/>
                <a:gd name="connsiteX173" fmla="*/ 1053880 w 3024845"/>
                <a:gd name="connsiteY173" fmla="*/ 135111 h 803953"/>
                <a:gd name="connsiteX174" fmla="*/ 1053880 w 3024845"/>
                <a:gd name="connsiteY174" fmla="*/ 142677 h 803953"/>
                <a:gd name="connsiteX175" fmla="*/ 1054640 w 3024845"/>
                <a:gd name="connsiteY175" fmla="*/ 142677 h 803953"/>
                <a:gd name="connsiteX176" fmla="*/ 1059960 w 3024845"/>
                <a:gd name="connsiteY176" fmla="*/ 142677 h 803953"/>
                <a:gd name="connsiteX177" fmla="*/ 1070093 w 3024845"/>
                <a:gd name="connsiteY177" fmla="*/ 138353 h 803953"/>
                <a:gd name="connsiteX178" fmla="*/ 1074146 w 3024845"/>
                <a:gd name="connsiteY178" fmla="*/ 141596 h 803953"/>
                <a:gd name="connsiteX179" fmla="*/ 1074146 w 3024845"/>
                <a:gd name="connsiteY179" fmla="*/ 134030 h 803953"/>
                <a:gd name="connsiteX180" fmla="*/ 1076426 w 3024845"/>
                <a:gd name="connsiteY180" fmla="*/ 134030 h 803953"/>
                <a:gd name="connsiteX181" fmla="*/ 1092387 w 3024845"/>
                <a:gd name="connsiteY181" fmla="*/ 134030 h 803953"/>
                <a:gd name="connsiteX182" fmla="*/ 1092387 w 3024845"/>
                <a:gd name="connsiteY182" fmla="*/ 135111 h 803953"/>
                <a:gd name="connsiteX183" fmla="*/ 1092387 w 3024845"/>
                <a:gd name="connsiteY183" fmla="*/ 142677 h 803953"/>
                <a:gd name="connsiteX184" fmla="*/ 1122787 w 3024845"/>
                <a:gd name="connsiteY184" fmla="*/ 142677 h 803953"/>
                <a:gd name="connsiteX185" fmla="*/ 1122787 w 3024845"/>
                <a:gd name="connsiteY185" fmla="*/ 144298 h 803953"/>
                <a:gd name="connsiteX186" fmla="*/ 1122787 w 3024845"/>
                <a:gd name="connsiteY186" fmla="*/ 155648 h 803953"/>
                <a:gd name="connsiteX187" fmla="*/ 1149134 w 3024845"/>
                <a:gd name="connsiteY187" fmla="*/ 155648 h 803953"/>
                <a:gd name="connsiteX188" fmla="*/ 1149134 w 3024845"/>
                <a:gd name="connsiteY188" fmla="*/ 185912 h 803953"/>
                <a:gd name="connsiteX189" fmla="*/ 1149894 w 3024845"/>
                <a:gd name="connsiteY189" fmla="*/ 185912 h 803953"/>
                <a:gd name="connsiteX190" fmla="*/ 1155214 w 3024845"/>
                <a:gd name="connsiteY190" fmla="*/ 185912 h 803953"/>
                <a:gd name="connsiteX191" fmla="*/ 1155214 w 3024845"/>
                <a:gd name="connsiteY191" fmla="*/ 186993 h 803953"/>
                <a:gd name="connsiteX192" fmla="*/ 1155214 w 3024845"/>
                <a:gd name="connsiteY192" fmla="*/ 194560 h 803953"/>
                <a:gd name="connsiteX193" fmla="*/ 1159268 w 3024845"/>
                <a:gd name="connsiteY193" fmla="*/ 224824 h 803953"/>
                <a:gd name="connsiteX194" fmla="*/ 1160028 w 3024845"/>
                <a:gd name="connsiteY194" fmla="*/ 224824 h 803953"/>
                <a:gd name="connsiteX195" fmla="*/ 1165348 w 3024845"/>
                <a:gd name="connsiteY195" fmla="*/ 224824 h 803953"/>
                <a:gd name="connsiteX196" fmla="*/ 1165348 w 3024845"/>
                <a:gd name="connsiteY196" fmla="*/ 225635 h 803953"/>
                <a:gd name="connsiteX197" fmla="*/ 1165348 w 3024845"/>
                <a:gd name="connsiteY197" fmla="*/ 231310 h 803953"/>
                <a:gd name="connsiteX198" fmla="*/ 1166361 w 3024845"/>
                <a:gd name="connsiteY198" fmla="*/ 231310 h 803953"/>
                <a:gd name="connsiteX199" fmla="*/ 1173454 w 3024845"/>
                <a:gd name="connsiteY199" fmla="*/ 231310 h 803953"/>
                <a:gd name="connsiteX200" fmla="*/ 1173454 w 3024845"/>
                <a:gd name="connsiteY200" fmla="*/ 261575 h 803953"/>
                <a:gd name="connsiteX201" fmla="*/ 1175481 w 3024845"/>
                <a:gd name="connsiteY201" fmla="*/ 261575 h 803953"/>
                <a:gd name="connsiteX202" fmla="*/ 1189668 w 3024845"/>
                <a:gd name="connsiteY202" fmla="*/ 261575 h 803953"/>
                <a:gd name="connsiteX203" fmla="*/ 1189668 w 3024845"/>
                <a:gd name="connsiteY203" fmla="*/ 285354 h 803953"/>
                <a:gd name="connsiteX204" fmla="*/ 1191695 w 3024845"/>
                <a:gd name="connsiteY204" fmla="*/ 286975 h 803953"/>
                <a:gd name="connsiteX205" fmla="*/ 1191695 w 3024845"/>
                <a:gd name="connsiteY205" fmla="*/ 298325 h 803953"/>
                <a:gd name="connsiteX206" fmla="*/ 1192455 w 3024845"/>
                <a:gd name="connsiteY206" fmla="*/ 298325 h 803953"/>
                <a:gd name="connsiteX207" fmla="*/ 1197775 w 3024845"/>
                <a:gd name="connsiteY207" fmla="*/ 298325 h 803953"/>
                <a:gd name="connsiteX208" fmla="*/ 1197775 w 3024845"/>
                <a:gd name="connsiteY208" fmla="*/ 322104 h 803953"/>
                <a:gd name="connsiteX209" fmla="*/ 1199041 w 3024845"/>
                <a:gd name="connsiteY209" fmla="*/ 322104 h 803953"/>
                <a:gd name="connsiteX210" fmla="*/ 1207908 w 3024845"/>
                <a:gd name="connsiteY210" fmla="*/ 322104 h 803953"/>
                <a:gd name="connsiteX211" fmla="*/ 1209935 w 3024845"/>
                <a:gd name="connsiteY211" fmla="*/ 326158 h 803953"/>
                <a:gd name="connsiteX212" fmla="*/ 1209935 w 3024845"/>
                <a:gd name="connsiteY212" fmla="*/ 339399 h 803953"/>
                <a:gd name="connsiteX213" fmla="*/ 1211455 w 3024845"/>
                <a:gd name="connsiteY213" fmla="*/ 337507 h 803953"/>
                <a:gd name="connsiteX214" fmla="*/ 1222095 w 3024845"/>
                <a:gd name="connsiteY214" fmla="*/ 324266 h 803953"/>
                <a:gd name="connsiteX215" fmla="*/ 1250469 w 3024845"/>
                <a:gd name="connsiteY215" fmla="*/ 324266 h 803953"/>
                <a:gd name="connsiteX216" fmla="*/ 1250469 w 3024845"/>
                <a:gd name="connsiteY216" fmla="*/ 410737 h 803953"/>
                <a:gd name="connsiteX217" fmla="*/ 1251229 w 3024845"/>
                <a:gd name="connsiteY217" fmla="*/ 410737 h 803953"/>
                <a:gd name="connsiteX218" fmla="*/ 1256549 w 3024845"/>
                <a:gd name="connsiteY218" fmla="*/ 410737 h 803953"/>
                <a:gd name="connsiteX219" fmla="*/ 1257309 w 3024845"/>
                <a:gd name="connsiteY219" fmla="*/ 409386 h 803953"/>
                <a:gd name="connsiteX220" fmla="*/ 1262629 w 3024845"/>
                <a:gd name="connsiteY220" fmla="*/ 399928 h 803953"/>
                <a:gd name="connsiteX221" fmla="*/ 1262629 w 3024845"/>
                <a:gd name="connsiteY221" fmla="*/ 401820 h 803953"/>
                <a:gd name="connsiteX222" fmla="*/ 1262629 w 3024845"/>
                <a:gd name="connsiteY222" fmla="*/ 415061 h 803953"/>
                <a:gd name="connsiteX223" fmla="*/ 1266682 w 3024845"/>
                <a:gd name="connsiteY223" fmla="*/ 369664 h 803953"/>
                <a:gd name="connsiteX224" fmla="*/ 1267442 w 3024845"/>
                <a:gd name="connsiteY224" fmla="*/ 369664 h 803953"/>
                <a:gd name="connsiteX225" fmla="*/ 1272762 w 3024845"/>
                <a:gd name="connsiteY225" fmla="*/ 369664 h 803953"/>
                <a:gd name="connsiteX226" fmla="*/ 1272762 w 3024845"/>
                <a:gd name="connsiteY226" fmla="*/ 304810 h 803953"/>
                <a:gd name="connsiteX227" fmla="*/ 1273776 w 3024845"/>
                <a:gd name="connsiteY227" fmla="*/ 304810 h 803953"/>
                <a:gd name="connsiteX228" fmla="*/ 1280869 w 3024845"/>
                <a:gd name="connsiteY228" fmla="*/ 304810 h 803953"/>
                <a:gd name="connsiteX229" fmla="*/ 1293029 w 3024845"/>
                <a:gd name="connsiteY229" fmla="*/ 261575 h 803953"/>
                <a:gd name="connsiteX230" fmla="*/ 1294296 w 3024845"/>
                <a:gd name="connsiteY230" fmla="*/ 261575 h 803953"/>
                <a:gd name="connsiteX231" fmla="*/ 1303163 w 3024845"/>
                <a:gd name="connsiteY231" fmla="*/ 261575 h 803953"/>
                <a:gd name="connsiteX232" fmla="*/ 1313296 w 3024845"/>
                <a:gd name="connsiteY232" fmla="*/ 304810 h 803953"/>
                <a:gd name="connsiteX233" fmla="*/ 1314309 w 3024845"/>
                <a:gd name="connsiteY233" fmla="*/ 304810 h 803953"/>
                <a:gd name="connsiteX234" fmla="*/ 1321403 w 3024845"/>
                <a:gd name="connsiteY234" fmla="*/ 304810 h 803953"/>
                <a:gd name="connsiteX235" fmla="*/ 1321403 w 3024845"/>
                <a:gd name="connsiteY235" fmla="*/ 343722 h 803953"/>
                <a:gd name="connsiteX236" fmla="*/ 1323176 w 3024845"/>
                <a:gd name="connsiteY236" fmla="*/ 343722 h 803953"/>
                <a:gd name="connsiteX237" fmla="*/ 1335590 w 3024845"/>
                <a:gd name="connsiteY237" fmla="*/ 343722 h 803953"/>
                <a:gd name="connsiteX238" fmla="*/ 1335590 w 3024845"/>
                <a:gd name="connsiteY238" fmla="*/ 345884 h 803953"/>
                <a:gd name="connsiteX239" fmla="*/ 1335590 w 3024845"/>
                <a:gd name="connsiteY239" fmla="*/ 361016 h 803953"/>
                <a:gd name="connsiteX240" fmla="*/ 1339643 w 3024845"/>
                <a:gd name="connsiteY240" fmla="*/ 358855 h 803953"/>
                <a:gd name="connsiteX241" fmla="*/ 1339643 w 3024845"/>
                <a:gd name="connsiteY241" fmla="*/ 343722 h 803953"/>
                <a:gd name="connsiteX242" fmla="*/ 1341163 w 3024845"/>
                <a:gd name="connsiteY242" fmla="*/ 343722 h 803953"/>
                <a:gd name="connsiteX243" fmla="*/ 1351803 w 3024845"/>
                <a:gd name="connsiteY243" fmla="*/ 343722 h 803953"/>
                <a:gd name="connsiteX244" fmla="*/ 1351803 w 3024845"/>
                <a:gd name="connsiteY244" fmla="*/ 345343 h 803953"/>
                <a:gd name="connsiteX245" fmla="*/ 1351803 w 3024845"/>
                <a:gd name="connsiteY245" fmla="*/ 356693 h 803953"/>
                <a:gd name="connsiteX246" fmla="*/ 1382204 w 3024845"/>
                <a:gd name="connsiteY246" fmla="*/ 356693 h 803953"/>
                <a:gd name="connsiteX247" fmla="*/ 1382204 w 3024845"/>
                <a:gd name="connsiteY247" fmla="*/ 319943 h 803953"/>
                <a:gd name="connsiteX248" fmla="*/ 1383470 w 3024845"/>
                <a:gd name="connsiteY248" fmla="*/ 319943 h 803953"/>
                <a:gd name="connsiteX249" fmla="*/ 1392337 w 3024845"/>
                <a:gd name="connsiteY249" fmla="*/ 319943 h 803953"/>
                <a:gd name="connsiteX250" fmla="*/ 1392337 w 3024845"/>
                <a:gd name="connsiteY250" fmla="*/ 341560 h 803953"/>
                <a:gd name="connsiteX251" fmla="*/ 1394364 w 3024845"/>
                <a:gd name="connsiteY251" fmla="*/ 309134 h 803953"/>
                <a:gd name="connsiteX252" fmla="*/ 1416657 w 3024845"/>
                <a:gd name="connsiteY252" fmla="*/ 309134 h 803953"/>
                <a:gd name="connsiteX253" fmla="*/ 1416657 w 3024845"/>
                <a:gd name="connsiteY253" fmla="*/ 307512 h 803953"/>
                <a:gd name="connsiteX254" fmla="*/ 1416657 w 3024845"/>
                <a:gd name="connsiteY254" fmla="*/ 296163 h 803953"/>
                <a:gd name="connsiteX255" fmla="*/ 1417417 w 3024845"/>
                <a:gd name="connsiteY255" fmla="*/ 296163 h 803953"/>
                <a:gd name="connsiteX256" fmla="*/ 1422737 w 3024845"/>
                <a:gd name="connsiteY256" fmla="*/ 296163 h 803953"/>
                <a:gd name="connsiteX257" fmla="*/ 1422737 w 3024845"/>
                <a:gd name="connsiteY257" fmla="*/ 294272 h 803953"/>
                <a:gd name="connsiteX258" fmla="*/ 1422737 w 3024845"/>
                <a:gd name="connsiteY258" fmla="*/ 281031 h 803953"/>
                <a:gd name="connsiteX259" fmla="*/ 1426791 w 3024845"/>
                <a:gd name="connsiteY259" fmla="*/ 287516 h 803953"/>
                <a:gd name="connsiteX260" fmla="*/ 1429071 w 3024845"/>
                <a:gd name="connsiteY260" fmla="*/ 287516 h 803953"/>
                <a:gd name="connsiteX261" fmla="*/ 1445031 w 3024845"/>
                <a:gd name="connsiteY261" fmla="*/ 287516 h 803953"/>
                <a:gd name="connsiteX262" fmla="*/ 1445031 w 3024845"/>
                <a:gd name="connsiteY262" fmla="*/ 286705 h 803953"/>
                <a:gd name="connsiteX263" fmla="*/ 1445031 w 3024845"/>
                <a:gd name="connsiteY263" fmla="*/ 281031 h 803953"/>
                <a:gd name="connsiteX264" fmla="*/ 1445791 w 3024845"/>
                <a:gd name="connsiteY264" fmla="*/ 281031 h 803953"/>
                <a:gd name="connsiteX265" fmla="*/ 1451111 w 3024845"/>
                <a:gd name="connsiteY265" fmla="*/ 281031 h 803953"/>
                <a:gd name="connsiteX266" fmla="*/ 1451111 w 3024845"/>
                <a:gd name="connsiteY266" fmla="*/ 282382 h 803953"/>
                <a:gd name="connsiteX267" fmla="*/ 1451111 w 3024845"/>
                <a:gd name="connsiteY267" fmla="*/ 291840 h 803953"/>
                <a:gd name="connsiteX268" fmla="*/ 1489618 w 3024845"/>
                <a:gd name="connsiteY268" fmla="*/ 291840 h 803953"/>
                <a:gd name="connsiteX269" fmla="*/ 1489618 w 3024845"/>
                <a:gd name="connsiteY269" fmla="*/ 430193 h 803953"/>
                <a:gd name="connsiteX270" fmla="*/ 1491138 w 3024845"/>
                <a:gd name="connsiteY270" fmla="*/ 430193 h 803953"/>
                <a:gd name="connsiteX271" fmla="*/ 1501778 w 3024845"/>
                <a:gd name="connsiteY271" fmla="*/ 430193 h 803953"/>
                <a:gd name="connsiteX272" fmla="*/ 1501778 w 3024845"/>
                <a:gd name="connsiteY272" fmla="*/ 417223 h 803953"/>
                <a:gd name="connsiteX273" fmla="*/ 1505832 w 3024845"/>
                <a:gd name="connsiteY273" fmla="*/ 417223 h 803953"/>
                <a:gd name="connsiteX274" fmla="*/ 1505832 w 3024845"/>
                <a:gd name="connsiteY274" fmla="*/ 430193 h 803953"/>
                <a:gd name="connsiteX275" fmla="*/ 1536232 w 3024845"/>
                <a:gd name="connsiteY275" fmla="*/ 430193 h 803953"/>
                <a:gd name="connsiteX276" fmla="*/ 1536232 w 3024845"/>
                <a:gd name="connsiteY276" fmla="*/ 399928 h 803953"/>
                <a:gd name="connsiteX277" fmla="*/ 1548392 w 3024845"/>
                <a:gd name="connsiteY277" fmla="*/ 399928 h 803953"/>
                <a:gd name="connsiteX278" fmla="*/ 1560552 w 3024845"/>
                <a:gd name="connsiteY278" fmla="*/ 397767 h 803953"/>
                <a:gd name="connsiteX279" fmla="*/ 1564606 w 3024845"/>
                <a:gd name="connsiteY279" fmla="*/ 399928 h 803953"/>
                <a:gd name="connsiteX280" fmla="*/ 1574739 w 3024845"/>
                <a:gd name="connsiteY280" fmla="*/ 399928 h 803953"/>
                <a:gd name="connsiteX281" fmla="*/ 1574739 w 3024845"/>
                <a:gd name="connsiteY281" fmla="*/ 430193 h 803953"/>
                <a:gd name="connsiteX282" fmla="*/ 1582846 w 3024845"/>
                <a:gd name="connsiteY282" fmla="*/ 430193 h 803953"/>
                <a:gd name="connsiteX283" fmla="*/ 1582846 w 3024845"/>
                <a:gd name="connsiteY283" fmla="*/ 447488 h 803953"/>
                <a:gd name="connsiteX284" fmla="*/ 1592182 w 3024845"/>
                <a:gd name="connsiteY284" fmla="*/ 448393 h 803953"/>
                <a:gd name="connsiteX285" fmla="*/ 1605140 w 3024845"/>
                <a:gd name="connsiteY285" fmla="*/ 448393 h 803953"/>
                <a:gd name="connsiteX286" fmla="*/ 1605140 w 3024845"/>
                <a:gd name="connsiteY286" fmla="*/ 432355 h 803953"/>
                <a:gd name="connsiteX287" fmla="*/ 1673096 w 3024845"/>
                <a:gd name="connsiteY287" fmla="*/ 432355 h 803953"/>
                <a:gd name="connsiteX288" fmla="*/ 1673096 w 3024845"/>
                <a:gd name="connsiteY288" fmla="*/ 347102 h 803953"/>
                <a:gd name="connsiteX289" fmla="*/ 1745104 w 3024845"/>
                <a:gd name="connsiteY289" fmla="*/ 347102 h 803953"/>
                <a:gd name="connsiteX290" fmla="*/ 1745104 w 3024845"/>
                <a:gd name="connsiteY290" fmla="*/ 425870 h 803953"/>
                <a:gd name="connsiteX291" fmla="*/ 1747008 w 3024845"/>
                <a:gd name="connsiteY291" fmla="*/ 425870 h 803953"/>
                <a:gd name="connsiteX292" fmla="*/ 1748250 w 3024845"/>
                <a:gd name="connsiteY292" fmla="*/ 448393 h 803953"/>
                <a:gd name="connsiteX293" fmla="*/ 1757926 w 3024845"/>
                <a:gd name="connsiteY293" fmla="*/ 448393 h 803953"/>
                <a:gd name="connsiteX294" fmla="*/ 1759168 w 3024845"/>
                <a:gd name="connsiteY294" fmla="*/ 425870 h 803953"/>
                <a:gd name="connsiteX295" fmla="*/ 1765248 w 3024845"/>
                <a:gd name="connsiteY295" fmla="*/ 425870 h 803953"/>
                <a:gd name="connsiteX296" fmla="*/ 1766490 w 3024845"/>
                <a:gd name="connsiteY296" fmla="*/ 448393 h 803953"/>
                <a:gd name="connsiteX297" fmla="*/ 1817112 w 3024845"/>
                <a:gd name="connsiteY297" fmla="*/ 448393 h 803953"/>
                <a:gd name="connsiteX298" fmla="*/ 1817112 w 3024845"/>
                <a:gd name="connsiteY298" fmla="*/ 285365 h 803953"/>
                <a:gd name="connsiteX299" fmla="*/ 2014439 w 3024845"/>
                <a:gd name="connsiteY299" fmla="*/ 285365 h 803953"/>
                <a:gd name="connsiteX300" fmla="*/ 2014439 w 3024845"/>
                <a:gd name="connsiteY300" fmla="*/ 448393 h 803953"/>
                <a:gd name="connsiteX301" fmla="*/ 2033136 w 3024845"/>
                <a:gd name="connsiteY301" fmla="*/ 448393 h 803953"/>
                <a:gd name="connsiteX302" fmla="*/ 2033136 w 3024845"/>
                <a:gd name="connsiteY302" fmla="*/ 365700 h 803953"/>
                <a:gd name="connsiteX303" fmla="*/ 2128256 w 3024845"/>
                <a:gd name="connsiteY303" fmla="*/ 365700 h 803953"/>
                <a:gd name="connsiteX304" fmla="*/ 2180720 w 3024845"/>
                <a:gd name="connsiteY304" fmla="*/ 300487 h 803953"/>
                <a:gd name="connsiteX305" fmla="*/ 2245574 w 3024845"/>
                <a:gd name="connsiteY305" fmla="*/ 300487 h 803953"/>
                <a:gd name="connsiteX306" fmla="*/ 2245574 w 3024845"/>
                <a:gd name="connsiteY306" fmla="*/ 376149 h 803953"/>
                <a:gd name="connsiteX307" fmla="*/ 2253681 w 3024845"/>
                <a:gd name="connsiteY307" fmla="*/ 376149 h 803953"/>
                <a:gd name="connsiteX308" fmla="*/ 2255708 w 3024845"/>
                <a:gd name="connsiteY308" fmla="*/ 369664 h 803953"/>
                <a:gd name="connsiteX309" fmla="*/ 2261788 w 3024845"/>
                <a:gd name="connsiteY309" fmla="*/ 369664 h 803953"/>
                <a:gd name="connsiteX310" fmla="*/ 2263815 w 3024845"/>
                <a:gd name="connsiteY310" fmla="*/ 378311 h 803953"/>
                <a:gd name="connsiteX311" fmla="*/ 2275975 w 3024845"/>
                <a:gd name="connsiteY311" fmla="*/ 378311 h 803953"/>
                <a:gd name="connsiteX312" fmla="*/ 2275975 w 3024845"/>
                <a:gd name="connsiteY312" fmla="*/ 371825 h 803953"/>
                <a:gd name="connsiteX313" fmla="*/ 2298268 w 3024845"/>
                <a:gd name="connsiteY313" fmla="*/ 371825 h 803953"/>
                <a:gd name="connsiteX314" fmla="*/ 2298268 w 3024845"/>
                <a:gd name="connsiteY314" fmla="*/ 378311 h 803953"/>
                <a:gd name="connsiteX315" fmla="*/ 2318535 w 3024845"/>
                <a:gd name="connsiteY315" fmla="*/ 378311 h 803953"/>
                <a:gd name="connsiteX316" fmla="*/ 2318535 w 3024845"/>
                <a:gd name="connsiteY316" fmla="*/ 423708 h 803953"/>
                <a:gd name="connsiteX317" fmla="*/ 2332722 w 3024845"/>
                <a:gd name="connsiteY317" fmla="*/ 423708 h 803953"/>
                <a:gd name="connsiteX318" fmla="*/ 2332722 w 3024845"/>
                <a:gd name="connsiteY318" fmla="*/ 410737 h 803953"/>
                <a:gd name="connsiteX319" fmla="*/ 2348936 w 3024845"/>
                <a:gd name="connsiteY319" fmla="*/ 410737 h 803953"/>
                <a:gd name="connsiteX320" fmla="*/ 2348936 w 3024845"/>
                <a:gd name="connsiteY320" fmla="*/ 231310 h 803953"/>
                <a:gd name="connsiteX321" fmla="*/ 2355016 w 3024845"/>
                <a:gd name="connsiteY321" fmla="*/ 224824 h 803953"/>
                <a:gd name="connsiteX322" fmla="*/ 2427977 w 3024845"/>
                <a:gd name="connsiteY322" fmla="*/ 224824 h 803953"/>
                <a:gd name="connsiteX323" fmla="*/ 2427977 w 3024845"/>
                <a:gd name="connsiteY323" fmla="*/ 233472 h 803953"/>
                <a:gd name="connsiteX324" fmla="*/ 2438110 w 3024845"/>
                <a:gd name="connsiteY324" fmla="*/ 233472 h 803953"/>
                <a:gd name="connsiteX325" fmla="*/ 2438110 w 3024845"/>
                <a:gd name="connsiteY325" fmla="*/ 348046 h 803953"/>
                <a:gd name="connsiteX326" fmla="*/ 2460404 w 3024845"/>
                <a:gd name="connsiteY326" fmla="*/ 348046 h 803953"/>
                <a:gd name="connsiteX327" fmla="*/ 2460404 w 3024845"/>
                <a:gd name="connsiteY327" fmla="*/ 281031 h 803953"/>
                <a:gd name="connsiteX328" fmla="*/ 2486751 w 3024845"/>
                <a:gd name="connsiteY328" fmla="*/ 281031 h 803953"/>
                <a:gd name="connsiteX329" fmla="*/ 2490804 w 3024845"/>
                <a:gd name="connsiteY329" fmla="*/ 276707 h 803953"/>
                <a:gd name="connsiteX330" fmla="*/ 2498911 w 3024845"/>
                <a:gd name="connsiteY330" fmla="*/ 276707 h 803953"/>
                <a:gd name="connsiteX331" fmla="*/ 2502964 w 3024845"/>
                <a:gd name="connsiteY331" fmla="*/ 281031 h 803953"/>
                <a:gd name="connsiteX332" fmla="*/ 2525258 w 3024845"/>
                <a:gd name="connsiteY332" fmla="*/ 281031 h 803953"/>
                <a:gd name="connsiteX333" fmla="*/ 2525258 w 3024845"/>
                <a:gd name="connsiteY333" fmla="*/ 164295 h 803953"/>
                <a:gd name="connsiteX334" fmla="*/ 2582005 w 3024845"/>
                <a:gd name="connsiteY334" fmla="*/ 153486 h 803953"/>
                <a:gd name="connsiteX335" fmla="*/ 2582005 w 3024845"/>
                <a:gd name="connsiteY335" fmla="*/ 154567 h 803953"/>
                <a:gd name="connsiteX336" fmla="*/ 2582005 w 3024845"/>
                <a:gd name="connsiteY336" fmla="*/ 162133 h 803953"/>
                <a:gd name="connsiteX337" fmla="*/ 2608352 w 3024845"/>
                <a:gd name="connsiteY337" fmla="*/ 162133 h 803953"/>
                <a:gd name="connsiteX338" fmla="*/ 2608352 w 3024845"/>
                <a:gd name="connsiteY338" fmla="*/ 417223 h 803953"/>
                <a:gd name="connsiteX339" fmla="*/ 2630646 w 3024845"/>
                <a:gd name="connsiteY339" fmla="*/ 417223 h 803953"/>
                <a:gd name="connsiteX340" fmla="*/ 2630646 w 3024845"/>
                <a:gd name="connsiteY340" fmla="*/ 412899 h 803953"/>
                <a:gd name="connsiteX341" fmla="*/ 2642806 w 3024845"/>
                <a:gd name="connsiteY341" fmla="*/ 412899 h 803953"/>
                <a:gd name="connsiteX342" fmla="*/ 2642806 w 3024845"/>
                <a:gd name="connsiteY342" fmla="*/ 417223 h 803953"/>
                <a:gd name="connsiteX343" fmla="*/ 2667126 w 3024845"/>
                <a:gd name="connsiteY343" fmla="*/ 417223 h 803953"/>
                <a:gd name="connsiteX344" fmla="*/ 2667126 w 3024845"/>
                <a:gd name="connsiteY344" fmla="*/ 404252 h 803953"/>
                <a:gd name="connsiteX345" fmla="*/ 2695500 w 3024845"/>
                <a:gd name="connsiteY345" fmla="*/ 404252 h 803953"/>
                <a:gd name="connsiteX346" fmla="*/ 2707660 w 3024845"/>
                <a:gd name="connsiteY346" fmla="*/ 399928 h 803953"/>
                <a:gd name="connsiteX347" fmla="*/ 2727927 w 3024845"/>
                <a:gd name="connsiteY347" fmla="*/ 404252 h 803953"/>
                <a:gd name="connsiteX348" fmla="*/ 2727927 w 3024845"/>
                <a:gd name="connsiteY348" fmla="*/ 386958 h 803953"/>
                <a:gd name="connsiteX349" fmla="*/ 2736034 w 3024845"/>
                <a:gd name="connsiteY349" fmla="*/ 386958 h 803953"/>
                <a:gd name="connsiteX350" fmla="*/ 2736034 w 3024845"/>
                <a:gd name="connsiteY350" fmla="*/ 373987 h 803953"/>
                <a:gd name="connsiteX351" fmla="*/ 2792781 w 3024845"/>
                <a:gd name="connsiteY351" fmla="*/ 373987 h 803953"/>
                <a:gd name="connsiteX352" fmla="*/ 2792781 w 3024845"/>
                <a:gd name="connsiteY352" fmla="*/ 343722 h 803953"/>
                <a:gd name="connsiteX353" fmla="*/ 2811021 w 3024845"/>
                <a:gd name="connsiteY353" fmla="*/ 343722 h 803953"/>
                <a:gd name="connsiteX354" fmla="*/ 2811021 w 3024845"/>
                <a:gd name="connsiteY354" fmla="*/ 337237 h 803953"/>
                <a:gd name="connsiteX355" fmla="*/ 2823181 w 3024845"/>
                <a:gd name="connsiteY355" fmla="*/ 337237 h 803953"/>
                <a:gd name="connsiteX356" fmla="*/ 2823181 w 3024845"/>
                <a:gd name="connsiteY356" fmla="*/ 343722 h 803953"/>
                <a:gd name="connsiteX357" fmla="*/ 2839395 w 3024845"/>
                <a:gd name="connsiteY357" fmla="*/ 343722 h 803953"/>
                <a:gd name="connsiteX358" fmla="*/ 2839395 w 3024845"/>
                <a:gd name="connsiteY358" fmla="*/ 393443 h 803953"/>
                <a:gd name="connsiteX359" fmla="*/ 2871822 w 3024845"/>
                <a:gd name="connsiteY359" fmla="*/ 393443 h 803953"/>
                <a:gd name="connsiteX360" fmla="*/ 2871822 w 3024845"/>
                <a:gd name="connsiteY360" fmla="*/ 367502 h 803953"/>
                <a:gd name="connsiteX361" fmla="*/ 2910329 w 3024845"/>
                <a:gd name="connsiteY361" fmla="*/ 367502 h 803953"/>
                <a:gd name="connsiteX362" fmla="*/ 2910329 w 3024845"/>
                <a:gd name="connsiteY362" fmla="*/ 337237 h 803953"/>
                <a:gd name="connsiteX363" fmla="*/ 2958970 w 3024845"/>
                <a:gd name="connsiteY363" fmla="*/ 337237 h 803953"/>
                <a:gd name="connsiteX364" fmla="*/ 2958970 w 3024845"/>
                <a:gd name="connsiteY364" fmla="*/ 448393 h 803953"/>
                <a:gd name="connsiteX365" fmla="*/ 2958970 w 3024845"/>
                <a:gd name="connsiteY365" fmla="*/ 462172 h 803953"/>
                <a:gd name="connsiteX366" fmla="*/ 3024845 w 3024845"/>
                <a:gd name="connsiteY366" fmla="*/ 462172 h 803953"/>
                <a:gd name="connsiteX367" fmla="*/ 3024845 w 3024845"/>
                <a:gd name="connsiteY367" fmla="*/ 803953 h 803953"/>
                <a:gd name="connsiteX368" fmla="*/ 2054 w 3024845"/>
                <a:gd name="connsiteY368" fmla="*/ 801620 h 803953"/>
                <a:gd name="connsiteX369" fmla="*/ 0 w 3024845"/>
                <a:gd name="connsiteY369" fmla="*/ 367502 h 803953"/>
                <a:gd name="connsiteX370" fmla="*/ 20267 w 3024845"/>
                <a:gd name="connsiteY370" fmla="*/ 367502 h 803953"/>
                <a:gd name="connsiteX371" fmla="*/ 20774 w 3024845"/>
                <a:gd name="connsiteY371" fmla="*/ 366421 h 803953"/>
                <a:gd name="connsiteX372" fmla="*/ 24320 w 3024845"/>
                <a:gd name="connsiteY372" fmla="*/ 358855 h 803953"/>
                <a:gd name="connsiteX373" fmla="*/ 26094 w 3024845"/>
                <a:gd name="connsiteY373" fmla="*/ 359125 h 803953"/>
                <a:gd name="connsiteX374" fmla="*/ 38507 w 3024845"/>
                <a:gd name="connsiteY374" fmla="*/ 361016 h 803953"/>
                <a:gd name="connsiteX375" fmla="*/ 39014 w 3024845"/>
                <a:gd name="connsiteY375" fmla="*/ 362368 h 803953"/>
                <a:gd name="connsiteX376" fmla="*/ 42560 w 3024845"/>
                <a:gd name="connsiteY376" fmla="*/ 371825 h 803953"/>
                <a:gd name="connsiteX377" fmla="*/ 68907 w 3024845"/>
                <a:gd name="connsiteY377" fmla="*/ 373987 h 803953"/>
                <a:gd name="connsiteX378" fmla="*/ 68907 w 3024845"/>
                <a:gd name="connsiteY378" fmla="*/ 250766 h 803953"/>
                <a:gd name="connsiteX379" fmla="*/ 70934 w 3024845"/>
                <a:gd name="connsiteY379" fmla="*/ 250766 h 803953"/>
                <a:gd name="connsiteX380" fmla="*/ 85121 w 3024845"/>
                <a:gd name="connsiteY380" fmla="*/ 250766 h 803953"/>
                <a:gd name="connsiteX381" fmla="*/ 85121 w 3024845"/>
                <a:gd name="connsiteY381" fmla="*/ 114574 h 803953"/>
                <a:gd name="connsiteX382" fmla="*/ 86894 w 3024845"/>
                <a:gd name="connsiteY382" fmla="*/ 114574 h 803953"/>
                <a:gd name="connsiteX383" fmla="*/ 99308 w 3024845"/>
                <a:gd name="connsiteY383" fmla="*/ 114574 h 803953"/>
                <a:gd name="connsiteX384" fmla="*/ 99308 w 3024845"/>
                <a:gd name="connsiteY384" fmla="*/ 0 h 803953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2958970 w 3024845"/>
                <a:gd name="connsiteY365" fmla="*/ 347598 h 689379"/>
                <a:gd name="connsiteX366" fmla="*/ 3024845 w 3024845"/>
                <a:gd name="connsiteY366" fmla="*/ 347598 h 689379"/>
                <a:gd name="connsiteX367" fmla="*/ 3024845 w 3024845"/>
                <a:gd name="connsiteY367" fmla="*/ 689379 h 689379"/>
                <a:gd name="connsiteX368" fmla="*/ 2054 w 3024845"/>
                <a:gd name="connsiteY368" fmla="*/ 687046 h 689379"/>
                <a:gd name="connsiteX369" fmla="*/ 0 w 3024845"/>
                <a:gd name="connsiteY369" fmla="*/ 252928 h 689379"/>
                <a:gd name="connsiteX370" fmla="*/ 20267 w 3024845"/>
                <a:gd name="connsiteY370" fmla="*/ 252928 h 689379"/>
                <a:gd name="connsiteX371" fmla="*/ 20774 w 3024845"/>
                <a:gd name="connsiteY371" fmla="*/ 251847 h 689379"/>
                <a:gd name="connsiteX372" fmla="*/ 24320 w 3024845"/>
                <a:gd name="connsiteY372" fmla="*/ 244281 h 689379"/>
                <a:gd name="connsiteX373" fmla="*/ 26094 w 3024845"/>
                <a:gd name="connsiteY373" fmla="*/ 244551 h 689379"/>
                <a:gd name="connsiteX374" fmla="*/ 38507 w 3024845"/>
                <a:gd name="connsiteY374" fmla="*/ 246442 h 689379"/>
                <a:gd name="connsiteX375" fmla="*/ 39014 w 3024845"/>
                <a:gd name="connsiteY375" fmla="*/ 247794 h 689379"/>
                <a:gd name="connsiteX376" fmla="*/ 42560 w 3024845"/>
                <a:gd name="connsiteY376" fmla="*/ 257251 h 689379"/>
                <a:gd name="connsiteX377" fmla="*/ 68907 w 3024845"/>
                <a:gd name="connsiteY377" fmla="*/ 259413 h 689379"/>
                <a:gd name="connsiteX378" fmla="*/ 68907 w 3024845"/>
                <a:gd name="connsiteY378" fmla="*/ 136192 h 689379"/>
                <a:gd name="connsiteX379" fmla="*/ 70934 w 3024845"/>
                <a:gd name="connsiteY379" fmla="*/ 136192 h 689379"/>
                <a:gd name="connsiteX380" fmla="*/ 85121 w 3024845"/>
                <a:gd name="connsiteY380" fmla="*/ 136192 h 689379"/>
                <a:gd name="connsiteX381" fmla="*/ 85121 w 3024845"/>
                <a:gd name="connsiteY381" fmla="*/ 0 h 689379"/>
                <a:gd name="connsiteX382" fmla="*/ 86894 w 3024845"/>
                <a:gd name="connsiteY382" fmla="*/ 0 h 689379"/>
                <a:gd name="connsiteX383" fmla="*/ 99308 w 3024845"/>
                <a:gd name="connsiteY383" fmla="*/ 0 h 6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</a:cxnLst>
              <a:rect l="l" t="t" r="r" b="b"/>
              <a:pathLst>
                <a:path w="3024845" h="689379">
                  <a:moveTo>
                    <a:pt x="99308" y="0"/>
                  </a:moveTo>
                  <a:lnTo>
                    <a:pt x="220909" y="0"/>
                  </a:lnTo>
                  <a:lnTo>
                    <a:pt x="223189" y="0"/>
                  </a:lnTo>
                  <a:lnTo>
                    <a:pt x="239150" y="0"/>
                  </a:lnTo>
                  <a:lnTo>
                    <a:pt x="239150" y="140515"/>
                  </a:lnTo>
                  <a:cubicBezTo>
                    <a:pt x="239160" y="140514"/>
                    <a:pt x="239272" y="140493"/>
                    <a:pt x="240670" y="140245"/>
                  </a:cubicBezTo>
                  <a:lnTo>
                    <a:pt x="251310" y="138354"/>
                  </a:lnTo>
                  <a:cubicBezTo>
                    <a:pt x="251310" y="138376"/>
                    <a:pt x="251280" y="139710"/>
                    <a:pt x="249283" y="226986"/>
                  </a:cubicBezTo>
                  <a:cubicBezTo>
                    <a:pt x="249293" y="226988"/>
                    <a:pt x="249404" y="227008"/>
                    <a:pt x="250803" y="227257"/>
                  </a:cubicBezTo>
                  <a:lnTo>
                    <a:pt x="261443" y="229148"/>
                  </a:lnTo>
                  <a:cubicBezTo>
                    <a:pt x="261445" y="229155"/>
                    <a:pt x="261465" y="229219"/>
                    <a:pt x="261696" y="229959"/>
                  </a:cubicBezTo>
                  <a:lnTo>
                    <a:pt x="263470" y="235634"/>
                  </a:lnTo>
                  <a:cubicBezTo>
                    <a:pt x="263472" y="235625"/>
                    <a:pt x="263517" y="235482"/>
                    <a:pt x="264230" y="233202"/>
                  </a:cubicBezTo>
                  <a:lnTo>
                    <a:pt x="269550" y="216178"/>
                  </a:lnTo>
                  <a:lnTo>
                    <a:pt x="271323" y="216178"/>
                  </a:lnTo>
                  <a:lnTo>
                    <a:pt x="283737" y="216178"/>
                  </a:lnTo>
                  <a:lnTo>
                    <a:pt x="283737" y="248604"/>
                  </a:lnTo>
                  <a:cubicBezTo>
                    <a:pt x="283743" y="248609"/>
                    <a:pt x="283820" y="248649"/>
                    <a:pt x="284750" y="249145"/>
                  </a:cubicBezTo>
                  <a:lnTo>
                    <a:pt x="291844" y="252928"/>
                  </a:lnTo>
                  <a:lnTo>
                    <a:pt x="291844" y="254279"/>
                  </a:lnTo>
                  <a:lnTo>
                    <a:pt x="291844" y="263737"/>
                  </a:lnTo>
                  <a:lnTo>
                    <a:pt x="336431" y="263737"/>
                  </a:lnTo>
                  <a:lnTo>
                    <a:pt x="336431" y="264818"/>
                  </a:lnTo>
                  <a:lnTo>
                    <a:pt x="336431" y="272384"/>
                  </a:lnTo>
                  <a:lnTo>
                    <a:pt x="338457" y="272384"/>
                  </a:lnTo>
                  <a:lnTo>
                    <a:pt x="352644" y="272384"/>
                  </a:lnTo>
                  <a:lnTo>
                    <a:pt x="352644" y="242119"/>
                  </a:lnTo>
                  <a:lnTo>
                    <a:pt x="397231" y="242119"/>
                  </a:lnTo>
                  <a:lnTo>
                    <a:pt x="397231" y="240768"/>
                  </a:lnTo>
                  <a:lnTo>
                    <a:pt x="397231" y="231310"/>
                  </a:lnTo>
                  <a:lnTo>
                    <a:pt x="398245" y="231310"/>
                  </a:lnTo>
                  <a:lnTo>
                    <a:pt x="405338" y="231310"/>
                  </a:lnTo>
                  <a:lnTo>
                    <a:pt x="405338" y="229419"/>
                  </a:lnTo>
                  <a:lnTo>
                    <a:pt x="405338" y="216178"/>
                  </a:lnTo>
                  <a:lnTo>
                    <a:pt x="406098" y="216178"/>
                  </a:lnTo>
                  <a:lnTo>
                    <a:pt x="411418" y="216178"/>
                  </a:lnTo>
                  <a:lnTo>
                    <a:pt x="411418" y="215097"/>
                  </a:lnTo>
                  <a:lnTo>
                    <a:pt x="411418" y="207530"/>
                  </a:lnTo>
                  <a:lnTo>
                    <a:pt x="413445" y="207530"/>
                  </a:lnTo>
                  <a:lnTo>
                    <a:pt x="427632" y="207530"/>
                  </a:lnTo>
                  <a:lnTo>
                    <a:pt x="427632" y="208611"/>
                  </a:lnTo>
                  <a:lnTo>
                    <a:pt x="427632" y="216178"/>
                  </a:lnTo>
                  <a:lnTo>
                    <a:pt x="449925" y="216178"/>
                  </a:lnTo>
                  <a:lnTo>
                    <a:pt x="449925" y="214286"/>
                  </a:lnTo>
                  <a:lnTo>
                    <a:pt x="449925" y="201045"/>
                  </a:lnTo>
                  <a:lnTo>
                    <a:pt x="451699" y="201045"/>
                  </a:lnTo>
                  <a:lnTo>
                    <a:pt x="464112" y="201045"/>
                  </a:lnTo>
                  <a:lnTo>
                    <a:pt x="464112" y="224825"/>
                  </a:lnTo>
                  <a:lnTo>
                    <a:pt x="465126" y="224825"/>
                  </a:lnTo>
                  <a:lnTo>
                    <a:pt x="472219" y="224825"/>
                  </a:lnTo>
                  <a:lnTo>
                    <a:pt x="472219" y="223744"/>
                  </a:lnTo>
                  <a:lnTo>
                    <a:pt x="472219" y="216178"/>
                  </a:lnTo>
                  <a:lnTo>
                    <a:pt x="473992" y="216178"/>
                  </a:lnTo>
                  <a:lnTo>
                    <a:pt x="486406" y="216178"/>
                  </a:lnTo>
                  <a:lnTo>
                    <a:pt x="486406" y="242119"/>
                  </a:lnTo>
                  <a:lnTo>
                    <a:pt x="488433" y="242119"/>
                  </a:lnTo>
                  <a:lnTo>
                    <a:pt x="502619" y="242119"/>
                  </a:lnTo>
                  <a:lnTo>
                    <a:pt x="502619" y="243740"/>
                  </a:lnTo>
                  <a:lnTo>
                    <a:pt x="502619" y="255090"/>
                  </a:lnTo>
                  <a:lnTo>
                    <a:pt x="503379" y="255090"/>
                  </a:lnTo>
                  <a:lnTo>
                    <a:pt x="508700" y="255090"/>
                  </a:lnTo>
                  <a:lnTo>
                    <a:pt x="508700" y="254279"/>
                  </a:lnTo>
                  <a:lnTo>
                    <a:pt x="508700" y="248604"/>
                  </a:lnTo>
                  <a:lnTo>
                    <a:pt x="539100" y="248604"/>
                  </a:lnTo>
                  <a:lnTo>
                    <a:pt x="539100" y="272384"/>
                  </a:lnTo>
                  <a:lnTo>
                    <a:pt x="540113" y="272384"/>
                  </a:lnTo>
                  <a:lnTo>
                    <a:pt x="547207" y="272384"/>
                  </a:lnTo>
                  <a:lnTo>
                    <a:pt x="547207" y="273465"/>
                  </a:lnTo>
                  <a:lnTo>
                    <a:pt x="547207" y="281031"/>
                  </a:lnTo>
                  <a:lnTo>
                    <a:pt x="547967" y="281031"/>
                  </a:lnTo>
                  <a:lnTo>
                    <a:pt x="553287" y="281031"/>
                  </a:lnTo>
                  <a:lnTo>
                    <a:pt x="553287" y="278869"/>
                  </a:lnTo>
                  <a:lnTo>
                    <a:pt x="553287" y="263737"/>
                  </a:lnTo>
                  <a:lnTo>
                    <a:pt x="554300" y="263737"/>
                  </a:lnTo>
                  <a:lnTo>
                    <a:pt x="561394" y="263737"/>
                  </a:lnTo>
                  <a:lnTo>
                    <a:pt x="561394" y="264818"/>
                  </a:lnTo>
                  <a:lnTo>
                    <a:pt x="561394" y="272384"/>
                  </a:lnTo>
                  <a:lnTo>
                    <a:pt x="566714" y="270391"/>
                  </a:lnTo>
                  <a:cubicBezTo>
                    <a:pt x="567474" y="270019"/>
                    <a:pt x="567474" y="269817"/>
                    <a:pt x="567474" y="269411"/>
                  </a:cubicBezTo>
                  <a:lnTo>
                    <a:pt x="567474" y="263737"/>
                  </a:lnTo>
                  <a:lnTo>
                    <a:pt x="605981" y="263737"/>
                  </a:lnTo>
                  <a:lnTo>
                    <a:pt x="605981" y="287516"/>
                  </a:lnTo>
                  <a:lnTo>
                    <a:pt x="608007" y="287516"/>
                  </a:lnTo>
                  <a:lnTo>
                    <a:pt x="622194" y="287516"/>
                  </a:lnTo>
                  <a:lnTo>
                    <a:pt x="622194" y="288597"/>
                  </a:lnTo>
                  <a:lnTo>
                    <a:pt x="622194" y="296163"/>
                  </a:lnTo>
                  <a:lnTo>
                    <a:pt x="623968" y="296163"/>
                  </a:lnTo>
                  <a:lnTo>
                    <a:pt x="636381" y="296163"/>
                  </a:lnTo>
                  <a:lnTo>
                    <a:pt x="636381" y="272384"/>
                  </a:lnTo>
                  <a:lnTo>
                    <a:pt x="637394" y="272384"/>
                  </a:lnTo>
                  <a:lnTo>
                    <a:pt x="644488" y="272384"/>
                  </a:lnTo>
                  <a:lnTo>
                    <a:pt x="644488" y="239957"/>
                  </a:lnTo>
                  <a:lnTo>
                    <a:pt x="645501" y="239957"/>
                  </a:lnTo>
                  <a:lnTo>
                    <a:pt x="652595" y="239957"/>
                  </a:lnTo>
                  <a:lnTo>
                    <a:pt x="652595" y="238066"/>
                  </a:lnTo>
                  <a:lnTo>
                    <a:pt x="652595" y="224825"/>
                  </a:lnTo>
                  <a:cubicBezTo>
                    <a:pt x="650568" y="224825"/>
                    <a:pt x="650568" y="224825"/>
                    <a:pt x="651328" y="223203"/>
                  </a:cubicBezTo>
                  <a:lnTo>
                    <a:pt x="656648" y="211854"/>
                  </a:lnTo>
                  <a:cubicBezTo>
                    <a:pt x="656653" y="211871"/>
                    <a:pt x="656848" y="212545"/>
                    <a:pt x="664755" y="239957"/>
                  </a:cubicBezTo>
                  <a:lnTo>
                    <a:pt x="665515" y="239957"/>
                  </a:lnTo>
                  <a:lnTo>
                    <a:pt x="670835" y="239957"/>
                  </a:lnTo>
                  <a:lnTo>
                    <a:pt x="670835" y="134030"/>
                  </a:lnTo>
                  <a:lnTo>
                    <a:pt x="672355" y="134030"/>
                  </a:lnTo>
                  <a:lnTo>
                    <a:pt x="682995" y="134030"/>
                  </a:lnTo>
                  <a:lnTo>
                    <a:pt x="682995" y="86471"/>
                  </a:lnTo>
                  <a:lnTo>
                    <a:pt x="709342" y="86471"/>
                  </a:lnTo>
                  <a:lnTo>
                    <a:pt x="709342" y="64853"/>
                  </a:lnTo>
                  <a:lnTo>
                    <a:pt x="743796" y="64853"/>
                  </a:lnTo>
                  <a:lnTo>
                    <a:pt x="743796" y="67285"/>
                  </a:lnTo>
                  <a:lnTo>
                    <a:pt x="743796" y="84309"/>
                  </a:lnTo>
                  <a:lnTo>
                    <a:pt x="746076" y="84309"/>
                  </a:lnTo>
                  <a:lnTo>
                    <a:pt x="762036" y="84309"/>
                  </a:lnTo>
                  <a:lnTo>
                    <a:pt x="762036" y="131868"/>
                  </a:lnTo>
                  <a:lnTo>
                    <a:pt x="763049" y="131868"/>
                  </a:lnTo>
                  <a:lnTo>
                    <a:pt x="770143" y="131868"/>
                  </a:lnTo>
                  <a:lnTo>
                    <a:pt x="784330" y="136192"/>
                  </a:lnTo>
                  <a:lnTo>
                    <a:pt x="784330" y="175104"/>
                  </a:lnTo>
                  <a:lnTo>
                    <a:pt x="785343" y="175104"/>
                  </a:lnTo>
                  <a:lnTo>
                    <a:pt x="792436" y="175104"/>
                  </a:lnTo>
                  <a:lnTo>
                    <a:pt x="792436" y="176725"/>
                  </a:lnTo>
                  <a:lnTo>
                    <a:pt x="792436" y="188074"/>
                  </a:lnTo>
                  <a:lnTo>
                    <a:pt x="794463" y="188074"/>
                  </a:lnTo>
                  <a:lnTo>
                    <a:pt x="808650" y="188074"/>
                  </a:lnTo>
                  <a:lnTo>
                    <a:pt x="814730" y="194560"/>
                  </a:lnTo>
                  <a:lnTo>
                    <a:pt x="814730" y="216178"/>
                  </a:lnTo>
                  <a:lnTo>
                    <a:pt x="817010" y="216178"/>
                  </a:lnTo>
                  <a:lnTo>
                    <a:pt x="832970" y="216178"/>
                  </a:lnTo>
                  <a:lnTo>
                    <a:pt x="832970" y="217258"/>
                  </a:lnTo>
                  <a:lnTo>
                    <a:pt x="832970" y="224825"/>
                  </a:lnTo>
                  <a:lnTo>
                    <a:pt x="834237" y="224825"/>
                  </a:lnTo>
                  <a:lnTo>
                    <a:pt x="843104" y="224825"/>
                  </a:lnTo>
                  <a:lnTo>
                    <a:pt x="843104" y="226986"/>
                  </a:lnTo>
                  <a:lnTo>
                    <a:pt x="843104" y="242119"/>
                  </a:lnTo>
                  <a:cubicBezTo>
                    <a:pt x="847157" y="242119"/>
                    <a:pt x="847157" y="242119"/>
                    <a:pt x="847157" y="240227"/>
                  </a:cubicBezTo>
                  <a:lnTo>
                    <a:pt x="847157" y="226986"/>
                  </a:lnTo>
                  <a:lnTo>
                    <a:pt x="848170" y="226986"/>
                  </a:lnTo>
                  <a:lnTo>
                    <a:pt x="855264" y="226986"/>
                  </a:lnTo>
                  <a:lnTo>
                    <a:pt x="855264" y="228608"/>
                  </a:lnTo>
                  <a:lnTo>
                    <a:pt x="855264" y="239957"/>
                  </a:lnTo>
                  <a:lnTo>
                    <a:pt x="856024" y="239957"/>
                  </a:lnTo>
                  <a:lnTo>
                    <a:pt x="861344" y="239957"/>
                  </a:lnTo>
                  <a:cubicBezTo>
                    <a:pt x="861344" y="235634"/>
                    <a:pt x="861344" y="235634"/>
                    <a:pt x="909984" y="235634"/>
                  </a:cubicBezTo>
                  <a:lnTo>
                    <a:pt x="909984" y="236985"/>
                  </a:lnTo>
                  <a:lnTo>
                    <a:pt x="909984" y="246442"/>
                  </a:lnTo>
                  <a:lnTo>
                    <a:pt x="910744" y="246442"/>
                  </a:lnTo>
                  <a:lnTo>
                    <a:pt x="916065" y="246442"/>
                  </a:lnTo>
                  <a:lnTo>
                    <a:pt x="916065" y="248604"/>
                  </a:lnTo>
                  <a:lnTo>
                    <a:pt x="916065" y="263737"/>
                  </a:lnTo>
                  <a:cubicBezTo>
                    <a:pt x="916073" y="263733"/>
                    <a:pt x="916189" y="263655"/>
                    <a:pt x="918091" y="262386"/>
                  </a:cubicBezTo>
                  <a:lnTo>
                    <a:pt x="932278" y="252928"/>
                  </a:lnTo>
                  <a:cubicBezTo>
                    <a:pt x="932280" y="252909"/>
                    <a:pt x="932411" y="252034"/>
                    <a:pt x="938358" y="211854"/>
                  </a:cubicBezTo>
                  <a:cubicBezTo>
                    <a:pt x="938367" y="211852"/>
                    <a:pt x="938436" y="211826"/>
                    <a:pt x="939118" y="211584"/>
                  </a:cubicBezTo>
                  <a:lnTo>
                    <a:pt x="944438" y="209692"/>
                  </a:lnTo>
                  <a:cubicBezTo>
                    <a:pt x="944438" y="209676"/>
                    <a:pt x="944471" y="208615"/>
                    <a:pt x="946465" y="140515"/>
                  </a:cubicBezTo>
                  <a:cubicBezTo>
                    <a:pt x="946465" y="140533"/>
                    <a:pt x="946498" y="141624"/>
                    <a:pt x="948492" y="209692"/>
                  </a:cubicBezTo>
                  <a:cubicBezTo>
                    <a:pt x="948501" y="209695"/>
                    <a:pt x="948572" y="209720"/>
                    <a:pt x="949252" y="209962"/>
                  </a:cubicBezTo>
                  <a:lnTo>
                    <a:pt x="954572" y="211854"/>
                  </a:lnTo>
                  <a:lnTo>
                    <a:pt x="954572" y="125383"/>
                  </a:lnTo>
                  <a:cubicBezTo>
                    <a:pt x="958625" y="125383"/>
                    <a:pt x="958625" y="125383"/>
                    <a:pt x="958625" y="92956"/>
                  </a:cubicBezTo>
                  <a:lnTo>
                    <a:pt x="997132" y="92956"/>
                  </a:lnTo>
                  <a:lnTo>
                    <a:pt x="997132" y="125383"/>
                  </a:lnTo>
                  <a:lnTo>
                    <a:pt x="997892" y="125383"/>
                  </a:lnTo>
                  <a:lnTo>
                    <a:pt x="1003212" y="125383"/>
                  </a:lnTo>
                  <a:lnTo>
                    <a:pt x="1003212" y="43235"/>
                  </a:lnTo>
                  <a:lnTo>
                    <a:pt x="1004986" y="43235"/>
                  </a:lnTo>
                  <a:lnTo>
                    <a:pt x="1017399" y="43235"/>
                  </a:lnTo>
                  <a:lnTo>
                    <a:pt x="1017399" y="41344"/>
                  </a:lnTo>
                  <a:lnTo>
                    <a:pt x="1017399" y="28103"/>
                  </a:lnTo>
                  <a:lnTo>
                    <a:pt x="1039693" y="28103"/>
                  </a:lnTo>
                  <a:lnTo>
                    <a:pt x="1039693" y="27022"/>
                  </a:lnTo>
                  <a:lnTo>
                    <a:pt x="1039693" y="19456"/>
                  </a:lnTo>
                  <a:lnTo>
                    <a:pt x="1041466" y="19456"/>
                  </a:lnTo>
                  <a:lnTo>
                    <a:pt x="1053880" y="19456"/>
                  </a:lnTo>
                  <a:lnTo>
                    <a:pt x="1053880" y="20537"/>
                  </a:lnTo>
                  <a:lnTo>
                    <a:pt x="1053880" y="28103"/>
                  </a:lnTo>
                  <a:lnTo>
                    <a:pt x="1054640" y="28103"/>
                  </a:lnTo>
                  <a:lnTo>
                    <a:pt x="1059960" y="28103"/>
                  </a:lnTo>
                  <a:lnTo>
                    <a:pt x="1070093" y="23779"/>
                  </a:lnTo>
                  <a:lnTo>
                    <a:pt x="1074146" y="27022"/>
                  </a:lnTo>
                  <a:lnTo>
                    <a:pt x="1074146" y="19456"/>
                  </a:lnTo>
                  <a:lnTo>
                    <a:pt x="1076426" y="19456"/>
                  </a:lnTo>
                  <a:lnTo>
                    <a:pt x="1092387" y="19456"/>
                  </a:lnTo>
                  <a:lnTo>
                    <a:pt x="1092387" y="20537"/>
                  </a:lnTo>
                  <a:lnTo>
                    <a:pt x="1092387" y="28103"/>
                  </a:lnTo>
                  <a:lnTo>
                    <a:pt x="1122787" y="28103"/>
                  </a:lnTo>
                  <a:lnTo>
                    <a:pt x="1122787" y="29724"/>
                  </a:lnTo>
                  <a:lnTo>
                    <a:pt x="1122787" y="41074"/>
                  </a:lnTo>
                  <a:lnTo>
                    <a:pt x="1149134" y="41074"/>
                  </a:lnTo>
                  <a:lnTo>
                    <a:pt x="1149134" y="71338"/>
                  </a:lnTo>
                  <a:lnTo>
                    <a:pt x="1149894" y="71338"/>
                  </a:lnTo>
                  <a:lnTo>
                    <a:pt x="1155214" y="71338"/>
                  </a:lnTo>
                  <a:lnTo>
                    <a:pt x="1155214" y="72419"/>
                  </a:lnTo>
                  <a:lnTo>
                    <a:pt x="1155214" y="79986"/>
                  </a:lnTo>
                  <a:cubicBezTo>
                    <a:pt x="1159268" y="79986"/>
                    <a:pt x="1159268" y="79986"/>
                    <a:pt x="1159268" y="110250"/>
                  </a:cubicBezTo>
                  <a:lnTo>
                    <a:pt x="1160028" y="110250"/>
                  </a:lnTo>
                  <a:lnTo>
                    <a:pt x="1165348" y="110250"/>
                  </a:lnTo>
                  <a:lnTo>
                    <a:pt x="1165348" y="111061"/>
                  </a:lnTo>
                  <a:lnTo>
                    <a:pt x="1165348" y="116736"/>
                  </a:lnTo>
                  <a:lnTo>
                    <a:pt x="1166361" y="116736"/>
                  </a:lnTo>
                  <a:lnTo>
                    <a:pt x="1173454" y="116736"/>
                  </a:lnTo>
                  <a:lnTo>
                    <a:pt x="1173454" y="147001"/>
                  </a:lnTo>
                  <a:lnTo>
                    <a:pt x="1175481" y="147001"/>
                  </a:lnTo>
                  <a:lnTo>
                    <a:pt x="1189668" y="147001"/>
                  </a:lnTo>
                  <a:lnTo>
                    <a:pt x="1189668" y="170780"/>
                  </a:lnTo>
                  <a:cubicBezTo>
                    <a:pt x="1191695" y="170780"/>
                    <a:pt x="1191695" y="170780"/>
                    <a:pt x="1191695" y="172401"/>
                  </a:cubicBezTo>
                  <a:lnTo>
                    <a:pt x="1191695" y="183751"/>
                  </a:lnTo>
                  <a:lnTo>
                    <a:pt x="1192455" y="183751"/>
                  </a:lnTo>
                  <a:lnTo>
                    <a:pt x="1197775" y="183751"/>
                  </a:lnTo>
                  <a:lnTo>
                    <a:pt x="1197775" y="207530"/>
                  </a:lnTo>
                  <a:lnTo>
                    <a:pt x="1199041" y="207530"/>
                  </a:lnTo>
                  <a:lnTo>
                    <a:pt x="1207908" y="207530"/>
                  </a:lnTo>
                  <a:cubicBezTo>
                    <a:pt x="1209935" y="209692"/>
                    <a:pt x="1209935" y="209692"/>
                    <a:pt x="1209935" y="211584"/>
                  </a:cubicBezTo>
                  <a:lnTo>
                    <a:pt x="1209935" y="224825"/>
                  </a:lnTo>
                  <a:cubicBezTo>
                    <a:pt x="1209940" y="224818"/>
                    <a:pt x="1210027" y="224711"/>
                    <a:pt x="1211455" y="222933"/>
                  </a:cubicBezTo>
                  <a:lnTo>
                    <a:pt x="1222095" y="209692"/>
                  </a:lnTo>
                  <a:lnTo>
                    <a:pt x="1250469" y="209692"/>
                  </a:lnTo>
                  <a:lnTo>
                    <a:pt x="1250469" y="296163"/>
                  </a:lnTo>
                  <a:lnTo>
                    <a:pt x="1251229" y="296163"/>
                  </a:lnTo>
                  <a:lnTo>
                    <a:pt x="1256549" y="296163"/>
                  </a:lnTo>
                  <a:cubicBezTo>
                    <a:pt x="1256553" y="296155"/>
                    <a:pt x="1256612" y="296055"/>
                    <a:pt x="1257309" y="294812"/>
                  </a:cubicBezTo>
                  <a:lnTo>
                    <a:pt x="1262629" y="285354"/>
                  </a:lnTo>
                  <a:lnTo>
                    <a:pt x="1262629" y="287246"/>
                  </a:lnTo>
                  <a:lnTo>
                    <a:pt x="1262629" y="300487"/>
                  </a:lnTo>
                  <a:cubicBezTo>
                    <a:pt x="1266682" y="300487"/>
                    <a:pt x="1266682" y="300487"/>
                    <a:pt x="1266682" y="255090"/>
                  </a:cubicBezTo>
                  <a:lnTo>
                    <a:pt x="1267442" y="255090"/>
                  </a:lnTo>
                  <a:lnTo>
                    <a:pt x="1272762" y="255090"/>
                  </a:lnTo>
                  <a:lnTo>
                    <a:pt x="1272762" y="190236"/>
                  </a:lnTo>
                  <a:lnTo>
                    <a:pt x="1273776" y="190236"/>
                  </a:lnTo>
                  <a:lnTo>
                    <a:pt x="1280869" y="190236"/>
                  </a:lnTo>
                  <a:cubicBezTo>
                    <a:pt x="1280875" y="190215"/>
                    <a:pt x="1281139" y="189275"/>
                    <a:pt x="1293029" y="147001"/>
                  </a:cubicBezTo>
                  <a:lnTo>
                    <a:pt x="1294296" y="147001"/>
                  </a:lnTo>
                  <a:lnTo>
                    <a:pt x="1303163" y="147001"/>
                  </a:lnTo>
                  <a:cubicBezTo>
                    <a:pt x="1303168" y="147024"/>
                    <a:pt x="1303394" y="147990"/>
                    <a:pt x="1313296" y="190236"/>
                  </a:cubicBezTo>
                  <a:lnTo>
                    <a:pt x="1314309" y="190236"/>
                  </a:lnTo>
                  <a:lnTo>
                    <a:pt x="1321403" y="190236"/>
                  </a:lnTo>
                  <a:lnTo>
                    <a:pt x="1321403" y="229148"/>
                  </a:lnTo>
                  <a:lnTo>
                    <a:pt x="1323176" y="229148"/>
                  </a:lnTo>
                  <a:lnTo>
                    <a:pt x="1335590" y="229148"/>
                  </a:lnTo>
                  <a:lnTo>
                    <a:pt x="1335590" y="231310"/>
                  </a:lnTo>
                  <a:lnTo>
                    <a:pt x="1335590" y="246442"/>
                  </a:lnTo>
                  <a:cubicBezTo>
                    <a:pt x="1339643" y="246442"/>
                    <a:pt x="1339643" y="246442"/>
                    <a:pt x="1339643" y="244281"/>
                  </a:cubicBezTo>
                  <a:lnTo>
                    <a:pt x="1339643" y="229148"/>
                  </a:lnTo>
                  <a:lnTo>
                    <a:pt x="1341163" y="229148"/>
                  </a:lnTo>
                  <a:lnTo>
                    <a:pt x="1351803" y="229148"/>
                  </a:lnTo>
                  <a:lnTo>
                    <a:pt x="1351803" y="230769"/>
                  </a:lnTo>
                  <a:lnTo>
                    <a:pt x="1351803" y="242119"/>
                  </a:lnTo>
                  <a:lnTo>
                    <a:pt x="1382204" y="242119"/>
                  </a:lnTo>
                  <a:lnTo>
                    <a:pt x="1382204" y="205369"/>
                  </a:lnTo>
                  <a:lnTo>
                    <a:pt x="1383470" y="205369"/>
                  </a:lnTo>
                  <a:lnTo>
                    <a:pt x="1392337" y="205369"/>
                  </a:lnTo>
                  <a:lnTo>
                    <a:pt x="1392337" y="226986"/>
                  </a:lnTo>
                  <a:cubicBezTo>
                    <a:pt x="1394364" y="226986"/>
                    <a:pt x="1394364" y="226986"/>
                    <a:pt x="1394364" y="194560"/>
                  </a:cubicBezTo>
                  <a:lnTo>
                    <a:pt x="1416657" y="194560"/>
                  </a:lnTo>
                  <a:lnTo>
                    <a:pt x="1416657" y="192938"/>
                  </a:lnTo>
                  <a:lnTo>
                    <a:pt x="1416657" y="181589"/>
                  </a:lnTo>
                  <a:lnTo>
                    <a:pt x="1417417" y="181589"/>
                  </a:lnTo>
                  <a:lnTo>
                    <a:pt x="1422737" y="181589"/>
                  </a:lnTo>
                  <a:lnTo>
                    <a:pt x="1422737" y="179698"/>
                  </a:lnTo>
                  <a:lnTo>
                    <a:pt x="1422737" y="166457"/>
                  </a:lnTo>
                  <a:lnTo>
                    <a:pt x="1426791" y="172942"/>
                  </a:lnTo>
                  <a:lnTo>
                    <a:pt x="1429071" y="172942"/>
                  </a:lnTo>
                  <a:lnTo>
                    <a:pt x="1445031" y="172942"/>
                  </a:lnTo>
                  <a:lnTo>
                    <a:pt x="1445031" y="172131"/>
                  </a:lnTo>
                  <a:lnTo>
                    <a:pt x="1445031" y="166457"/>
                  </a:lnTo>
                  <a:lnTo>
                    <a:pt x="1445791" y="166457"/>
                  </a:lnTo>
                  <a:lnTo>
                    <a:pt x="1451111" y="166457"/>
                  </a:lnTo>
                  <a:lnTo>
                    <a:pt x="1451111" y="167808"/>
                  </a:lnTo>
                  <a:lnTo>
                    <a:pt x="1451111" y="177266"/>
                  </a:lnTo>
                  <a:lnTo>
                    <a:pt x="1489618" y="177266"/>
                  </a:lnTo>
                  <a:lnTo>
                    <a:pt x="1489618" y="315619"/>
                  </a:lnTo>
                  <a:lnTo>
                    <a:pt x="1491138" y="315619"/>
                  </a:lnTo>
                  <a:lnTo>
                    <a:pt x="1501778" y="315619"/>
                  </a:lnTo>
                  <a:lnTo>
                    <a:pt x="1501778" y="302649"/>
                  </a:lnTo>
                  <a:lnTo>
                    <a:pt x="1505832" y="302649"/>
                  </a:lnTo>
                  <a:lnTo>
                    <a:pt x="1505832" y="315619"/>
                  </a:lnTo>
                  <a:lnTo>
                    <a:pt x="1536232" y="315619"/>
                  </a:lnTo>
                  <a:lnTo>
                    <a:pt x="1536232" y="285354"/>
                  </a:lnTo>
                  <a:lnTo>
                    <a:pt x="1548392" y="285354"/>
                  </a:lnTo>
                  <a:lnTo>
                    <a:pt x="1560552" y="283193"/>
                  </a:lnTo>
                  <a:cubicBezTo>
                    <a:pt x="1562579" y="283193"/>
                    <a:pt x="1562579" y="285354"/>
                    <a:pt x="1564606" y="285354"/>
                  </a:cubicBezTo>
                  <a:lnTo>
                    <a:pt x="1574739" y="285354"/>
                  </a:lnTo>
                  <a:lnTo>
                    <a:pt x="1574739" y="315619"/>
                  </a:lnTo>
                  <a:lnTo>
                    <a:pt x="1582846" y="315619"/>
                  </a:lnTo>
                  <a:lnTo>
                    <a:pt x="1582846" y="332914"/>
                  </a:lnTo>
                  <a:lnTo>
                    <a:pt x="1592182" y="333819"/>
                  </a:lnTo>
                  <a:lnTo>
                    <a:pt x="1605140" y="333819"/>
                  </a:lnTo>
                  <a:lnTo>
                    <a:pt x="1605140" y="317781"/>
                  </a:lnTo>
                  <a:lnTo>
                    <a:pt x="1673096" y="317781"/>
                  </a:lnTo>
                  <a:lnTo>
                    <a:pt x="1673096" y="232528"/>
                  </a:lnTo>
                  <a:lnTo>
                    <a:pt x="1745104" y="232528"/>
                  </a:lnTo>
                  <a:lnTo>
                    <a:pt x="1745104" y="311296"/>
                  </a:lnTo>
                  <a:lnTo>
                    <a:pt x="1747008" y="311296"/>
                  </a:lnTo>
                  <a:lnTo>
                    <a:pt x="1748250" y="333819"/>
                  </a:lnTo>
                  <a:lnTo>
                    <a:pt x="1757926" y="333819"/>
                  </a:lnTo>
                  <a:cubicBezTo>
                    <a:pt x="1758462" y="326605"/>
                    <a:pt x="1759168" y="318951"/>
                    <a:pt x="1759168" y="311296"/>
                  </a:cubicBezTo>
                  <a:lnTo>
                    <a:pt x="1765248" y="311296"/>
                  </a:lnTo>
                  <a:lnTo>
                    <a:pt x="1766490" y="333819"/>
                  </a:lnTo>
                  <a:lnTo>
                    <a:pt x="1817112" y="333819"/>
                  </a:lnTo>
                  <a:lnTo>
                    <a:pt x="1817112" y="170791"/>
                  </a:lnTo>
                  <a:lnTo>
                    <a:pt x="2014439" y="170791"/>
                  </a:lnTo>
                  <a:lnTo>
                    <a:pt x="2014439" y="333819"/>
                  </a:lnTo>
                  <a:lnTo>
                    <a:pt x="2033136" y="333819"/>
                  </a:lnTo>
                  <a:lnTo>
                    <a:pt x="2033136" y="251126"/>
                  </a:lnTo>
                  <a:lnTo>
                    <a:pt x="2128256" y="251126"/>
                  </a:lnTo>
                  <a:cubicBezTo>
                    <a:pt x="2152853" y="240257"/>
                    <a:pt x="2161167" y="196782"/>
                    <a:pt x="2180720" y="185913"/>
                  </a:cubicBezTo>
                  <a:lnTo>
                    <a:pt x="2245574" y="185913"/>
                  </a:lnTo>
                  <a:lnTo>
                    <a:pt x="2245574" y="261575"/>
                  </a:lnTo>
                  <a:lnTo>
                    <a:pt x="2253681" y="261575"/>
                  </a:lnTo>
                  <a:cubicBezTo>
                    <a:pt x="2253681" y="259413"/>
                    <a:pt x="2255708" y="257251"/>
                    <a:pt x="2255708" y="255090"/>
                  </a:cubicBezTo>
                  <a:lnTo>
                    <a:pt x="2261788" y="255090"/>
                  </a:lnTo>
                  <a:cubicBezTo>
                    <a:pt x="2261788" y="257251"/>
                    <a:pt x="2261788" y="259413"/>
                    <a:pt x="2263815" y="263737"/>
                  </a:cubicBezTo>
                  <a:lnTo>
                    <a:pt x="2275975" y="263737"/>
                  </a:lnTo>
                  <a:lnTo>
                    <a:pt x="2275975" y="257251"/>
                  </a:lnTo>
                  <a:lnTo>
                    <a:pt x="2298268" y="257251"/>
                  </a:lnTo>
                  <a:lnTo>
                    <a:pt x="2298268" y="263737"/>
                  </a:lnTo>
                  <a:lnTo>
                    <a:pt x="2318535" y="263737"/>
                  </a:lnTo>
                  <a:lnTo>
                    <a:pt x="2318535" y="309134"/>
                  </a:lnTo>
                  <a:lnTo>
                    <a:pt x="2332722" y="309134"/>
                  </a:lnTo>
                  <a:lnTo>
                    <a:pt x="2332722" y="296163"/>
                  </a:lnTo>
                  <a:lnTo>
                    <a:pt x="2348936" y="296163"/>
                  </a:lnTo>
                  <a:lnTo>
                    <a:pt x="2348936" y="116736"/>
                  </a:lnTo>
                  <a:lnTo>
                    <a:pt x="2355016" y="110250"/>
                  </a:lnTo>
                  <a:lnTo>
                    <a:pt x="2427977" y="110250"/>
                  </a:lnTo>
                  <a:lnTo>
                    <a:pt x="2427977" y="118898"/>
                  </a:lnTo>
                  <a:lnTo>
                    <a:pt x="2438110" y="118898"/>
                  </a:lnTo>
                  <a:lnTo>
                    <a:pt x="2438110" y="233472"/>
                  </a:lnTo>
                  <a:lnTo>
                    <a:pt x="2460404" y="233472"/>
                  </a:lnTo>
                  <a:lnTo>
                    <a:pt x="2460404" y="166457"/>
                  </a:lnTo>
                  <a:lnTo>
                    <a:pt x="2486751" y="166457"/>
                  </a:lnTo>
                  <a:cubicBezTo>
                    <a:pt x="2488777" y="166457"/>
                    <a:pt x="2488777" y="164295"/>
                    <a:pt x="2490804" y="162133"/>
                  </a:cubicBezTo>
                  <a:lnTo>
                    <a:pt x="2498911" y="162133"/>
                  </a:lnTo>
                  <a:cubicBezTo>
                    <a:pt x="2500937" y="164295"/>
                    <a:pt x="2500937" y="166457"/>
                    <a:pt x="2502964" y="166457"/>
                  </a:cubicBezTo>
                  <a:lnTo>
                    <a:pt x="2525258" y="166457"/>
                  </a:lnTo>
                  <a:lnTo>
                    <a:pt x="2525258" y="49721"/>
                  </a:lnTo>
                  <a:cubicBezTo>
                    <a:pt x="2525272" y="49718"/>
                    <a:pt x="2526139" y="49554"/>
                    <a:pt x="2582005" y="38912"/>
                  </a:cubicBezTo>
                  <a:lnTo>
                    <a:pt x="2582005" y="39993"/>
                  </a:lnTo>
                  <a:lnTo>
                    <a:pt x="2582005" y="47559"/>
                  </a:lnTo>
                  <a:lnTo>
                    <a:pt x="2608352" y="47559"/>
                  </a:lnTo>
                  <a:lnTo>
                    <a:pt x="2608352" y="302649"/>
                  </a:lnTo>
                  <a:lnTo>
                    <a:pt x="2630646" y="302649"/>
                  </a:lnTo>
                  <a:lnTo>
                    <a:pt x="2630646" y="298325"/>
                  </a:lnTo>
                  <a:lnTo>
                    <a:pt x="2642806" y="298325"/>
                  </a:lnTo>
                  <a:lnTo>
                    <a:pt x="2642806" y="302649"/>
                  </a:lnTo>
                  <a:lnTo>
                    <a:pt x="2667126" y="302649"/>
                  </a:lnTo>
                  <a:lnTo>
                    <a:pt x="2667126" y="289678"/>
                  </a:lnTo>
                  <a:lnTo>
                    <a:pt x="2695500" y="289678"/>
                  </a:lnTo>
                  <a:cubicBezTo>
                    <a:pt x="2699553" y="285354"/>
                    <a:pt x="2703607" y="285354"/>
                    <a:pt x="2707660" y="285354"/>
                  </a:cubicBezTo>
                  <a:cubicBezTo>
                    <a:pt x="2713740" y="289678"/>
                    <a:pt x="2721847" y="289678"/>
                    <a:pt x="2727927" y="289678"/>
                  </a:cubicBezTo>
                  <a:lnTo>
                    <a:pt x="2727927" y="272384"/>
                  </a:lnTo>
                  <a:lnTo>
                    <a:pt x="2736034" y="272384"/>
                  </a:lnTo>
                  <a:lnTo>
                    <a:pt x="2736034" y="259413"/>
                  </a:lnTo>
                  <a:lnTo>
                    <a:pt x="2792781" y="259413"/>
                  </a:lnTo>
                  <a:lnTo>
                    <a:pt x="2792781" y="229148"/>
                  </a:lnTo>
                  <a:lnTo>
                    <a:pt x="2811021" y="229148"/>
                  </a:lnTo>
                  <a:lnTo>
                    <a:pt x="2811021" y="222663"/>
                  </a:lnTo>
                  <a:lnTo>
                    <a:pt x="2823181" y="222663"/>
                  </a:lnTo>
                  <a:lnTo>
                    <a:pt x="2823181" y="229148"/>
                  </a:lnTo>
                  <a:lnTo>
                    <a:pt x="2839395" y="229148"/>
                  </a:lnTo>
                  <a:lnTo>
                    <a:pt x="2839395" y="278869"/>
                  </a:lnTo>
                  <a:lnTo>
                    <a:pt x="2871822" y="278869"/>
                  </a:lnTo>
                  <a:lnTo>
                    <a:pt x="2871822" y="252928"/>
                  </a:lnTo>
                  <a:lnTo>
                    <a:pt x="2910329" y="252928"/>
                  </a:lnTo>
                  <a:lnTo>
                    <a:pt x="2910329" y="222663"/>
                  </a:lnTo>
                  <a:lnTo>
                    <a:pt x="2958970" y="222663"/>
                  </a:lnTo>
                  <a:lnTo>
                    <a:pt x="2958970" y="333819"/>
                  </a:lnTo>
                  <a:lnTo>
                    <a:pt x="2958970" y="347598"/>
                  </a:lnTo>
                  <a:lnTo>
                    <a:pt x="3024845" y="347598"/>
                  </a:lnTo>
                  <a:lnTo>
                    <a:pt x="3024845" y="689379"/>
                  </a:lnTo>
                  <a:lnTo>
                    <a:pt x="2054" y="687046"/>
                  </a:lnTo>
                  <a:cubicBezTo>
                    <a:pt x="1369" y="539482"/>
                    <a:pt x="685" y="400492"/>
                    <a:pt x="0" y="252928"/>
                  </a:cubicBezTo>
                  <a:lnTo>
                    <a:pt x="20267" y="252928"/>
                  </a:lnTo>
                  <a:cubicBezTo>
                    <a:pt x="20271" y="252922"/>
                    <a:pt x="20308" y="252840"/>
                    <a:pt x="20774" y="251847"/>
                  </a:cubicBezTo>
                  <a:lnTo>
                    <a:pt x="24320" y="244281"/>
                  </a:lnTo>
                  <a:cubicBezTo>
                    <a:pt x="24329" y="244282"/>
                    <a:pt x="24442" y="244300"/>
                    <a:pt x="26094" y="244551"/>
                  </a:cubicBezTo>
                  <a:lnTo>
                    <a:pt x="38507" y="246442"/>
                  </a:lnTo>
                  <a:cubicBezTo>
                    <a:pt x="38510" y="246452"/>
                    <a:pt x="38548" y="246553"/>
                    <a:pt x="39014" y="247794"/>
                  </a:cubicBezTo>
                  <a:lnTo>
                    <a:pt x="42560" y="257251"/>
                  </a:lnTo>
                  <a:cubicBezTo>
                    <a:pt x="42574" y="257252"/>
                    <a:pt x="43170" y="257302"/>
                    <a:pt x="68907" y="259413"/>
                  </a:cubicBezTo>
                  <a:lnTo>
                    <a:pt x="68907" y="136192"/>
                  </a:lnTo>
                  <a:lnTo>
                    <a:pt x="70934" y="136192"/>
                  </a:lnTo>
                  <a:lnTo>
                    <a:pt x="85121" y="136192"/>
                  </a:lnTo>
                  <a:lnTo>
                    <a:pt x="85121" y="0"/>
                  </a:lnTo>
                  <a:lnTo>
                    <a:pt x="86894" y="0"/>
                  </a:lnTo>
                  <a:lnTo>
                    <a:pt x="993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" name="Rectangle 35">
              <a:extLst>
                <a:ext uri="{FF2B5EF4-FFF2-40B4-BE49-F238E27FC236}">
                  <a16:creationId xmlns:a16="http://schemas.microsoft.com/office/drawing/2014/main" xmlns="" id="{94685EEA-14FF-463D-B036-564F83FE7A00}"/>
                </a:ext>
              </a:extLst>
            </p:cNvPr>
            <p:cNvSpPr/>
            <p:nvPr/>
          </p:nvSpPr>
          <p:spPr>
            <a:xfrm>
              <a:off x="6047165" y="1883798"/>
              <a:ext cx="2961438" cy="689379"/>
            </a:xfrm>
            <a:custGeom>
              <a:avLst/>
              <a:gdLst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842946 w 3079941"/>
                <a:gd name="connsiteY405" fmla="*/ 1160647 h 1160647"/>
                <a:gd name="connsiteX406" fmla="*/ 200958 w 3079941"/>
                <a:gd name="connsiteY406" fmla="*/ 1160647 h 1160647"/>
                <a:gd name="connsiteX407" fmla="*/ 200958 w 3079941"/>
                <a:gd name="connsiteY407" fmla="*/ 1126882 h 1160647"/>
                <a:gd name="connsiteX408" fmla="*/ 0 w 3079941"/>
                <a:gd name="connsiteY408" fmla="*/ 1126882 h 1160647"/>
                <a:gd name="connsiteX409" fmla="*/ 0 w 3079941"/>
                <a:gd name="connsiteY409" fmla="*/ 915339 h 1160647"/>
                <a:gd name="connsiteX410" fmla="*/ 103377 w 3079941"/>
                <a:gd name="connsiteY410" fmla="*/ 915339 h 1160647"/>
                <a:gd name="connsiteX411" fmla="*/ 103377 w 3079941"/>
                <a:gd name="connsiteY411" fmla="*/ 886329 h 1160647"/>
                <a:gd name="connsiteX412" fmla="*/ 55096 w 3079941"/>
                <a:gd name="connsiteY412" fmla="*/ 886329 h 1160647"/>
                <a:gd name="connsiteX413" fmla="*/ 55096 w 3079941"/>
                <a:gd name="connsiteY413" fmla="*/ 724196 h 1160647"/>
                <a:gd name="connsiteX414" fmla="*/ 75363 w 3079941"/>
                <a:gd name="connsiteY414" fmla="*/ 724196 h 1160647"/>
                <a:gd name="connsiteX415" fmla="*/ 75870 w 3079941"/>
                <a:gd name="connsiteY415" fmla="*/ 723115 h 1160647"/>
                <a:gd name="connsiteX416" fmla="*/ 79416 w 3079941"/>
                <a:gd name="connsiteY416" fmla="*/ 715549 h 1160647"/>
                <a:gd name="connsiteX417" fmla="*/ 81190 w 3079941"/>
                <a:gd name="connsiteY417" fmla="*/ 715819 h 1160647"/>
                <a:gd name="connsiteX418" fmla="*/ 93603 w 3079941"/>
                <a:gd name="connsiteY418" fmla="*/ 717710 h 1160647"/>
                <a:gd name="connsiteX419" fmla="*/ 94110 w 3079941"/>
                <a:gd name="connsiteY419" fmla="*/ 719062 h 1160647"/>
                <a:gd name="connsiteX420" fmla="*/ 97656 w 3079941"/>
                <a:gd name="connsiteY420" fmla="*/ 728519 h 1160647"/>
                <a:gd name="connsiteX421" fmla="*/ 124003 w 3079941"/>
                <a:gd name="connsiteY421" fmla="*/ 730681 h 1160647"/>
                <a:gd name="connsiteX422" fmla="*/ 124003 w 3079941"/>
                <a:gd name="connsiteY422" fmla="*/ 607460 h 1160647"/>
                <a:gd name="connsiteX423" fmla="*/ 126030 w 3079941"/>
                <a:gd name="connsiteY423" fmla="*/ 607460 h 1160647"/>
                <a:gd name="connsiteX424" fmla="*/ 140217 w 3079941"/>
                <a:gd name="connsiteY424" fmla="*/ 607460 h 1160647"/>
                <a:gd name="connsiteX425" fmla="*/ 140217 w 3079941"/>
                <a:gd name="connsiteY425" fmla="*/ 471268 h 1160647"/>
                <a:gd name="connsiteX426" fmla="*/ 141990 w 3079941"/>
                <a:gd name="connsiteY426" fmla="*/ 471268 h 1160647"/>
                <a:gd name="connsiteX427" fmla="*/ 154404 w 3079941"/>
                <a:gd name="connsiteY427" fmla="*/ 471268 h 1160647"/>
                <a:gd name="connsiteX428" fmla="*/ 154404 w 3079941"/>
                <a:gd name="connsiteY428" fmla="*/ 356694 h 1160647"/>
                <a:gd name="connsiteX429" fmla="*/ 158457 w 3079941"/>
                <a:gd name="connsiteY429" fmla="*/ 328590 h 1160647"/>
                <a:gd name="connsiteX430" fmla="*/ 160484 w 3079941"/>
                <a:gd name="connsiteY430" fmla="*/ 328590 h 1160647"/>
                <a:gd name="connsiteX431" fmla="*/ 174671 w 3079941"/>
                <a:gd name="connsiteY431" fmla="*/ 328590 h 1160647"/>
                <a:gd name="connsiteX432" fmla="*/ 211151 w 3079941"/>
                <a:gd name="connsiteY432" fmla="*/ 246443 h 1160647"/>
                <a:gd name="connsiteX433" fmla="*/ 215205 w 3079941"/>
                <a:gd name="connsiteY433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00958 w 3079941"/>
                <a:gd name="connsiteY405" fmla="*/ 1160647 h 1160647"/>
                <a:gd name="connsiteX406" fmla="*/ 200958 w 3079941"/>
                <a:gd name="connsiteY406" fmla="*/ 1126882 h 1160647"/>
                <a:gd name="connsiteX407" fmla="*/ 0 w 3079941"/>
                <a:gd name="connsiteY407" fmla="*/ 1126882 h 1160647"/>
                <a:gd name="connsiteX408" fmla="*/ 0 w 3079941"/>
                <a:gd name="connsiteY408" fmla="*/ 915339 h 1160647"/>
                <a:gd name="connsiteX409" fmla="*/ 103377 w 3079941"/>
                <a:gd name="connsiteY409" fmla="*/ 915339 h 1160647"/>
                <a:gd name="connsiteX410" fmla="*/ 103377 w 3079941"/>
                <a:gd name="connsiteY410" fmla="*/ 886329 h 1160647"/>
                <a:gd name="connsiteX411" fmla="*/ 55096 w 3079941"/>
                <a:gd name="connsiteY411" fmla="*/ 886329 h 1160647"/>
                <a:gd name="connsiteX412" fmla="*/ 55096 w 3079941"/>
                <a:gd name="connsiteY412" fmla="*/ 724196 h 1160647"/>
                <a:gd name="connsiteX413" fmla="*/ 75363 w 3079941"/>
                <a:gd name="connsiteY413" fmla="*/ 724196 h 1160647"/>
                <a:gd name="connsiteX414" fmla="*/ 75870 w 3079941"/>
                <a:gd name="connsiteY414" fmla="*/ 723115 h 1160647"/>
                <a:gd name="connsiteX415" fmla="*/ 79416 w 3079941"/>
                <a:gd name="connsiteY415" fmla="*/ 715549 h 1160647"/>
                <a:gd name="connsiteX416" fmla="*/ 81190 w 3079941"/>
                <a:gd name="connsiteY416" fmla="*/ 715819 h 1160647"/>
                <a:gd name="connsiteX417" fmla="*/ 93603 w 3079941"/>
                <a:gd name="connsiteY417" fmla="*/ 717710 h 1160647"/>
                <a:gd name="connsiteX418" fmla="*/ 94110 w 3079941"/>
                <a:gd name="connsiteY418" fmla="*/ 719062 h 1160647"/>
                <a:gd name="connsiteX419" fmla="*/ 97656 w 3079941"/>
                <a:gd name="connsiteY419" fmla="*/ 728519 h 1160647"/>
                <a:gd name="connsiteX420" fmla="*/ 124003 w 3079941"/>
                <a:gd name="connsiteY420" fmla="*/ 730681 h 1160647"/>
                <a:gd name="connsiteX421" fmla="*/ 124003 w 3079941"/>
                <a:gd name="connsiteY421" fmla="*/ 607460 h 1160647"/>
                <a:gd name="connsiteX422" fmla="*/ 126030 w 3079941"/>
                <a:gd name="connsiteY422" fmla="*/ 607460 h 1160647"/>
                <a:gd name="connsiteX423" fmla="*/ 140217 w 3079941"/>
                <a:gd name="connsiteY423" fmla="*/ 607460 h 1160647"/>
                <a:gd name="connsiteX424" fmla="*/ 140217 w 3079941"/>
                <a:gd name="connsiteY424" fmla="*/ 471268 h 1160647"/>
                <a:gd name="connsiteX425" fmla="*/ 141990 w 3079941"/>
                <a:gd name="connsiteY425" fmla="*/ 471268 h 1160647"/>
                <a:gd name="connsiteX426" fmla="*/ 154404 w 3079941"/>
                <a:gd name="connsiteY426" fmla="*/ 471268 h 1160647"/>
                <a:gd name="connsiteX427" fmla="*/ 154404 w 3079941"/>
                <a:gd name="connsiteY427" fmla="*/ 356694 h 1160647"/>
                <a:gd name="connsiteX428" fmla="*/ 158457 w 3079941"/>
                <a:gd name="connsiteY428" fmla="*/ 328590 h 1160647"/>
                <a:gd name="connsiteX429" fmla="*/ 160484 w 3079941"/>
                <a:gd name="connsiteY429" fmla="*/ 328590 h 1160647"/>
                <a:gd name="connsiteX430" fmla="*/ 174671 w 3079941"/>
                <a:gd name="connsiteY430" fmla="*/ 328590 h 1160647"/>
                <a:gd name="connsiteX431" fmla="*/ 211151 w 3079941"/>
                <a:gd name="connsiteY431" fmla="*/ 246443 h 1160647"/>
                <a:gd name="connsiteX432" fmla="*/ 215205 w 3079941"/>
                <a:gd name="connsiteY432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030409 h 1160647"/>
                <a:gd name="connsiteX403" fmla="*/ 3079941 w 3079941"/>
                <a:gd name="connsiteY403" fmla="*/ 1160647 h 1160647"/>
                <a:gd name="connsiteX404" fmla="*/ 200958 w 3079941"/>
                <a:gd name="connsiteY404" fmla="*/ 1160647 h 1160647"/>
                <a:gd name="connsiteX405" fmla="*/ 200958 w 3079941"/>
                <a:gd name="connsiteY405" fmla="*/ 1126882 h 1160647"/>
                <a:gd name="connsiteX406" fmla="*/ 0 w 3079941"/>
                <a:gd name="connsiteY406" fmla="*/ 1126882 h 1160647"/>
                <a:gd name="connsiteX407" fmla="*/ 0 w 3079941"/>
                <a:gd name="connsiteY407" fmla="*/ 915339 h 1160647"/>
                <a:gd name="connsiteX408" fmla="*/ 103377 w 3079941"/>
                <a:gd name="connsiteY408" fmla="*/ 915339 h 1160647"/>
                <a:gd name="connsiteX409" fmla="*/ 103377 w 3079941"/>
                <a:gd name="connsiteY409" fmla="*/ 886329 h 1160647"/>
                <a:gd name="connsiteX410" fmla="*/ 55096 w 3079941"/>
                <a:gd name="connsiteY410" fmla="*/ 886329 h 1160647"/>
                <a:gd name="connsiteX411" fmla="*/ 55096 w 3079941"/>
                <a:gd name="connsiteY411" fmla="*/ 724196 h 1160647"/>
                <a:gd name="connsiteX412" fmla="*/ 75363 w 3079941"/>
                <a:gd name="connsiteY412" fmla="*/ 724196 h 1160647"/>
                <a:gd name="connsiteX413" fmla="*/ 75870 w 3079941"/>
                <a:gd name="connsiteY413" fmla="*/ 723115 h 1160647"/>
                <a:gd name="connsiteX414" fmla="*/ 79416 w 3079941"/>
                <a:gd name="connsiteY414" fmla="*/ 715549 h 1160647"/>
                <a:gd name="connsiteX415" fmla="*/ 81190 w 3079941"/>
                <a:gd name="connsiteY415" fmla="*/ 715819 h 1160647"/>
                <a:gd name="connsiteX416" fmla="*/ 93603 w 3079941"/>
                <a:gd name="connsiteY416" fmla="*/ 717710 h 1160647"/>
                <a:gd name="connsiteX417" fmla="*/ 94110 w 3079941"/>
                <a:gd name="connsiteY417" fmla="*/ 719062 h 1160647"/>
                <a:gd name="connsiteX418" fmla="*/ 97656 w 3079941"/>
                <a:gd name="connsiteY418" fmla="*/ 728519 h 1160647"/>
                <a:gd name="connsiteX419" fmla="*/ 124003 w 3079941"/>
                <a:gd name="connsiteY419" fmla="*/ 730681 h 1160647"/>
                <a:gd name="connsiteX420" fmla="*/ 124003 w 3079941"/>
                <a:gd name="connsiteY420" fmla="*/ 607460 h 1160647"/>
                <a:gd name="connsiteX421" fmla="*/ 126030 w 3079941"/>
                <a:gd name="connsiteY421" fmla="*/ 607460 h 1160647"/>
                <a:gd name="connsiteX422" fmla="*/ 140217 w 3079941"/>
                <a:gd name="connsiteY422" fmla="*/ 607460 h 1160647"/>
                <a:gd name="connsiteX423" fmla="*/ 140217 w 3079941"/>
                <a:gd name="connsiteY423" fmla="*/ 471268 h 1160647"/>
                <a:gd name="connsiteX424" fmla="*/ 141990 w 3079941"/>
                <a:gd name="connsiteY424" fmla="*/ 471268 h 1160647"/>
                <a:gd name="connsiteX425" fmla="*/ 154404 w 3079941"/>
                <a:gd name="connsiteY425" fmla="*/ 471268 h 1160647"/>
                <a:gd name="connsiteX426" fmla="*/ 154404 w 3079941"/>
                <a:gd name="connsiteY426" fmla="*/ 356694 h 1160647"/>
                <a:gd name="connsiteX427" fmla="*/ 158457 w 3079941"/>
                <a:gd name="connsiteY427" fmla="*/ 328590 h 1160647"/>
                <a:gd name="connsiteX428" fmla="*/ 160484 w 3079941"/>
                <a:gd name="connsiteY428" fmla="*/ 328590 h 1160647"/>
                <a:gd name="connsiteX429" fmla="*/ 174671 w 3079941"/>
                <a:gd name="connsiteY429" fmla="*/ 328590 h 1160647"/>
                <a:gd name="connsiteX430" fmla="*/ 211151 w 3079941"/>
                <a:gd name="connsiteY430" fmla="*/ 246443 h 1160647"/>
                <a:gd name="connsiteX431" fmla="*/ 215205 w 3079941"/>
                <a:gd name="connsiteY431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200958 w 3079941"/>
                <a:gd name="connsiteY404" fmla="*/ 1126882 h 1160647"/>
                <a:gd name="connsiteX405" fmla="*/ 0 w 3079941"/>
                <a:gd name="connsiteY405" fmla="*/ 1126882 h 1160647"/>
                <a:gd name="connsiteX406" fmla="*/ 0 w 3079941"/>
                <a:gd name="connsiteY406" fmla="*/ 915339 h 1160647"/>
                <a:gd name="connsiteX407" fmla="*/ 103377 w 3079941"/>
                <a:gd name="connsiteY407" fmla="*/ 915339 h 1160647"/>
                <a:gd name="connsiteX408" fmla="*/ 103377 w 3079941"/>
                <a:gd name="connsiteY408" fmla="*/ 886329 h 1160647"/>
                <a:gd name="connsiteX409" fmla="*/ 55096 w 3079941"/>
                <a:gd name="connsiteY409" fmla="*/ 886329 h 1160647"/>
                <a:gd name="connsiteX410" fmla="*/ 55096 w 3079941"/>
                <a:gd name="connsiteY410" fmla="*/ 724196 h 1160647"/>
                <a:gd name="connsiteX411" fmla="*/ 75363 w 3079941"/>
                <a:gd name="connsiteY411" fmla="*/ 724196 h 1160647"/>
                <a:gd name="connsiteX412" fmla="*/ 75870 w 3079941"/>
                <a:gd name="connsiteY412" fmla="*/ 723115 h 1160647"/>
                <a:gd name="connsiteX413" fmla="*/ 79416 w 3079941"/>
                <a:gd name="connsiteY413" fmla="*/ 715549 h 1160647"/>
                <a:gd name="connsiteX414" fmla="*/ 81190 w 3079941"/>
                <a:gd name="connsiteY414" fmla="*/ 715819 h 1160647"/>
                <a:gd name="connsiteX415" fmla="*/ 93603 w 3079941"/>
                <a:gd name="connsiteY415" fmla="*/ 717710 h 1160647"/>
                <a:gd name="connsiteX416" fmla="*/ 94110 w 3079941"/>
                <a:gd name="connsiteY416" fmla="*/ 719062 h 1160647"/>
                <a:gd name="connsiteX417" fmla="*/ 97656 w 3079941"/>
                <a:gd name="connsiteY417" fmla="*/ 728519 h 1160647"/>
                <a:gd name="connsiteX418" fmla="*/ 124003 w 3079941"/>
                <a:gd name="connsiteY418" fmla="*/ 730681 h 1160647"/>
                <a:gd name="connsiteX419" fmla="*/ 124003 w 3079941"/>
                <a:gd name="connsiteY419" fmla="*/ 607460 h 1160647"/>
                <a:gd name="connsiteX420" fmla="*/ 126030 w 3079941"/>
                <a:gd name="connsiteY420" fmla="*/ 607460 h 1160647"/>
                <a:gd name="connsiteX421" fmla="*/ 140217 w 3079941"/>
                <a:gd name="connsiteY421" fmla="*/ 607460 h 1160647"/>
                <a:gd name="connsiteX422" fmla="*/ 140217 w 3079941"/>
                <a:gd name="connsiteY422" fmla="*/ 471268 h 1160647"/>
                <a:gd name="connsiteX423" fmla="*/ 141990 w 3079941"/>
                <a:gd name="connsiteY423" fmla="*/ 471268 h 1160647"/>
                <a:gd name="connsiteX424" fmla="*/ 154404 w 3079941"/>
                <a:gd name="connsiteY424" fmla="*/ 471268 h 1160647"/>
                <a:gd name="connsiteX425" fmla="*/ 154404 w 3079941"/>
                <a:gd name="connsiteY425" fmla="*/ 356694 h 1160647"/>
                <a:gd name="connsiteX426" fmla="*/ 158457 w 3079941"/>
                <a:gd name="connsiteY426" fmla="*/ 328590 h 1160647"/>
                <a:gd name="connsiteX427" fmla="*/ 160484 w 3079941"/>
                <a:gd name="connsiteY427" fmla="*/ 328590 h 1160647"/>
                <a:gd name="connsiteX428" fmla="*/ 174671 w 3079941"/>
                <a:gd name="connsiteY428" fmla="*/ 328590 h 1160647"/>
                <a:gd name="connsiteX429" fmla="*/ 211151 w 3079941"/>
                <a:gd name="connsiteY429" fmla="*/ 246443 h 1160647"/>
                <a:gd name="connsiteX430" fmla="*/ 215205 w 3079941"/>
                <a:gd name="connsiteY430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103377 w 3079941"/>
                <a:gd name="connsiteY407" fmla="*/ 886329 h 1160647"/>
                <a:gd name="connsiteX408" fmla="*/ 55096 w 3079941"/>
                <a:gd name="connsiteY408" fmla="*/ 886329 h 1160647"/>
                <a:gd name="connsiteX409" fmla="*/ 55096 w 3079941"/>
                <a:gd name="connsiteY409" fmla="*/ 724196 h 1160647"/>
                <a:gd name="connsiteX410" fmla="*/ 75363 w 3079941"/>
                <a:gd name="connsiteY410" fmla="*/ 724196 h 1160647"/>
                <a:gd name="connsiteX411" fmla="*/ 75870 w 3079941"/>
                <a:gd name="connsiteY411" fmla="*/ 723115 h 1160647"/>
                <a:gd name="connsiteX412" fmla="*/ 79416 w 3079941"/>
                <a:gd name="connsiteY412" fmla="*/ 715549 h 1160647"/>
                <a:gd name="connsiteX413" fmla="*/ 81190 w 3079941"/>
                <a:gd name="connsiteY413" fmla="*/ 715819 h 1160647"/>
                <a:gd name="connsiteX414" fmla="*/ 93603 w 3079941"/>
                <a:gd name="connsiteY414" fmla="*/ 717710 h 1160647"/>
                <a:gd name="connsiteX415" fmla="*/ 94110 w 3079941"/>
                <a:gd name="connsiteY415" fmla="*/ 719062 h 1160647"/>
                <a:gd name="connsiteX416" fmla="*/ 97656 w 3079941"/>
                <a:gd name="connsiteY416" fmla="*/ 728519 h 1160647"/>
                <a:gd name="connsiteX417" fmla="*/ 124003 w 3079941"/>
                <a:gd name="connsiteY417" fmla="*/ 730681 h 1160647"/>
                <a:gd name="connsiteX418" fmla="*/ 124003 w 3079941"/>
                <a:gd name="connsiteY418" fmla="*/ 607460 h 1160647"/>
                <a:gd name="connsiteX419" fmla="*/ 126030 w 3079941"/>
                <a:gd name="connsiteY419" fmla="*/ 607460 h 1160647"/>
                <a:gd name="connsiteX420" fmla="*/ 140217 w 3079941"/>
                <a:gd name="connsiteY420" fmla="*/ 607460 h 1160647"/>
                <a:gd name="connsiteX421" fmla="*/ 140217 w 3079941"/>
                <a:gd name="connsiteY421" fmla="*/ 471268 h 1160647"/>
                <a:gd name="connsiteX422" fmla="*/ 141990 w 3079941"/>
                <a:gd name="connsiteY422" fmla="*/ 471268 h 1160647"/>
                <a:gd name="connsiteX423" fmla="*/ 154404 w 3079941"/>
                <a:gd name="connsiteY423" fmla="*/ 471268 h 1160647"/>
                <a:gd name="connsiteX424" fmla="*/ 154404 w 3079941"/>
                <a:gd name="connsiteY424" fmla="*/ 356694 h 1160647"/>
                <a:gd name="connsiteX425" fmla="*/ 158457 w 3079941"/>
                <a:gd name="connsiteY425" fmla="*/ 328590 h 1160647"/>
                <a:gd name="connsiteX426" fmla="*/ 160484 w 3079941"/>
                <a:gd name="connsiteY426" fmla="*/ 328590 h 1160647"/>
                <a:gd name="connsiteX427" fmla="*/ 174671 w 3079941"/>
                <a:gd name="connsiteY427" fmla="*/ 328590 h 1160647"/>
                <a:gd name="connsiteX428" fmla="*/ 211151 w 3079941"/>
                <a:gd name="connsiteY428" fmla="*/ 246443 h 1160647"/>
                <a:gd name="connsiteX429" fmla="*/ 215205 w 3079941"/>
                <a:gd name="connsiteY429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55096 w 3079941"/>
                <a:gd name="connsiteY407" fmla="*/ 886329 h 1160647"/>
                <a:gd name="connsiteX408" fmla="*/ 55096 w 3079941"/>
                <a:gd name="connsiteY408" fmla="*/ 724196 h 1160647"/>
                <a:gd name="connsiteX409" fmla="*/ 75363 w 3079941"/>
                <a:gd name="connsiteY409" fmla="*/ 724196 h 1160647"/>
                <a:gd name="connsiteX410" fmla="*/ 75870 w 3079941"/>
                <a:gd name="connsiteY410" fmla="*/ 723115 h 1160647"/>
                <a:gd name="connsiteX411" fmla="*/ 79416 w 3079941"/>
                <a:gd name="connsiteY411" fmla="*/ 715549 h 1160647"/>
                <a:gd name="connsiteX412" fmla="*/ 81190 w 3079941"/>
                <a:gd name="connsiteY412" fmla="*/ 715819 h 1160647"/>
                <a:gd name="connsiteX413" fmla="*/ 93603 w 3079941"/>
                <a:gd name="connsiteY413" fmla="*/ 717710 h 1160647"/>
                <a:gd name="connsiteX414" fmla="*/ 94110 w 3079941"/>
                <a:gd name="connsiteY414" fmla="*/ 719062 h 1160647"/>
                <a:gd name="connsiteX415" fmla="*/ 97656 w 3079941"/>
                <a:gd name="connsiteY415" fmla="*/ 728519 h 1160647"/>
                <a:gd name="connsiteX416" fmla="*/ 124003 w 3079941"/>
                <a:gd name="connsiteY416" fmla="*/ 730681 h 1160647"/>
                <a:gd name="connsiteX417" fmla="*/ 124003 w 3079941"/>
                <a:gd name="connsiteY417" fmla="*/ 607460 h 1160647"/>
                <a:gd name="connsiteX418" fmla="*/ 126030 w 3079941"/>
                <a:gd name="connsiteY418" fmla="*/ 607460 h 1160647"/>
                <a:gd name="connsiteX419" fmla="*/ 140217 w 3079941"/>
                <a:gd name="connsiteY419" fmla="*/ 607460 h 1160647"/>
                <a:gd name="connsiteX420" fmla="*/ 140217 w 3079941"/>
                <a:gd name="connsiteY420" fmla="*/ 471268 h 1160647"/>
                <a:gd name="connsiteX421" fmla="*/ 141990 w 3079941"/>
                <a:gd name="connsiteY421" fmla="*/ 471268 h 1160647"/>
                <a:gd name="connsiteX422" fmla="*/ 154404 w 3079941"/>
                <a:gd name="connsiteY422" fmla="*/ 471268 h 1160647"/>
                <a:gd name="connsiteX423" fmla="*/ 154404 w 3079941"/>
                <a:gd name="connsiteY423" fmla="*/ 356694 h 1160647"/>
                <a:gd name="connsiteX424" fmla="*/ 158457 w 3079941"/>
                <a:gd name="connsiteY424" fmla="*/ 328590 h 1160647"/>
                <a:gd name="connsiteX425" fmla="*/ 160484 w 3079941"/>
                <a:gd name="connsiteY425" fmla="*/ 328590 h 1160647"/>
                <a:gd name="connsiteX426" fmla="*/ 174671 w 3079941"/>
                <a:gd name="connsiteY426" fmla="*/ 328590 h 1160647"/>
                <a:gd name="connsiteX427" fmla="*/ 211151 w 3079941"/>
                <a:gd name="connsiteY427" fmla="*/ 246443 h 1160647"/>
                <a:gd name="connsiteX428" fmla="*/ 215205 w 3079941"/>
                <a:gd name="connsiteY428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55096 w 3079941"/>
                <a:gd name="connsiteY406" fmla="*/ 886329 h 1160647"/>
                <a:gd name="connsiteX407" fmla="*/ 55096 w 3079941"/>
                <a:gd name="connsiteY407" fmla="*/ 724196 h 1160647"/>
                <a:gd name="connsiteX408" fmla="*/ 75363 w 3079941"/>
                <a:gd name="connsiteY408" fmla="*/ 724196 h 1160647"/>
                <a:gd name="connsiteX409" fmla="*/ 75870 w 3079941"/>
                <a:gd name="connsiteY409" fmla="*/ 723115 h 1160647"/>
                <a:gd name="connsiteX410" fmla="*/ 79416 w 3079941"/>
                <a:gd name="connsiteY410" fmla="*/ 715549 h 1160647"/>
                <a:gd name="connsiteX411" fmla="*/ 81190 w 3079941"/>
                <a:gd name="connsiteY411" fmla="*/ 715819 h 1160647"/>
                <a:gd name="connsiteX412" fmla="*/ 93603 w 3079941"/>
                <a:gd name="connsiteY412" fmla="*/ 717710 h 1160647"/>
                <a:gd name="connsiteX413" fmla="*/ 94110 w 3079941"/>
                <a:gd name="connsiteY413" fmla="*/ 719062 h 1160647"/>
                <a:gd name="connsiteX414" fmla="*/ 97656 w 3079941"/>
                <a:gd name="connsiteY414" fmla="*/ 728519 h 1160647"/>
                <a:gd name="connsiteX415" fmla="*/ 124003 w 3079941"/>
                <a:gd name="connsiteY415" fmla="*/ 730681 h 1160647"/>
                <a:gd name="connsiteX416" fmla="*/ 124003 w 3079941"/>
                <a:gd name="connsiteY416" fmla="*/ 607460 h 1160647"/>
                <a:gd name="connsiteX417" fmla="*/ 126030 w 3079941"/>
                <a:gd name="connsiteY417" fmla="*/ 607460 h 1160647"/>
                <a:gd name="connsiteX418" fmla="*/ 140217 w 3079941"/>
                <a:gd name="connsiteY418" fmla="*/ 607460 h 1160647"/>
                <a:gd name="connsiteX419" fmla="*/ 140217 w 3079941"/>
                <a:gd name="connsiteY419" fmla="*/ 471268 h 1160647"/>
                <a:gd name="connsiteX420" fmla="*/ 141990 w 3079941"/>
                <a:gd name="connsiteY420" fmla="*/ 471268 h 1160647"/>
                <a:gd name="connsiteX421" fmla="*/ 154404 w 3079941"/>
                <a:gd name="connsiteY421" fmla="*/ 471268 h 1160647"/>
                <a:gd name="connsiteX422" fmla="*/ 154404 w 3079941"/>
                <a:gd name="connsiteY422" fmla="*/ 356694 h 1160647"/>
                <a:gd name="connsiteX423" fmla="*/ 158457 w 3079941"/>
                <a:gd name="connsiteY423" fmla="*/ 328590 h 1160647"/>
                <a:gd name="connsiteX424" fmla="*/ 160484 w 3079941"/>
                <a:gd name="connsiteY424" fmla="*/ 328590 h 1160647"/>
                <a:gd name="connsiteX425" fmla="*/ 174671 w 3079941"/>
                <a:gd name="connsiteY425" fmla="*/ 328590 h 1160647"/>
                <a:gd name="connsiteX426" fmla="*/ 211151 w 3079941"/>
                <a:gd name="connsiteY426" fmla="*/ 246443 h 1160647"/>
                <a:gd name="connsiteX427" fmla="*/ 215205 w 3079941"/>
                <a:gd name="connsiteY427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886329 h 1160647"/>
                <a:gd name="connsiteX406" fmla="*/ 55096 w 3079941"/>
                <a:gd name="connsiteY406" fmla="*/ 724196 h 1160647"/>
                <a:gd name="connsiteX407" fmla="*/ 75363 w 3079941"/>
                <a:gd name="connsiteY407" fmla="*/ 724196 h 1160647"/>
                <a:gd name="connsiteX408" fmla="*/ 75870 w 3079941"/>
                <a:gd name="connsiteY408" fmla="*/ 723115 h 1160647"/>
                <a:gd name="connsiteX409" fmla="*/ 79416 w 3079941"/>
                <a:gd name="connsiteY409" fmla="*/ 715549 h 1160647"/>
                <a:gd name="connsiteX410" fmla="*/ 81190 w 3079941"/>
                <a:gd name="connsiteY410" fmla="*/ 715819 h 1160647"/>
                <a:gd name="connsiteX411" fmla="*/ 93603 w 3079941"/>
                <a:gd name="connsiteY411" fmla="*/ 717710 h 1160647"/>
                <a:gd name="connsiteX412" fmla="*/ 94110 w 3079941"/>
                <a:gd name="connsiteY412" fmla="*/ 719062 h 1160647"/>
                <a:gd name="connsiteX413" fmla="*/ 97656 w 3079941"/>
                <a:gd name="connsiteY413" fmla="*/ 728519 h 1160647"/>
                <a:gd name="connsiteX414" fmla="*/ 124003 w 3079941"/>
                <a:gd name="connsiteY414" fmla="*/ 730681 h 1160647"/>
                <a:gd name="connsiteX415" fmla="*/ 124003 w 3079941"/>
                <a:gd name="connsiteY415" fmla="*/ 607460 h 1160647"/>
                <a:gd name="connsiteX416" fmla="*/ 126030 w 3079941"/>
                <a:gd name="connsiteY416" fmla="*/ 607460 h 1160647"/>
                <a:gd name="connsiteX417" fmla="*/ 140217 w 3079941"/>
                <a:gd name="connsiteY417" fmla="*/ 607460 h 1160647"/>
                <a:gd name="connsiteX418" fmla="*/ 140217 w 3079941"/>
                <a:gd name="connsiteY418" fmla="*/ 471268 h 1160647"/>
                <a:gd name="connsiteX419" fmla="*/ 141990 w 3079941"/>
                <a:gd name="connsiteY419" fmla="*/ 471268 h 1160647"/>
                <a:gd name="connsiteX420" fmla="*/ 154404 w 3079941"/>
                <a:gd name="connsiteY420" fmla="*/ 471268 h 1160647"/>
                <a:gd name="connsiteX421" fmla="*/ 154404 w 3079941"/>
                <a:gd name="connsiteY421" fmla="*/ 356694 h 1160647"/>
                <a:gd name="connsiteX422" fmla="*/ 158457 w 3079941"/>
                <a:gd name="connsiteY422" fmla="*/ 328590 h 1160647"/>
                <a:gd name="connsiteX423" fmla="*/ 160484 w 3079941"/>
                <a:gd name="connsiteY423" fmla="*/ 328590 h 1160647"/>
                <a:gd name="connsiteX424" fmla="*/ 174671 w 3079941"/>
                <a:gd name="connsiteY424" fmla="*/ 328590 h 1160647"/>
                <a:gd name="connsiteX425" fmla="*/ 211151 w 3079941"/>
                <a:gd name="connsiteY425" fmla="*/ 246443 h 1160647"/>
                <a:gd name="connsiteX426" fmla="*/ 215205 w 3079941"/>
                <a:gd name="connsiteY426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724196 h 1160647"/>
                <a:gd name="connsiteX406" fmla="*/ 75363 w 3079941"/>
                <a:gd name="connsiteY406" fmla="*/ 724196 h 1160647"/>
                <a:gd name="connsiteX407" fmla="*/ 75870 w 3079941"/>
                <a:gd name="connsiteY407" fmla="*/ 723115 h 1160647"/>
                <a:gd name="connsiteX408" fmla="*/ 79416 w 3079941"/>
                <a:gd name="connsiteY408" fmla="*/ 715549 h 1160647"/>
                <a:gd name="connsiteX409" fmla="*/ 81190 w 3079941"/>
                <a:gd name="connsiteY409" fmla="*/ 715819 h 1160647"/>
                <a:gd name="connsiteX410" fmla="*/ 93603 w 3079941"/>
                <a:gd name="connsiteY410" fmla="*/ 717710 h 1160647"/>
                <a:gd name="connsiteX411" fmla="*/ 94110 w 3079941"/>
                <a:gd name="connsiteY411" fmla="*/ 719062 h 1160647"/>
                <a:gd name="connsiteX412" fmla="*/ 97656 w 3079941"/>
                <a:gd name="connsiteY412" fmla="*/ 728519 h 1160647"/>
                <a:gd name="connsiteX413" fmla="*/ 124003 w 3079941"/>
                <a:gd name="connsiteY413" fmla="*/ 730681 h 1160647"/>
                <a:gd name="connsiteX414" fmla="*/ 124003 w 3079941"/>
                <a:gd name="connsiteY414" fmla="*/ 607460 h 1160647"/>
                <a:gd name="connsiteX415" fmla="*/ 126030 w 3079941"/>
                <a:gd name="connsiteY415" fmla="*/ 607460 h 1160647"/>
                <a:gd name="connsiteX416" fmla="*/ 140217 w 3079941"/>
                <a:gd name="connsiteY416" fmla="*/ 607460 h 1160647"/>
                <a:gd name="connsiteX417" fmla="*/ 140217 w 3079941"/>
                <a:gd name="connsiteY417" fmla="*/ 471268 h 1160647"/>
                <a:gd name="connsiteX418" fmla="*/ 141990 w 3079941"/>
                <a:gd name="connsiteY418" fmla="*/ 471268 h 1160647"/>
                <a:gd name="connsiteX419" fmla="*/ 154404 w 3079941"/>
                <a:gd name="connsiteY419" fmla="*/ 471268 h 1160647"/>
                <a:gd name="connsiteX420" fmla="*/ 154404 w 3079941"/>
                <a:gd name="connsiteY420" fmla="*/ 356694 h 1160647"/>
                <a:gd name="connsiteX421" fmla="*/ 158457 w 3079941"/>
                <a:gd name="connsiteY421" fmla="*/ 328590 h 1160647"/>
                <a:gd name="connsiteX422" fmla="*/ 160484 w 3079941"/>
                <a:gd name="connsiteY422" fmla="*/ 328590 h 1160647"/>
                <a:gd name="connsiteX423" fmla="*/ 174671 w 3079941"/>
                <a:gd name="connsiteY423" fmla="*/ 328590 h 1160647"/>
                <a:gd name="connsiteX424" fmla="*/ 211151 w 3079941"/>
                <a:gd name="connsiteY424" fmla="*/ 246443 h 1160647"/>
                <a:gd name="connsiteX425" fmla="*/ 215205 w 3079941"/>
                <a:gd name="connsiteY425" fmla="*/ 0 h 1160647"/>
                <a:gd name="connsiteX0" fmla="*/ 160109 w 3024845"/>
                <a:gd name="connsiteY0" fmla="*/ 0 h 1166887"/>
                <a:gd name="connsiteX1" fmla="*/ 162135 w 3024845"/>
                <a:gd name="connsiteY1" fmla="*/ 246443 h 1166887"/>
                <a:gd name="connsiteX2" fmla="*/ 200642 w 3024845"/>
                <a:gd name="connsiteY2" fmla="*/ 326429 h 1166887"/>
                <a:gd name="connsiteX3" fmla="*/ 202669 w 3024845"/>
                <a:gd name="connsiteY3" fmla="*/ 326429 h 1166887"/>
                <a:gd name="connsiteX4" fmla="*/ 216856 w 3024845"/>
                <a:gd name="connsiteY4" fmla="*/ 326429 h 1166887"/>
                <a:gd name="connsiteX5" fmla="*/ 216856 w 3024845"/>
                <a:gd name="connsiteY5" fmla="*/ 350208 h 1166887"/>
                <a:gd name="connsiteX6" fmla="*/ 217363 w 3024845"/>
                <a:gd name="connsiteY6" fmla="*/ 351019 h 1166887"/>
                <a:gd name="connsiteX7" fmla="*/ 220909 w 3024845"/>
                <a:gd name="connsiteY7" fmla="*/ 356694 h 1166887"/>
                <a:gd name="connsiteX8" fmla="*/ 220909 w 3024845"/>
                <a:gd name="connsiteY8" fmla="*/ 471268 h 1166887"/>
                <a:gd name="connsiteX9" fmla="*/ 223189 w 3024845"/>
                <a:gd name="connsiteY9" fmla="*/ 471268 h 1166887"/>
                <a:gd name="connsiteX10" fmla="*/ 239150 w 3024845"/>
                <a:gd name="connsiteY10" fmla="*/ 471268 h 1166887"/>
                <a:gd name="connsiteX11" fmla="*/ 239150 w 3024845"/>
                <a:gd name="connsiteY11" fmla="*/ 611783 h 1166887"/>
                <a:gd name="connsiteX12" fmla="*/ 240670 w 3024845"/>
                <a:gd name="connsiteY12" fmla="*/ 611513 h 1166887"/>
                <a:gd name="connsiteX13" fmla="*/ 251310 w 3024845"/>
                <a:gd name="connsiteY13" fmla="*/ 609622 h 1166887"/>
                <a:gd name="connsiteX14" fmla="*/ 249283 w 3024845"/>
                <a:gd name="connsiteY14" fmla="*/ 698254 h 1166887"/>
                <a:gd name="connsiteX15" fmla="*/ 250803 w 3024845"/>
                <a:gd name="connsiteY15" fmla="*/ 698525 h 1166887"/>
                <a:gd name="connsiteX16" fmla="*/ 261443 w 3024845"/>
                <a:gd name="connsiteY16" fmla="*/ 700416 h 1166887"/>
                <a:gd name="connsiteX17" fmla="*/ 261696 w 3024845"/>
                <a:gd name="connsiteY17" fmla="*/ 701227 h 1166887"/>
                <a:gd name="connsiteX18" fmla="*/ 263470 w 3024845"/>
                <a:gd name="connsiteY18" fmla="*/ 706902 h 1166887"/>
                <a:gd name="connsiteX19" fmla="*/ 264230 w 3024845"/>
                <a:gd name="connsiteY19" fmla="*/ 704470 h 1166887"/>
                <a:gd name="connsiteX20" fmla="*/ 269550 w 3024845"/>
                <a:gd name="connsiteY20" fmla="*/ 687446 h 1166887"/>
                <a:gd name="connsiteX21" fmla="*/ 271323 w 3024845"/>
                <a:gd name="connsiteY21" fmla="*/ 687446 h 1166887"/>
                <a:gd name="connsiteX22" fmla="*/ 283737 w 3024845"/>
                <a:gd name="connsiteY22" fmla="*/ 687446 h 1166887"/>
                <a:gd name="connsiteX23" fmla="*/ 283737 w 3024845"/>
                <a:gd name="connsiteY23" fmla="*/ 719872 h 1166887"/>
                <a:gd name="connsiteX24" fmla="*/ 284750 w 3024845"/>
                <a:gd name="connsiteY24" fmla="*/ 720413 h 1166887"/>
                <a:gd name="connsiteX25" fmla="*/ 291844 w 3024845"/>
                <a:gd name="connsiteY25" fmla="*/ 724196 h 1166887"/>
                <a:gd name="connsiteX26" fmla="*/ 291844 w 3024845"/>
                <a:gd name="connsiteY26" fmla="*/ 725547 h 1166887"/>
                <a:gd name="connsiteX27" fmla="*/ 291844 w 3024845"/>
                <a:gd name="connsiteY27" fmla="*/ 735005 h 1166887"/>
                <a:gd name="connsiteX28" fmla="*/ 336431 w 3024845"/>
                <a:gd name="connsiteY28" fmla="*/ 735005 h 1166887"/>
                <a:gd name="connsiteX29" fmla="*/ 336431 w 3024845"/>
                <a:gd name="connsiteY29" fmla="*/ 736086 h 1166887"/>
                <a:gd name="connsiteX30" fmla="*/ 336431 w 3024845"/>
                <a:gd name="connsiteY30" fmla="*/ 743652 h 1166887"/>
                <a:gd name="connsiteX31" fmla="*/ 338457 w 3024845"/>
                <a:gd name="connsiteY31" fmla="*/ 743652 h 1166887"/>
                <a:gd name="connsiteX32" fmla="*/ 352644 w 3024845"/>
                <a:gd name="connsiteY32" fmla="*/ 743652 h 1166887"/>
                <a:gd name="connsiteX33" fmla="*/ 352644 w 3024845"/>
                <a:gd name="connsiteY33" fmla="*/ 713387 h 1166887"/>
                <a:gd name="connsiteX34" fmla="*/ 397231 w 3024845"/>
                <a:gd name="connsiteY34" fmla="*/ 713387 h 1166887"/>
                <a:gd name="connsiteX35" fmla="*/ 397231 w 3024845"/>
                <a:gd name="connsiteY35" fmla="*/ 712036 h 1166887"/>
                <a:gd name="connsiteX36" fmla="*/ 397231 w 3024845"/>
                <a:gd name="connsiteY36" fmla="*/ 702578 h 1166887"/>
                <a:gd name="connsiteX37" fmla="*/ 398245 w 3024845"/>
                <a:gd name="connsiteY37" fmla="*/ 702578 h 1166887"/>
                <a:gd name="connsiteX38" fmla="*/ 405338 w 3024845"/>
                <a:gd name="connsiteY38" fmla="*/ 702578 h 1166887"/>
                <a:gd name="connsiteX39" fmla="*/ 405338 w 3024845"/>
                <a:gd name="connsiteY39" fmla="*/ 700687 h 1166887"/>
                <a:gd name="connsiteX40" fmla="*/ 405338 w 3024845"/>
                <a:gd name="connsiteY40" fmla="*/ 687446 h 1166887"/>
                <a:gd name="connsiteX41" fmla="*/ 406098 w 3024845"/>
                <a:gd name="connsiteY41" fmla="*/ 687446 h 1166887"/>
                <a:gd name="connsiteX42" fmla="*/ 411418 w 3024845"/>
                <a:gd name="connsiteY42" fmla="*/ 687446 h 1166887"/>
                <a:gd name="connsiteX43" fmla="*/ 411418 w 3024845"/>
                <a:gd name="connsiteY43" fmla="*/ 686365 h 1166887"/>
                <a:gd name="connsiteX44" fmla="*/ 411418 w 3024845"/>
                <a:gd name="connsiteY44" fmla="*/ 678798 h 1166887"/>
                <a:gd name="connsiteX45" fmla="*/ 413445 w 3024845"/>
                <a:gd name="connsiteY45" fmla="*/ 678798 h 1166887"/>
                <a:gd name="connsiteX46" fmla="*/ 427632 w 3024845"/>
                <a:gd name="connsiteY46" fmla="*/ 678798 h 1166887"/>
                <a:gd name="connsiteX47" fmla="*/ 427632 w 3024845"/>
                <a:gd name="connsiteY47" fmla="*/ 679879 h 1166887"/>
                <a:gd name="connsiteX48" fmla="*/ 427632 w 3024845"/>
                <a:gd name="connsiteY48" fmla="*/ 687446 h 1166887"/>
                <a:gd name="connsiteX49" fmla="*/ 449925 w 3024845"/>
                <a:gd name="connsiteY49" fmla="*/ 687446 h 1166887"/>
                <a:gd name="connsiteX50" fmla="*/ 449925 w 3024845"/>
                <a:gd name="connsiteY50" fmla="*/ 685554 h 1166887"/>
                <a:gd name="connsiteX51" fmla="*/ 449925 w 3024845"/>
                <a:gd name="connsiteY51" fmla="*/ 672313 h 1166887"/>
                <a:gd name="connsiteX52" fmla="*/ 451699 w 3024845"/>
                <a:gd name="connsiteY52" fmla="*/ 672313 h 1166887"/>
                <a:gd name="connsiteX53" fmla="*/ 464112 w 3024845"/>
                <a:gd name="connsiteY53" fmla="*/ 672313 h 1166887"/>
                <a:gd name="connsiteX54" fmla="*/ 464112 w 3024845"/>
                <a:gd name="connsiteY54" fmla="*/ 696093 h 1166887"/>
                <a:gd name="connsiteX55" fmla="*/ 465126 w 3024845"/>
                <a:gd name="connsiteY55" fmla="*/ 696093 h 1166887"/>
                <a:gd name="connsiteX56" fmla="*/ 472219 w 3024845"/>
                <a:gd name="connsiteY56" fmla="*/ 696093 h 1166887"/>
                <a:gd name="connsiteX57" fmla="*/ 472219 w 3024845"/>
                <a:gd name="connsiteY57" fmla="*/ 695012 h 1166887"/>
                <a:gd name="connsiteX58" fmla="*/ 472219 w 3024845"/>
                <a:gd name="connsiteY58" fmla="*/ 687446 h 1166887"/>
                <a:gd name="connsiteX59" fmla="*/ 473992 w 3024845"/>
                <a:gd name="connsiteY59" fmla="*/ 687446 h 1166887"/>
                <a:gd name="connsiteX60" fmla="*/ 486406 w 3024845"/>
                <a:gd name="connsiteY60" fmla="*/ 687446 h 1166887"/>
                <a:gd name="connsiteX61" fmla="*/ 486406 w 3024845"/>
                <a:gd name="connsiteY61" fmla="*/ 713387 h 1166887"/>
                <a:gd name="connsiteX62" fmla="*/ 488433 w 3024845"/>
                <a:gd name="connsiteY62" fmla="*/ 713387 h 1166887"/>
                <a:gd name="connsiteX63" fmla="*/ 502619 w 3024845"/>
                <a:gd name="connsiteY63" fmla="*/ 713387 h 1166887"/>
                <a:gd name="connsiteX64" fmla="*/ 502619 w 3024845"/>
                <a:gd name="connsiteY64" fmla="*/ 715008 h 1166887"/>
                <a:gd name="connsiteX65" fmla="*/ 502619 w 3024845"/>
                <a:gd name="connsiteY65" fmla="*/ 726358 h 1166887"/>
                <a:gd name="connsiteX66" fmla="*/ 503379 w 3024845"/>
                <a:gd name="connsiteY66" fmla="*/ 726358 h 1166887"/>
                <a:gd name="connsiteX67" fmla="*/ 508700 w 3024845"/>
                <a:gd name="connsiteY67" fmla="*/ 726358 h 1166887"/>
                <a:gd name="connsiteX68" fmla="*/ 508700 w 3024845"/>
                <a:gd name="connsiteY68" fmla="*/ 725547 h 1166887"/>
                <a:gd name="connsiteX69" fmla="*/ 508700 w 3024845"/>
                <a:gd name="connsiteY69" fmla="*/ 719872 h 1166887"/>
                <a:gd name="connsiteX70" fmla="*/ 539100 w 3024845"/>
                <a:gd name="connsiteY70" fmla="*/ 719872 h 1166887"/>
                <a:gd name="connsiteX71" fmla="*/ 539100 w 3024845"/>
                <a:gd name="connsiteY71" fmla="*/ 743652 h 1166887"/>
                <a:gd name="connsiteX72" fmla="*/ 540113 w 3024845"/>
                <a:gd name="connsiteY72" fmla="*/ 743652 h 1166887"/>
                <a:gd name="connsiteX73" fmla="*/ 547207 w 3024845"/>
                <a:gd name="connsiteY73" fmla="*/ 743652 h 1166887"/>
                <a:gd name="connsiteX74" fmla="*/ 547207 w 3024845"/>
                <a:gd name="connsiteY74" fmla="*/ 744733 h 1166887"/>
                <a:gd name="connsiteX75" fmla="*/ 547207 w 3024845"/>
                <a:gd name="connsiteY75" fmla="*/ 752299 h 1166887"/>
                <a:gd name="connsiteX76" fmla="*/ 547967 w 3024845"/>
                <a:gd name="connsiteY76" fmla="*/ 752299 h 1166887"/>
                <a:gd name="connsiteX77" fmla="*/ 553287 w 3024845"/>
                <a:gd name="connsiteY77" fmla="*/ 752299 h 1166887"/>
                <a:gd name="connsiteX78" fmla="*/ 553287 w 3024845"/>
                <a:gd name="connsiteY78" fmla="*/ 750137 h 1166887"/>
                <a:gd name="connsiteX79" fmla="*/ 553287 w 3024845"/>
                <a:gd name="connsiteY79" fmla="*/ 735005 h 1166887"/>
                <a:gd name="connsiteX80" fmla="*/ 554300 w 3024845"/>
                <a:gd name="connsiteY80" fmla="*/ 735005 h 1166887"/>
                <a:gd name="connsiteX81" fmla="*/ 561394 w 3024845"/>
                <a:gd name="connsiteY81" fmla="*/ 735005 h 1166887"/>
                <a:gd name="connsiteX82" fmla="*/ 561394 w 3024845"/>
                <a:gd name="connsiteY82" fmla="*/ 736086 h 1166887"/>
                <a:gd name="connsiteX83" fmla="*/ 561394 w 3024845"/>
                <a:gd name="connsiteY83" fmla="*/ 743652 h 1166887"/>
                <a:gd name="connsiteX84" fmla="*/ 566714 w 3024845"/>
                <a:gd name="connsiteY84" fmla="*/ 741659 h 1166887"/>
                <a:gd name="connsiteX85" fmla="*/ 567474 w 3024845"/>
                <a:gd name="connsiteY85" fmla="*/ 740679 h 1166887"/>
                <a:gd name="connsiteX86" fmla="*/ 567474 w 3024845"/>
                <a:gd name="connsiteY86" fmla="*/ 735005 h 1166887"/>
                <a:gd name="connsiteX87" fmla="*/ 605981 w 3024845"/>
                <a:gd name="connsiteY87" fmla="*/ 735005 h 1166887"/>
                <a:gd name="connsiteX88" fmla="*/ 605981 w 3024845"/>
                <a:gd name="connsiteY88" fmla="*/ 758784 h 1166887"/>
                <a:gd name="connsiteX89" fmla="*/ 608007 w 3024845"/>
                <a:gd name="connsiteY89" fmla="*/ 758784 h 1166887"/>
                <a:gd name="connsiteX90" fmla="*/ 622194 w 3024845"/>
                <a:gd name="connsiteY90" fmla="*/ 758784 h 1166887"/>
                <a:gd name="connsiteX91" fmla="*/ 622194 w 3024845"/>
                <a:gd name="connsiteY91" fmla="*/ 759865 h 1166887"/>
                <a:gd name="connsiteX92" fmla="*/ 622194 w 3024845"/>
                <a:gd name="connsiteY92" fmla="*/ 767431 h 1166887"/>
                <a:gd name="connsiteX93" fmla="*/ 623968 w 3024845"/>
                <a:gd name="connsiteY93" fmla="*/ 767431 h 1166887"/>
                <a:gd name="connsiteX94" fmla="*/ 636381 w 3024845"/>
                <a:gd name="connsiteY94" fmla="*/ 767431 h 1166887"/>
                <a:gd name="connsiteX95" fmla="*/ 636381 w 3024845"/>
                <a:gd name="connsiteY95" fmla="*/ 743652 h 1166887"/>
                <a:gd name="connsiteX96" fmla="*/ 637394 w 3024845"/>
                <a:gd name="connsiteY96" fmla="*/ 743652 h 1166887"/>
                <a:gd name="connsiteX97" fmla="*/ 644488 w 3024845"/>
                <a:gd name="connsiteY97" fmla="*/ 743652 h 1166887"/>
                <a:gd name="connsiteX98" fmla="*/ 644488 w 3024845"/>
                <a:gd name="connsiteY98" fmla="*/ 711225 h 1166887"/>
                <a:gd name="connsiteX99" fmla="*/ 645501 w 3024845"/>
                <a:gd name="connsiteY99" fmla="*/ 711225 h 1166887"/>
                <a:gd name="connsiteX100" fmla="*/ 652595 w 3024845"/>
                <a:gd name="connsiteY100" fmla="*/ 711225 h 1166887"/>
                <a:gd name="connsiteX101" fmla="*/ 652595 w 3024845"/>
                <a:gd name="connsiteY101" fmla="*/ 709334 h 1166887"/>
                <a:gd name="connsiteX102" fmla="*/ 652595 w 3024845"/>
                <a:gd name="connsiteY102" fmla="*/ 696093 h 1166887"/>
                <a:gd name="connsiteX103" fmla="*/ 651328 w 3024845"/>
                <a:gd name="connsiteY103" fmla="*/ 694471 h 1166887"/>
                <a:gd name="connsiteX104" fmla="*/ 656648 w 3024845"/>
                <a:gd name="connsiteY104" fmla="*/ 683122 h 1166887"/>
                <a:gd name="connsiteX105" fmla="*/ 664755 w 3024845"/>
                <a:gd name="connsiteY105" fmla="*/ 711225 h 1166887"/>
                <a:gd name="connsiteX106" fmla="*/ 665515 w 3024845"/>
                <a:gd name="connsiteY106" fmla="*/ 711225 h 1166887"/>
                <a:gd name="connsiteX107" fmla="*/ 670835 w 3024845"/>
                <a:gd name="connsiteY107" fmla="*/ 711225 h 1166887"/>
                <a:gd name="connsiteX108" fmla="*/ 670835 w 3024845"/>
                <a:gd name="connsiteY108" fmla="*/ 605298 h 1166887"/>
                <a:gd name="connsiteX109" fmla="*/ 672355 w 3024845"/>
                <a:gd name="connsiteY109" fmla="*/ 605298 h 1166887"/>
                <a:gd name="connsiteX110" fmla="*/ 682995 w 3024845"/>
                <a:gd name="connsiteY110" fmla="*/ 605298 h 1166887"/>
                <a:gd name="connsiteX111" fmla="*/ 682995 w 3024845"/>
                <a:gd name="connsiteY111" fmla="*/ 557739 h 1166887"/>
                <a:gd name="connsiteX112" fmla="*/ 709342 w 3024845"/>
                <a:gd name="connsiteY112" fmla="*/ 557739 h 1166887"/>
                <a:gd name="connsiteX113" fmla="*/ 709342 w 3024845"/>
                <a:gd name="connsiteY113" fmla="*/ 536121 h 1166887"/>
                <a:gd name="connsiteX114" fmla="*/ 743796 w 3024845"/>
                <a:gd name="connsiteY114" fmla="*/ 536121 h 1166887"/>
                <a:gd name="connsiteX115" fmla="*/ 743796 w 3024845"/>
                <a:gd name="connsiteY115" fmla="*/ 538553 h 1166887"/>
                <a:gd name="connsiteX116" fmla="*/ 743796 w 3024845"/>
                <a:gd name="connsiteY116" fmla="*/ 555577 h 1166887"/>
                <a:gd name="connsiteX117" fmla="*/ 746076 w 3024845"/>
                <a:gd name="connsiteY117" fmla="*/ 555577 h 1166887"/>
                <a:gd name="connsiteX118" fmla="*/ 762036 w 3024845"/>
                <a:gd name="connsiteY118" fmla="*/ 555577 h 1166887"/>
                <a:gd name="connsiteX119" fmla="*/ 762036 w 3024845"/>
                <a:gd name="connsiteY119" fmla="*/ 603136 h 1166887"/>
                <a:gd name="connsiteX120" fmla="*/ 763049 w 3024845"/>
                <a:gd name="connsiteY120" fmla="*/ 603136 h 1166887"/>
                <a:gd name="connsiteX121" fmla="*/ 770143 w 3024845"/>
                <a:gd name="connsiteY121" fmla="*/ 603136 h 1166887"/>
                <a:gd name="connsiteX122" fmla="*/ 784330 w 3024845"/>
                <a:gd name="connsiteY122" fmla="*/ 607460 h 1166887"/>
                <a:gd name="connsiteX123" fmla="*/ 784330 w 3024845"/>
                <a:gd name="connsiteY123" fmla="*/ 646372 h 1166887"/>
                <a:gd name="connsiteX124" fmla="*/ 785343 w 3024845"/>
                <a:gd name="connsiteY124" fmla="*/ 646372 h 1166887"/>
                <a:gd name="connsiteX125" fmla="*/ 792436 w 3024845"/>
                <a:gd name="connsiteY125" fmla="*/ 646372 h 1166887"/>
                <a:gd name="connsiteX126" fmla="*/ 792436 w 3024845"/>
                <a:gd name="connsiteY126" fmla="*/ 647993 h 1166887"/>
                <a:gd name="connsiteX127" fmla="*/ 792436 w 3024845"/>
                <a:gd name="connsiteY127" fmla="*/ 659342 h 1166887"/>
                <a:gd name="connsiteX128" fmla="*/ 794463 w 3024845"/>
                <a:gd name="connsiteY128" fmla="*/ 659342 h 1166887"/>
                <a:gd name="connsiteX129" fmla="*/ 808650 w 3024845"/>
                <a:gd name="connsiteY129" fmla="*/ 659342 h 1166887"/>
                <a:gd name="connsiteX130" fmla="*/ 814730 w 3024845"/>
                <a:gd name="connsiteY130" fmla="*/ 665828 h 1166887"/>
                <a:gd name="connsiteX131" fmla="*/ 814730 w 3024845"/>
                <a:gd name="connsiteY131" fmla="*/ 687446 h 1166887"/>
                <a:gd name="connsiteX132" fmla="*/ 817010 w 3024845"/>
                <a:gd name="connsiteY132" fmla="*/ 687446 h 1166887"/>
                <a:gd name="connsiteX133" fmla="*/ 832970 w 3024845"/>
                <a:gd name="connsiteY133" fmla="*/ 687446 h 1166887"/>
                <a:gd name="connsiteX134" fmla="*/ 832970 w 3024845"/>
                <a:gd name="connsiteY134" fmla="*/ 688526 h 1166887"/>
                <a:gd name="connsiteX135" fmla="*/ 832970 w 3024845"/>
                <a:gd name="connsiteY135" fmla="*/ 696093 h 1166887"/>
                <a:gd name="connsiteX136" fmla="*/ 834237 w 3024845"/>
                <a:gd name="connsiteY136" fmla="*/ 696093 h 1166887"/>
                <a:gd name="connsiteX137" fmla="*/ 843104 w 3024845"/>
                <a:gd name="connsiteY137" fmla="*/ 696093 h 1166887"/>
                <a:gd name="connsiteX138" fmla="*/ 843104 w 3024845"/>
                <a:gd name="connsiteY138" fmla="*/ 698254 h 1166887"/>
                <a:gd name="connsiteX139" fmla="*/ 843104 w 3024845"/>
                <a:gd name="connsiteY139" fmla="*/ 713387 h 1166887"/>
                <a:gd name="connsiteX140" fmla="*/ 847157 w 3024845"/>
                <a:gd name="connsiteY140" fmla="*/ 711495 h 1166887"/>
                <a:gd name="connsiteX141" fmla="*/ 847157 w 3024845"/>
                <a:gd name="connsiteY141" fmla="*/ 698254 h 1166887"/>
                <a:gd name="connsiteX142" fmla="*/ 848170 w 3024845"/>
                <a:gd name="connsiteY142" fmla="*/ 698254 h 1166887"/>
                <a:gd name="connsiteX143" fmla="*/ 855264 w 3024845"/>
                <a:gd name="connsiteY143" fmla="*/ 698254 h 1166887"/>
                <a:gd name="connsiteX144" fmla="*/ 855264 w 3024845"/>
                <a:gd name="connsiteY144" fmla="*/ 699876 h 1166887"/>
                <a:gd name="connsiteX145" fmla="*/ 855264 w 3024845"/>
                <a:gd name="connsiteY145" fmla="*/ 711225 h 1166887"/>
                <a:gd name="connsiteX146" fmla="*/ 856024 w 3024845"/>
                <a:gd name="connsiteY146" fmla="*/ 711225 h 1166887"/>
                <a:gd name="connsiteX147" fmla="*/ 861344 w 3024845"/>
                <a:gd name="connsiteY147" fmla="*/ 711225 h 1166887"/>
                <a:gd name="connsiteX148" fmla="*/ 909984 w 3024845"/>
                <a:gd name="connsiteY148" fmla="*/ 706902 h 1166887"/>
                <a:gd name="connsiteX149" fmla="*/ 909984 w 3024845"/>
                <a:gd name="connsiteY149" fmla="*/ 708253 h 1166887"/>
                <a:gd name="connsiteX150" fmla="*/ 909984 w 3024845"/>
                <a:gd name="connsiteY150" fmla="*/ 717710 h 1166887"/>
                <a:gd name="connsiteX151" fmla="*/ 910744 w 3024845"/>
                <a:gd name="connsiteY151" fmla="*/ 717710 h 1166887"/>
                <a:gd name="connsiteX152" fmla="*/ 916065 w 3024845"/>
                <a:gd name="connsiteY152" fmla="*/ 717710 h 1166887"/>
                <a:gd name="connsiteX153" fmla="*/ 916065 w 3024845"/>
                <a:gd name="connsiteY153" fmla="*/ 719872 h 1166887"/>
                <a:gd name="connsiteX154" fmla="*/ 916065 w 3024845"/>
                <a:gd name="connsiteY154" fmla="*/ 735005 h 1166887"/>
                <a:gd name="connsiteX155" fmla="*/ 918091 w 3024845"/>
                <a:gd name="connsiteY155" fmla="*/ 733654 h 1166887"/>
                <a:gd name="connsiteX156" fmla="*/ 932278 w 3024845"/>
                <a:gd name="connsiteY156" fmla="*/ 724196 h 1166887"/>
                <a:gd name="connsiteX157" fmla="*/ 938358 w 3024845"/>
                <a:gd name="connsiteY157" fmla="*/ 683122 h 1166887"/>
                <a:gd name="connsiteX158" fmla="*/ 939118 w 3024845"/>
                <a:gd name="connsiteY158" fmla="*/ 682852 h 1166887"/>
                <a:gd name="connsiteX159" fmla="*/ 944438 w 3024845"/>
                <a:gd name="connsiteY159" fmla="*/ 680960 h 1166887"/>
                <a:gd name="connsiteX160" fmla="*/ 946465 w 3024845"/>
                <a:gd name="connsiteY160" fmla="*/ 611783 h 1166887"/>
                <a:gd name="connsiteX161" fmla="*/ 948492 w 3024845"/>
                <a:gd name="connsiteY161" fmla="*/ 680960 h 1166887"/>
                <a:gd name="connsiteX162" fmla="*/ 949252 w 3024845"/>
                <a:gd name="connsiteY162" fmla="*/ 681230 h 1166887"/>
                <a:gd name="connsiteX163" fmla="*/ 954572 w 3024845"/>
                <a:gd name="connsiteY163" fmla="*/ 683122 h 1166887"/>
                <a:gd name="connsiteX164" fmla="*/ 954572 w 3024845"/>
                <a:gd name="connsiteY164" fmla="*/ 596651 h 1166887"/>
                <a:gd name="connsiteX165" fmla="*/ 958625 w 3024845"/>
                <a:gd name="connsiteY165" fmla="*/ 564224 h 1166887"/>
                <a:gd name="connsiteX166" fmla="*/ 997132 w 3024845"/>
                <a:gd name="connsiteY166" fmla="*/ 564224 h 1166887"/>
                <a:gd name="connsiteX167" fmla="*/ 997132 w 3024845"/>
                <a:gd name="connsiteY167" fmla="*/ 596651 h 1166887"/>
                <a:gd name="connsiteX168" fmla="*/ 997892 w 3024845"/>
                <a:gd name="connsiteY168" fmla="*/ 596651 h 1166887"/>
                <a:gd name="connsiteX169" fmla="*/ 1003212 w 3024845"/>
                <a:gd name="connsiteY169" fmla="*/ 596651 h 1166887"/>
                <a:gd name="connsiteX170" fmla="*/ 1003212 w 3024845"/>
                <a:gd name="connsiteY170" fmla="*/ 514503 h 1166887"/>
                <a:gd name="connsiteX171" fmla="*/ 1004986 w 3024845"/>
                <a:gd name="connsiteY171" fmla="*/ 514503 h 1166887"/>
                <a:gd name="connsiteX172" fmla="*/ 1017399 w 3024845"/>
                <a:gd name="connsiteY172" fmla="*/ 514503 h 1166887"/>
                <a:gd name="connsiteX173" fmla="*/ 1017399 w 3024845"/>
                <a:gd name="connsiteY173" fmla="*/ 512612 h 1166887"/>
                <a:gd name="connsiteX174" fmla="*/ 1017399 w 3024845"/>
                <a:gd name="connsiteY174" fmla="*/ 499371 h 1166887"/>
                <a:gd name="connsiteX175" fmla="*/ 1039693 w 3024845"/>
                <a:gd name="connsiteY175" fmla="*/ 499371 h 1166887"/>
                <a:gd name="connsiteX176" fmla="*/ 1039693 w 3024845"/>
                <a:gd name="connsiteY176" fmla="*/ 498290 h 1166887"/>
                <a:gd name="connsiteX177" fmla="*/ 1039693 w 3024845"/>
                <a:gd name="connsiteY177" fmla="*/ 490724 h 1166887"/>
                <a:gd name="connsiteX178" fmla="*/ 1041466 w 3024845"/>
                <a:gd name="connsiteY178" fmla="*/ 490724 h 1166887"/>
                <a:gd name="connsiteX179" fmla="*/ 1053880 w 3024845"/>
                <a:gd name="connsiteY179" fmla="*/ 490724 h 1166887"/>
                <a:gd name="connsiteX180" fmla="*/ 1053880 w 3024845"/>
                <a:gd name="connsiteY180" fmla="*/ 491805 h 1166887"/>
                <a:gd name="connsiteX181" fmla="*/ 1053880 w 3024845"/>
                <a:gd name="connsiteY181" fmla="*/ 499371 h 1166887"/>
                <a:gd name="connsiteX182" fmla="*/ 1054640 w 3024845"/>
                <a:gd name="connsiteY182" fmla="*/ 499371 h 1166887"/>
                <a:gd name="connsiteX183" fmla="*/ 1059960 w 3024845"/>
                <a:gd name="connsiteY183" fmla="*/ 499371 h 1166887"/>
                <a:gd name="connsiteX184" fmla="*/ 1070093 w 3024845"/>
                <a:gd name="connsiteY184" fmla="*/ 495047 h 1166887"/>
                <a:gd name="connsiteX185" fmla="*/ 1074146 w 3024845"/>
                <a:gd name="connsiteY185" fmla="*/ 498290 h 1166887"/>
                <a:gd name="connsiteX186" fmla="*/ 1074146 w 3024845"/>
                <a:gd name="connsiteY186" fmla="*/ 490724 h 1166887"/>
                <a:gd name="connsiteX187" fmla="*/ 1076426 w 3024845"/>
                <a:gd name="connsiteY187" fmla="*/ 490724 h 1166887"/>
                <a:gd name="connsiteX188" fmla="*/ 1092387 w 3024845"/>
                <a:gd name="connsiteY188" fmla="*/ 490724 h 1166887"/>
                <a:gd name="connsiteX189" fmla="*/ 1092387 w 3024845"/>
                <a:gd name="connsiteY189" fmla="*/ 491805 h 1166887"/>
                <a:gd name="connsiteX190" fmla="*/ 1092387 w 3024845"/>
                <a:gd name="connsiteY190" fmla="*/ 499371 h 1166887"/>
                <a:gd name="connsiteX191" fmla="*/ 1122787 w 3024845"/>
                <a:gd name="connsiteY191" fmla="*/ 499371 h 1166887"/>
                <a:gd name="connsiteX192" fmla="*/ 1122787 w 3024845"/>
                <a:gd name="connsiteY192" fmla="*/ 500992 h 1166887"/>
                <a:gd name="connsiteX193" fmla="*/ 1122787 w 3024845"/>
                <a:gd name="connsiteY193" fmla="*/ 512342 h 1166887"/>
                <a:gd name="connsiteX194" fmla="*/ 1149134 w 3024845"/>
                <a:gd name="connsiteY194" fmla="*/ 512342 h 1166887"/>
                <a:gd name="connsiteX195" fmla="*/ 1149134 w 3024845"/>
                <a:gd name="connsiteY195" fmla="*/ 542606 h 1166887"/>
                <a:gd name="connsiteX196" fmla="*/ 1149894 w 3024845"/>
                <a:gd name="connsiteY196" fmla="*/ 542606 h 1166887"/>
                <a:gd name="connsiteX197" fmla="*/ 1155214 w 3024845"/>
                <a:gd name="connsiteY197" fmla="*/ 542606 h 1166887"/>
                <a:gd name="connsiteX198" fmla="*/ 1155214 w 3024845"/>
                <a:gd name="connsiteY198" fmla="*/ 543687 h 1166887"/>
                <a:gd name="connsiteX199" fmla="*/ 1155214 w 3024845"/>
                <a:gd name="connsiteY199" fmla="*/ 551254 h 1166887"/>
                <a:gd name="connsiteX200" fmla="*/ 1159268 w 3024845"/>
                <a:gd name="connsiteY200" fmla="*/ 581518 h 1166887"/>
                <a:gd name="connsiteX201" fmla="*/ 1160028 w 3024845"/>
                <a:gd name="connsiteY201" fmla="*/ 581518 h 1166887"/>
                <a:gd name="connsiteX202" fmla="*/ 1165348 w 3024845"/>
                <a:gd name="connsiteY202" fmla="*/ 581518 h 1166887"/>
                <a:gd name="connsiteX203" fmla="*/ 1165348 w 3024845"/>
                <a:gd name="connsiteY203" fmla="*/ 582329 h 1166887"/>
                <a:gd name="connsiteX204" fmla="*/ 1165348 w 3024845"/>
                <a:gd name="connsiteY204" fmla="*/ 588004 h 1166887"/>
                <a:gd name="connsiteX205" fmla="*/ 1166361 w 3024845"/>
                <a:gd name="connsiteY205" fmla="*/ 588004 h 1166887"/>
                <a:gd name="connsiteX206" fmla="*/ 1173454 w 3024845"/>
                <a:gd name="connsiteY206" fmla="*/ 588004 h 1166887"/>
                <a:gd name="connsiteX207" fmla="*/ 1173454 w 3024845"/>
                <a:gd name="connsiteY207" fmla="*/ 618269 h 1166887"/>
                <a:gd name="connsiteX208" fmla="*/ 1175481 w 3024845"/>
                <a:gd name="connsiteY208" fmla="*/ 618269 h 1166887"/>
                <a:gd name="connsiteX209" fmla="*/ 1189668 w 3024845"/>
                <a:gd name="connsiteY209" fmla="*/ 618269 h 1166887"/>
                <a:gd name="connsiteX210" fmla="*/ 1189668 w 3024845"/>
                <a:gd name="connsiteY210" fmla="*/ 642048 h 1166887"/>
                <a:gd name="connsiteX211" fmla="*/ 1191695 w 3024845"/>
                <a:gd name="connsiteY211" fmla="*/ 643669 h 1166887"/>
                <a:gd name="connsiteX212" fmla="*/ 1191695 w 3024845"/>
                <a:gd name="connsiteY212" fmla="*/ 655019 h 1166887"/>
                <a:gd name="connsiteX213" fmla="*/ 1192455 w 3024845"/>
                <a:gd name="connsiteY213" fmla="*/ 655019 h 1166887"/>
                <a:gd name="connsiteX214" fmla="*/ 1197775 w 3024845"/>
                <a:gd name="connsiteY214" fmla="*/ 655019 h 1166887"/>
                <a:gd name="connsiteX215" fmla="*/ 1197775 w 3024845"/>
                <a:gd name="connsiteY215" fmla="*/ 678798 h 1166887"/>
                <a:gd name="connsiteX216" fmla="*/ 1199041 w 3024845"/>
                <a:gd name="connsiteY216" fmla="*/ 678798 h 1166887"/>
                <a:gd name="connsiteX217" fmla="*/ 1207908 w 3024845"/>
                <a:gd name="connsiteY217" fmla="*/ 678798 h 1166887"/>
                <a:gd name="connsiteX218" fmla="*/ 1209935 w 3024845"/>
                <a:gd name="connsiteY218" fmla="*/ 682852 h 1166887"/>
                <a:gd name="connsiteX219" fmla="*/ 1209935 w 3024845"/>
                <a:gd name="connsiteY219" fmla="*/ 696093 h 1166887"/>
                <a:gd name="connsiteX220" fmla="*/ 1211455 w 3024845"/>
                <a:gd name="connsiteY220" fmla="*/ 694201 h 1166887"/>
                <a:gd name="connsiteX221" fmla="*/ 1222095 w 3024845"/>
                <a:gd name="connsiteY221" fmla="*/ 680960 h 1166887"/>
                <a:gd name="connsiteX222" fmla="*/ 1250469 w 3024845"/>
                <a:gd name="connsiteY222" fmla="*/ 680960 h 1166887"/>
                <a:gd name="connsiteX223" fmla="*/ 1250469 w 3024845"/>
                <a:gd name="connsiteY223" fmla="*/ 767431 h 1166887"/>
                <a:gd name="connsiteX224" fmla="*/ 1251229 w 3024845"/>
                <a:gd name="connsiteY224" fmla="*/ 767431 h 1166887"/>
                <a:gd name="connsiteX225" fmla="*/ 1256549 w 3024845"/>
                <a:gd name="connsiteY225" fmla="*/ 767431 h 1166887"/>
                <a:gd name="connsiteX226" fmla="*/ 1257309 w 3024845"/>
                <a:gd name="connsiteY226" fmla="*/ 766080 h 1166887"/>
                <a:gd name="connsiteX227" fmla="*/ 1262629 w 3024845"/>
                <a:gd name="connsiteY227" fmla="*/ 756622 h 1166887"/>
                <a:gd name="connsiteX228" fmla="*/ 1262629 w 3024845"/>
                <a:gd name="connsiteY228" fmla="*/ 758514 h 1166887"/>
                <a:gd name="connsiteX229" fmla="*/ 1262629 w 3024845"/>
                <a:gd name="connsiteY229" fmla="*/ 771755 h 1166887"/>
                <a:gd name="connsiteX230" fmla="*/ 1266682 w 3024845"/>
                <a:gd name="connsiteY230" fmla="*/ 726358 h 1166887"/>
                <a:gd name="connsiteX231" fmla="*/ 1267442 w 3024845"/>
                <a:gd name="connsiteY231" fmla="*/ 726358 h 1166887"/>
                <a:gd name="connsiteX232" fmla="*/ 1272762 w 3024845"/>
                <a:gd name="connsiteY232" fmla="*/ 726358 h 1166887"/>
                <a:gd name="connsiteX233" fmla="*/ 1272762 w 3024845"/>
                <a:gd name="connsiteY233" fmla="*/ 661504 h 1166887"/>
                <a:gd name="connsiteX234" fmla="*/ 1273776 w 3024845"/>
                <a:gd name="connsiteY234" fmla="*/ 661504 h 1166887"/>
                <a:gd name="connsiteX235" fmla="*/ 1280869 w 3024845"/>
                <a:gd name="connsiteY235" fmla="*/ 661504 h 1166887"/>
                <a:gd name="connsiteX236" fmla="*/ 1293029 w 3024845"/>
                <a:gd name="connsiteY236" fmla="*/ 618269 h 1166887"/>
                <a:gd name="connsiteX237" fmla="*/ 1294296 w 3024845"/>
                <a:gd name="connsiteY237" fmla="*/ 618269 h 1166887"/>
                <a:gd name="connsiteX238" fmla="*/ 1303163 w 3024845"/>
                <a:gd name="connsiteY238" fmla="*/ 618269 h 1166887"/>
                <a:gd name="connsiteX239" fmla="*/ 1313296 w 3024845"/>
                <a:gd name="connsiteY239" fmla="*/ 661504 h 1166887"/>
                <a:gd name="connsiteX240" fmla="*/ 1314309 w 3024845"/>
                <a:gd name="connsiteY240" fmla="*/ 661504 h 1166887"/>
                <a:gd name="connsiteX241" fmla="*/ 1321403 w 3024845"/>
                <a:gd name="connsiteY241" fmla="*/ 661504 h 1166887"/>
                <a:gd name="connsiteX242" fmla="*/ 1321403 w 3024845"/>
                <a:gd name="connsiteY242" fmla="*/ 700416 h 1166887"/>
                <a:gd name="connsiteX243" fmla="*/ 1323176 w 3024845"/>
                <a:gd name="connsiteY243" fmla="*/ 700416 h 1166887"/>
                <a:gd name="connsiteX244" fmla="*/ 1335590 w 3024845"/>
                <a:gd name="connsiteY244" fmla="*/ 700416 h 1166887"/>
                <a:gd name="connsiteX245" fmla="*/ 1335590 w 3024845"/>
                <a:gd name="connsiteY245" fmla="*/ 702578 h 1166887"/>
                <a:gd name="connsiteX246" fmla="*/ 1335590 w 3024845"/>
                <a:gd name="connsiteY246" fmla="*/ 717710 h 1166887"/>
                <a:gd name="connsiteX247" fmla="*/ 1339643 w 3024845"/>
                <a:gd name="connsiteY247" fmla="*/ 715549 h 1166887"/>
                <a:gd name="connsiteX248" fmla="*/ 1339643 w 3024845"/>
                <a:gd name="connsiteY248" fmla="*/ 700416 h 1166887"/>
                <a:gd name="connsiteX249" fmla="*/ 1341163 w 3024845"/>
                <a:gd name="connsiteY249" fmla="*/ 700416 h 1166887"/>
                <a:gd name="connsiteX250" fmla="*/ 1351803 w 3024845"/>
                <a:gd name="connsiteY250" fmla="*/ 700416 h 1166887"/>
                <a:gd name="connsiteX251" fmla="*/ 1351803 w 3024845"/>
                <a:gd name="connsiteY251" fmla="*/ 702037 h 1166887"/>
                <a:gd name="connsiteX252" fmla="*/ 1351803 w 3024845"/>
                <a:gd name="connsiteY252" fmla="*/ 713387 h 1166887"/>
                <a:gd name="connsiteX253" fmla="*/ 1382204 w 3024845"/>
                <a:gd name="connsiteY253" fmla="*/ 713387 h 1166887"/>
                <a:gd name="connsiteX254" fmla="*/ 1382204 w 3024845"/>
                <a:gd name="connsiteY254" fmla="*/ 676637 h 1166887"/>
                <a:gd name="connsiteX255" fmla="*/ 1383470 w 3024845"/>
                <a:gd name="connsiteY255" fmla="*/ 676637 h 1166887"/>
                <a:gd name="connsiteX256" fmla="*/ 1392337 w 3024845"/>
                <a:gd name="connsiteY256" fmla="*/ 676637 h 1166887"/>
                <a:gd name="connsiteX257" fmla="*/ 1392337 w 3024845"/>
                <a:gd name="connsiteY257" fmla="*/ 698254 h 1166887"/>
                <a:gd name="connsiteX258" fmla="*/ 1394364 w 3024845"/>
                <a:gd name="connsiteY258" fmla="*/ 665828 h 1166887"/>
                <a:gd name="connsiteX259" fmla="*/ 1416657 w 3024845"/>
                <a:gd name="connsiteY259" fmla="*/ 665828 h 1166887"/>
                <a:gd name="connsiteX260" fmla="*/ 1416657 w 3024845"/>
                <a:gd name="connsiteY260" fmla="*/ 664206 h 1166887"/>
                <a:gd name="connsiteX261" fmla="*/ 1416657 w 3024845"/>
                <a:gd name="connsiteY261" fmla="*/ 652857 h 1166887"/>
                <a:gd name="connsiteX262" fmla="*/ 1417417 w 3024845"/>
                <a:gd name="connsiteY262" fmla="*/ 652857 h 1166887"/>
                <a:gd name="connsiteX263" fmla="*/ 1422737 w 3024845"/>
                <a:gd name="connsiteY263" fmla="*/ 652857 h 1166887"/>
                <a:gd name="connsiteX264" fmla="*/ 1422737 w 3024845"/>
                <a:gd name="connsiteY264" fmla="*/ 650966 h 1166887"/>
                <a:gd name="connsiteX265" fmla="*/ 1422737 w 3024845"/>
                <a:gd name="connsiteY265" fmla="*/ 637725 h 1166887"/>
                <a:gd name="connsiteX266" fmla="*/ 1426791 w 3024845"/>
                <a:gd name="connsiteY266" fmla="*/ 644210 h 1166887"/>
                <a:gd name="connsiteX267" fmla="*/ 1429071 w 3024845"/>
                <a:gd name="connsiteY267" fmla="*/ 644210 h 1166887"/>
                <a:gd name="connsiteX268" fmla="*/ 1445031 w 3024845"/>
                <a:gd name="connsiteY268" fmla="*/ 644210 h 1166887"/>
                <a:gd name="connsiteX269" fmla="*/ 1445031 w 3024845"/>
                <a:gd name="connsiteY269" fmla="*/ 643399 h 1166887"/>
                <a:gd name="connsiteX270" fmla="*/ 1445031 w 3024845"/>
                <a:gd name="connsiteY270" fmla="*/ 637725 h 1166887"/>
                <a:gd name="connsiteX271" fmla="*/ 1445791 w 3024845"/>
                <a:gd name="connsiteY271" fmla="*/ 637725 h 1166887"/>
                <a:gd name="connsiteX272" fmla="*/ 1451111 w 3024845"/>
                <a:gd name="connsiteY272" fmla="*/ 637725 h 1166887"/>
                <a:gd name="connsiteX273" fmla="*/ 1451111 w 3024845"/>
                <a:gd name="connsiteY273" fmla="*/ 639076 h 1166887"/>
                <a:gd name="connsiteX274" fmla="*/ 1451111 w 3024845"/>
                <a:gd name="connsiteY274" fmla="*/ 648534 h 1166887"/>
                <a:gd name="connsiteX275" fmla="*/ 1489618 w 3024845"/>
                <a:gd name="connsiteY275" fmla="*/ 648534 h 1166887"/>
                <a:gd name="connsiteX276" fmla="*/ 1489618 w 3024845"/>
                <a:gd name="connsiteY276" fmla="*/ 786887 h 1166887"/>
                <a:gd name="connsiteX277" fmla="*/ 1491138 w 3024845"/>
                <a:gd name="connsiteY277" fmla="*/ 786887 h 1166887"/>
                <a:gd name="connsiteX278" fmla="*/ 1501778 w 3024845"/>
                <a:gd name="connsiteY278" fmla="*/ 786887 h 1166887"/>
                <a:gd name="connsiteX279" fmla="*/ 1501778 w 3024845"/>
                <a:gd name="connsiteY279" fmla="*/ 773917 h 1166887"/>
                <a:gd name="connsiteX280" fmla="*/ 1505832 w 3024845"/>
                <a:gd name="connsiteY280" fmla="*/ 773917 h 1166887"/>
                <a:gd name="connsiteX281" fmla="*/ 1505832 w 3024845"/>
                <a:gd name="connsiteY281" fmla="*/ 786887 h 1166887"/>
                <a:gd name="connsiteX282" fmla="*/ 1536232 w 3024845"/>
                <a:gd name="connsiteY282" fmla="*/ 786887 h 1166887"/>
                <a:gd name="connsiteX283" fmla="*/ 1536232 w 3024845"/>
                <a:gd name="connsiteY283" fmla="*/ 756622 h 1166887"/>
                <a:gd name="connsiteX284" fmla="*/ 1548392 w 3024845"/>
                <a:gd name="connsiteY284" fmla="*/ 756622 h 1166887"/>
                <a:gd name="connsiteX285" fmla="*/ 1560552 w 3024845"/>
                <a:gd name="connsiteY285" fmla="*/ 754461 h 1166887"/>
                <a:gd name="connsiteX286" fmla="*/ 1564606 w 3024845"/>
                <a:gd name="connsiteY286" fmla="*/ 756622 h 1166887"/>
                <a:gd name="connsiteX287" fmla="*/ 1574739 w 3024845"/>
                <a:gd name="connsiteY287" fmla="*/ 756622 h 1166887"/>
                <a:gd name="connsiteX288" fmla="*/ 1574739 w 3024845"/>
                <a:gd name="connsiteY288" fmla="*/ 786887 h 1166887"/>
                <a:gd name="connsiteX289" fmla="*/ 1582846 w 3024845"/>
                <a:gd name="connsiteY289" fmla="*/ 786887 h 1166887"/>
                <a:gd name="connsiteX290" fmla="*/ 1582846 w 3024845"/>
                <a:gd name="connsiteY290" fmla="*/ 804182 h 1166887"/>
                <a:gd name="connsiteX291" fmla="*/ 1592182 w 3024845"/>
                <a:gd name="connsiteY291" fmla="*/ 805087 h 1166887"/>
                <a:gd name="connsiteX292" fmla="*/ 1605140 w 3024845"/>
                <a:gd name="connsiteY292" fmla="*/ 805087 h 1166887"/>
                <a:gd name="connsiteX293" fmla="*/ 1605140 w 3024845"/>
                <a:gd name="connsiteY293" fmla="*/ 789049 h 1166887"/>
                <a:gd name="connsiteX294" fmla="*/ 1673096 w 3024845"/>
                <a:gd name="connsiteY294" fmla="*/ 789049 h 1166887"/>
                <a:gd name="connsiteX295" fmla="*/ 1673096 w 3024845"/>
                <a:gd name="connsiteY295" fmla="*/ 703796 h 1166887"/>
                <a:gd name="connsiteX296" fmla="*/ 1745104 w 3024845"/>
                <a:gd name="connsiteY296" fmla="*/ 703796 h 1166887"/>
                <a:gd name="connsiteX297" fmla="*/ 1745104 w 3024845"/>
                <a:gd name="connsiteY297" fmla="*/ 782564 h 1166887"/>
                <a:gd name="connsiteX298" fmla="*/ 1747008 w 3024845"/>
                <a:gd name="connsiteY298" fmla="*/ 782564 h 1166887"/>
                <a:gd name="connsiteX299" fmla="*/ 1748250 w 3024845"/>
                <a:gd name="connsiteY299" fmla="*/ 805087 h 1166887"/>
                <a:gd name="connsiteX300" fmla="*/ 1757926 w 3024845"/>
                <a:gd name="connsiteY300" fmla="*/ 805087 h 1166887"/>
                <a:gd name="connsiteX301" fmla="*/ 1759168 w 3024845"/>
                <a:gd name="connsiteY301" fmla="*/ 782564 h 1166887"/>
                <a:gd name="connsiteX302" fmla="*/ 1765248 w 3024845"/>
                <a:gd name="connsiteY302" fmla="*/ 782564 h 1166887"/>
                <a:gd name="connsiteX303" fmla="*/ 1766490 w 3024845"/>
                <a:gd name="connsiteY303" fmla="*/ 805087 h 1166887"/>
                <a:gd name="connsiteX304" fmla="*/ 1817112 w 3024845"/>
                <a:gd name="connsiteY304" fmla="*/ 805087 h 1166887"/>
                <a:gd name="connsiteX305" fmla="*/ 1817112 w 3024845"/>
                <a:gd name="connsiteY305" fmla="*/ 642059 h 1166887"/>
                <a:gd name="connsiteX306" fmla="*/ 2014439 w 3024845"/>
                <a:gd name="connsiteY306" fmla="*/ 642059 h 1166887"/>
                <a:gd name="connsiteX307" fmla="*/ 2014439 w 3024845"/>
                <a:gd name="connsiteY307" fmla="*/ 805087 h 1166887"/>
                <a:gd name="connsiteX308" fmla="*/ 2033136 w 3024845"/>
                <a:gd name="connsiteY308" fmla="*/ 805087 h 1166887"/>
                <a:gd name="connsiteX309" fmla="*/ 2033136 w 3024845"/>
                <a:gd name="connsiteY309" fmla="*/ 722394 h 1166887"/>
                <a:gd name="connsiteX310" fmla="*/ 2128256 w 3024845"/>
                <a:gd name="connsiteY310" fmla="*/ 722394 h 1166887"/>
                <a:gd name="connsiteX311" fmla="*/ 2140186 w 3024845"/>
                <a:gd name="connsiteY311" fmla="*/ 404253 h 1166887"/>
                <a:gd name="connsiteX312" fmla="*/ 2128026 w 3024845"/>
                <a:gd name="connsiteY312" fmla="*/ 382635 h 1166887"/>
                <a:gd name="connsiteX313" fmla="*/ 2121946 w 3024845"/>
                <a:gd name="connsiteY313" fmla="*/ 378311 h 1166887"/>
                <a:gd name="connsiteX314" fmla="*/ 2130053 w 3024845"/>
                <a:gd name="connsiteY314" fmla="*/ 354532 h 1166887"/>
                <a:gd name="connsiteX315" fmla="*/ 2130053 w 3024845"/>
                <a:gd name="connsiteY315" fmla="*/ 337238 h 1166887"/>
                <a:gd name="connsiteX316" fmla="*/ 2144240 w 3024845"/>
                <a:gd name="connsiteY316" fmla="*/ 337238 h 1166887"/>
                <a:gd name="connsiteX317" fmla="*/ 2144240 w 3024845"/>
                <a:gd name="connsiteY317" fmla="*/ 315620 h 1166887"/>
                <a:gd name="connsiteX318" fmla="*/ 2146266 w 3024845"/>
                <a:gd name="connsiteY318" fmla="*/ 311296 h 1166887"/>
                <a:gd name="connsiteX319" fmla="*/ 2146266 w 3024845"/>
                <a:gd name="connsiteY319" fmla="*/ 233472 h 1166887"/>
                <a:gd name="connsiteX320" fmla="*/ 2144240 w 3024845"/>
                <a:gd name="connsiteY320" fmla="*/ 226987 h 1166887"/>
                <a:gd name="connsiteX321" fmla="*/ 2150320 w 3024845"/>
                <a:gd name="connsiteY321" fmla="*/ 220501 h 1166887"/>
                <a:gd name="connsiteX322" fmla="*/ 2150320 w 3024845"/>
                <a:gd name="connsiteY322" fmla="*/ 162133 h 1166887"/>
                <a:gd name="connsiteX323" fmla="*/ 2152346 w 3024845"/>
                <a:gd name="connsiteY323" fmla="*/ 157810 h 1166887"/>
                <a:gd name="connsiteX324" fmla="*/ 2152346 w 3024845"/>
                <a:gd name="connsiteY324" fmla="*/ 101604 h 1166887"/>
                <a:gd name="connsiteX325" fmla="*/ 2154373 w 3024845"/>
                <a:gd name="connsiteY325" fmla="*/ 82148 h 1166887"/>
                <a:gd name="connsiteX326" fmla="*/ 2158427 w 3024845"/>
                <a:gd name="connsiteY326" fmla="*/ 99442 h 1166887"/>
                <a:gd name="connsiteX327" fmla="*/ 2160453 w 3024845"/>
                <a:gd name="connsiteY327" fmla="*/ 157810 h 1166887"/>
                <a:gd name="connsiteX328" fmla="*/ 2162480 w 3024845"/>
                <a:gd name="connsiteY328" fmla="*/ 220501 h 1166887"/>
                <a:gd name="connsiteX329" fmla="*/ 2168560 w 3024845"/>
                <a:gd name="connsiteY329" fmla="*/ 226987 h 1166887"/>
                <a:gd name="connsiteX330" fmla="*/ 2166533 w 3024845"/>
                <a:gd name="connsiteY330" fmla="*/ 233472 h 1166887"/>
                <a:gd name="connsiteX331" fmla="*/ 2166533 w 3024845"/>
                <a:gd name="connsiteY331" fmla="*/ 311296 h 1166887"/>
                <a:gd name="connsiteX332" fmla="*/ 2168560 w 3024845"/>
                <a:gd name="connsiteY332" fmla="*/ 315620 h 1166887"/>
                <a:gd name="connsiteX333" fmla="*/ 2168560 w 3024845"/>
                <a:gd name="connsiteY333" fmla="*/ 337238 h 1166887"/>
                <a:gd name="connsiteX334" fmla="*/ 2182747 w 3024845"/>
                <a:gd name="connsiteY334" fmla="*/ 337238 h 1166887"/>
                <a:gd name="connsiteX335" fmla="*/ 2182747 w 3024845"/>
                <a:gd name="connsiteY335" fmla="*/ 354532 h 1166887"/>
                <a:gd name="connsiteX336" fmla="*/ 2190854 w 3024845"/>
                <a:gd name="connsiteY336" fmla="*/ 378311 h 1166887"/>
                <a:gd name="connsiteX337" fmla="*/ 2184774 w 3024845"/>
                <a:gd name="connsiteY337" fmla="*/ 382635 h 1166887"/>
                <a:gd name="connsiteX338" fmla="*/ 2172613 w 3024845"/>
                <a:gd name="connsiteY338" fmla="*/ 404253 h 1166887"/>
                <a:gd name="connsiteX339" fmla="*/ 2180720 w 3024845"/>
                <a:gd name="connsiteY339" fmla="*/ 657181 h 1166887"/>
                <a:gd name="connsiteX340" fmla="*/ 2245574 w 3024845"/>
                <a:gd name="connsiteY340" fmla="*/ 657181 h 1166887"/>
                <a:gd name="connsiteX341" fmla="*/ 2245574 w 3024845"/>
                <a:gd name="connsiteY341" fmla="*/ 732843 h 1166887"/>
                <a:gd name="connsiteX342" fmla="*/ 2253681 w 3024845"/>
                <a:gd name="connsiteY342" fmla="*/ 732843 h 1166887"/>
                <a:gd name="connsiteX343" fmla="*/ 2255708 w 3024845"/>
                <a:gd name="connsiteY343" fmla="*/ 726358 h 1166887"/>
                <a:gd name="connsiteX344" fmla="*/ 2261788 w 3024845"/>
                <a:gd name="connsiteY344" fmla="*/ 726358 h 1166887"/>
                <a:gd name="connsiteX345" fmla="*/ 2263815 w 3024845"/>
                <a:gd name="connsiteY345" fmla="*/ 735005 h 1166887"/>
                <a:gd name="connsiteX346" fmla="*/ 2275975 w 3024845"/>
                <a:gd name="connsiteY346" fmla="*/ 735005 h 1166887"/>
                <a:gd name="connsiteX347" fmla="*/ 2275975 w 3024845"/>
                <a:gd name="connsiteY347" fmla="*/ 728519 h 1166887"/>
                <a:gd name="connsiteX348" fmla="*/ 2298268 w 3024845"/>
                <a:gd name="connsiteY348" fmla="*/ 728519 h 1166887"/>
                <a:gd name="connsiteX349" fmla="*/ 2298268 w 3024845"/>
                <a:gd name="connsiteY349" fmla="*/ 735005 h 1166887"/>
                <a:gd name="connsiteX350" fmla="*/ 2318535 w 3024845"/>
                <a:gd name="connsiteY350" fmla="*/ 735005 h 1166887"/>
                <a:gd name="connsiteX351" fmla="*/ 2318535 w 3024845"/>
                <a:gd name="connsiteY351" fmla="*/ 780402 h 1166887"/>
                <a:gd name="connsiteX352" fmla="*/ 2332722 w 3024845"/>
                <a:gd name="connsiteY352" fmla="*/ 780402 h 1166887"/>
                <a:gd name="connsiteX353" fmla="*/ 2332722 w 3024845"/>
                <a:gd name="connsiteY353" fmla="*/ 767431 h 1166887"/>
                <a:gd name="connsiteX354" fmla="*/ 2348936 w 3024845"/>
                <a:gd name="connsiteY354" fmla="*/ 767431 h 1166887"/>
                <a:gd name="connsiteX355" fmla="*/ 2348936 w 3024845"/>
                <a:gd name="connsiteY355" fmla="*/ 588004 h 1166887"/>
                <a:gd name="connsiteX356" fmla="*/ 2355016 w 3024845"/>
                <a:gd name="connsiteY356" fmla="*/ 581518 h 1166887"/>
                <a:gd name="connsiteX357" fmla="*/ 2427977 w 3024845"/>
                <a:gd name="connsiteY357" fmla="*/ 581518 h 1166887"/>
                <a:gd name="connsiteX358" fmla="*/ 2427977 w 3024845"/>
                <a:gd name="connsiteY358" fmla="*/ 590166 h 1166887"/>
                <a:gd name="connsiteX359" fmla="*/ 2438110 w 3024845"/>
                <a:gd name="connsiteY359" fmla="*/ 590166 h 1166887"/>
                <a:gd name="connsiteX360" fmla="*/ 2438110 w 3024845"/>
                <a:gd name="connsiteY360" fmla="*/ 704740 h 1166887"/>
                <a:gd name="connsiteX361" fmla="*/ 2460404 w 3024845"/>
                <a:gd name="connsiteY361" fmla="*/ 704740 h 1166887"/>
                <a:gd name="connsiteX362" fmla="*/ 2460404 w 3024845"/>
                <a:gd name="connsiteY362" fmla="*/ 637725 h 1166887"/>
                <a:gd name="connsiteX363" fmla="*/ 2486751 w 3024845"/>
                <a:gd name="connsiteY363" fmla="*/ 637725 h 1166887"/>
                <a:gd name="connsiteX364" fmla="*/ 2490804 w 3024845"/>
                <a:gd name="connsiteY364" fmla="*/ 633401 h 1166887"/>
                <a:gd name="connsiteX365" fmla="*/ 2498911 w 3024845"/>
                <a:gd name="connsiteY365" fmla="*/ 633401 h 1166887"/>
                <a:gd name="connsiteX366" fmla="*/ 2502964 w 3024845"/>
                <a:gd name="connsiteY366" fmla="*/ 637725 h 1166887"/>
                <a:gd name="connsiteX367" fmla="*/ 2525258 w 3024845"/>
                <a:gd name="connsiteY367" fmla="*/ 637725 h 1166887"/>
                <a:gd name="connsiteX368" fmla="*/ 2525258 w 3024845"/>
                <a:gd name="connsiteY368" fmla="*/ 520989 h 1166887"/>
                <a:gd name="connsiteX369" fmla="*/ 2582005 w 3024845"/>
                <a:gd name="connsiteY369" fmla="*/ 510180 h 1166887"/>
                <a:gd name="connsiteX370" fmla="*/ 2582005 w 3024845"/>
                <a:gd name="connsiteY370" fmla="*/ 511261 h 1166887"/>
                <a:gd name="connsiteX371" fmla="*/ 2582005 w 3024845"/>
                <a:gd name="connsiteY371" fmla="*/ 518827 h 1166887"/>
                <a:gd name="connsiteX372" fmla="*/ 2608352 w 3024845"/>
                <a:gd name="connsiteY372" fmla="*/ 518827 h 1166887"/>
                <a:gd name="connsiteX373" fmla="*/ 2608352 w 3024845"/>
                <a:gd name="connsiteY373" fmla="*/ 773917 h 1166887"/>
                <a:gd name="connsiteX374" fmla="*/ 2630646 w 3024845"/>
                <a:gd name="connsiteY374" fmla="*/ 773917 h 1166887"/>
                <a:gd name="connsiteX375" fmla="*/ 2630646 w 3024845"/>
                <a:gd name="connsiteY375" fmla="*/ 769593 h 1166887"/>
                <a:gd name="connsiteX376" fmla="*/ 2642806 w 3024845"/>
                <a:gd name="connsiteY376" fmla="*/ 769593 h 1166887"/>
                <a:gd name="connsiteX377" fmla="*/ 2642806 w 3024845"/>
                <a:gd name="connsiteY377" fmla="*/ 773917 h 1166887"/>
                <a:gd name="connsiteX378" fmla="*/ 2667126 w 3024845"/>
                <a:gd name="connsiteY378" fmla="*/ 773917 h 1166887"/>
                <a:gd name="connsiteX379" fmla="*/ 2667126 w 3024845"/>
                <a:gd name="connsiteY379" fmla="*/ 760946 h 1166887"/>
                <a:gd name="connsiteX380" fmla="*/ 2695500 w 3024845"/>
                <a:gd name="connsiteY380" fmla="*/ 760946 h 1166887"/>
                <a:gd name="connsiteX381" fmla="*/ 2707660 w 3024845"/>
                <a:gd name="connsiteY381" fmla="*/ 756622 h 1166887"/>
                <a:gd name="connsiteX382" fmla="*/ 2727927 w 3024845"/>
                <a:gd name="connsiteY382" fmla="*/ 760946 h 1166887"/>
                <a:gd name="connsiteX383" fmla="*/ 2727927 w 3024845"/>
                <a:gd name="connsiteY383" fmla="*/ 743652 h 1166887"/>
                <a:gd name="connsiteX384" fmla="*/ 2736034 w 3024845"/>
                <a:gd name="connsiteY384" fmla="*/ 743652 h 1166887"/>
                <a:gd name="connsiteX385" fmla="*/ 2736034 w 3024845"/>
                <a:gd name="connsiteY385" fmla="*/ 730681 h 1166887"/>
                <a:gd name="connsiteX386" fmla="*/ 2792781 w 3024845"/>
                <a:gd name="connsiteY386" fmla="*/ 730681 h 1166887"/>
                <a:gd name="connsiteX387" fmla="*/ 2792781 w 3024845"/>
                <a:gd name="connsiteY387" fmla="*/ 700416 h 1166887"/>
                <a:gd name="connsiteX388" fmla="*/ 2811021 w 3024845"/>
                <a:gd name="connsiteY388" fmla="*/ 700416 h 1166887"/>
                <a:gd name="connsiteX389" fmla="*/ 2811021 w 3024845"/>
                <a:gd name="connsiteY389" fmla="*/ 693931 h 1166887"/>
                <a:gd name="connsiteX390" fmla="*/ 2823181 w 3024845"/>
                <a:gd name="connsiteY390" fmla="*/ 693931 h 1166887"/>
                <a:gd name="connsiteX391" fmla="*/ 2823181 w 3024845"/>
                <a:gd name="connsiteY391" fmla="*/ 700416 h 1166887"/>
                <a:gd name="connsiteX392" fmla="*/ 2839395 w 3024845"/>
                <a:gd name="connsiteY392" fmla="*/ 700416 h 1166887"/>
                <a:gd name="connsiteX393" fmla="*/ 2839395 w 3024845"/>
                <a:gd name="connsiteY393" fmla="*/ 750137 h 1166887"/>
                <a:gd name="connsiteX394" fmla="*/ 2871822 w 3024845"/>
                <a:gd name="connsiteY394" fmla="*/ 750137 h 1166887"/>
                <a:gd name="connsiteX395" fmla="*/ 2871822 w 3024845"/>
                <a:gd name="connsiteY395" fmla="*/ 724196 h 1166887"/>
                <a:gd name="connsiteX396" fmla="*/ 2910329 w 3024845"/>
                <a:gd name="connsiteY396" fmla="*/ 724196 h 1166887"/>
                <a:gd name="connsiteX397" fmla="*/ 2910329 w 3024845"/>
                <a:gd name="connsiteY397" fmla="*/ 693931 h 1166887"/>
                <a:gd name="connsiteX398" fmla="*/ 2958970 w 3024845"/>
                <a:gd name="connsiteY398" fmla="*/ 693931 h 1166887"/>
                <a:gd name="connsiteX399" fmla="*/ 2958970 w 3024845"/>
                <a:gd name="connsiteY399" fmla="*/ 805087 h 1166887"/>
                <a:gd name="connsiteX400" fmla="*/ 2958970 w 3024845"/>
                <a:gd name="connsiteY400" fmla="*/ 818866 h 1166887"/>
                <a:gd name="connsiteX401" fmla="*/ 3024845 w 3024845"/>
                <a:gd name="connsiteY401" fmla="*/ 818866 h 1166887"/>
                <a:gd name="connsiteX402" fmla="*/ 3024845 w 3024845"/>
                <a:gd name="connsiteY402" fmla="*/ 1160647 h 1166887"/>
                <a:gd name="connsiteX403" fmla="*/ 145862 w 3024845"/>
                <a:gd name="connsiteY403" fmla="*/ 1160647 h 1166887"/>
                <a:gd name="connsiteX404" fmla="*/ 2054 w 3024845"/>
                <a:gd name="connsiteY404" fmla="*/ 1166887 h 1166887"/>
                <a:gd name="connsiteX405" fmla="*/ 0 w 3024845"/>
                <a:gd name="connsiteY405" fmla="*/ 724196 h 1166887"/>
                <a:gd name="connsiteX406" fmla="*/ 20267 w 3024845"/>
                <a:gd name="connsiteY406" fmla="*/ 724196 h 1166887"/>
                <a:gd name="connsiteX407" fmla="*/ 20774 w 3024845"/>
                <a:gd name="connsiteY407" fmla="*/ 723115 h 1166887"/>
                <a:gd name="connsiteX408" fmla="*/ 24320 w 3024845"/>
                <a:gd name="connsiteY408" fmla="*/ 715549 h 1166887"/>
                <a:gd name="connsiteX409" fmla="*/ 26094 w 3024845"/>
                <a:gd name="connsiteY409" fmla="*/ 715819 h 1166887"/>
                <a:gd name="connsiteX410" fmla="*/ 38507 w 3024845"/>
                <a:gd name="connsiteY410" fmla="*/ 717710 h 1166887"/>
                <a:gd name="connsiteX411" fmla="*/ 39014 w 3024845"/>
                <a:gd name="connsiteY411" fmla="*/ 719062 h 1166887"/>
                <a:gd name="connsiteX412" fmla="*/ 42560 w 3024845"/>
                <a:gd name="connsiteY412" fmla="*/ 728519 h 1166887"/>
                <a:gd name="connsiteX413" fmla="*/ 68907 w 3024845"/>
                <a:gd name="connsiteY413" fmla="*/ 730681 h 1166887"/>
                <a:gd name="connsiteX414" fmla="*/ 68907 w 3024845"/>
                <a:gd name="connsiteY414" fmla="*/ 607460 h 1166887"/>
                <a:gd name="connsiteX415" fmla="*/ 70934 w 3024845"/>
                <a:gd name="connsiteY415" fmla="*/ 607460 h 1166887"/>
                <a:gd name="connsiteX416" fmla="*/ 85121 w 3024845"/>
                <a:gd name="connsiteY416" fmla="*/ 607460 h 1166887"/>
                <a:gd name="connsiteX417" fmla="*/ 85121 w 3024845"/>
                <a:gd name="connsiteY417" fmla="*/ 471268 h 1166887"/>
                <a:gd name="connsiteX418" fmla="*/ 86894 w 3024845"/>
                <a:gd name="connsiteY418" fmla="*/ 471268 h 1166887"/>
                <a:gd name="connsiteX419" fmla="*/ 99308 w 3024845"/>
                <a:gd name="connsiteY419" fmla="*/ 471268 h 1166887"/>
                <a:gd name="connsiteX420" fmla="*/ 99308 w 3024845"/>
                <a:gd name="connsiteY420" fmla="*/ 356694 h 1166887"/>
                <a:gd name="connsiteX421" fmla="*/ 103361 w 3024845"/>
                <a:gd name="connsiteY421" fmla="*/ 328590 h 1166887"/>
                <a:gd name="connsiteX422" fmla="*/ 105388 w 3024845"/>
                <a:gd name="connsiteY422" fmla="*/ 328590 h 1166887"/>
                <a:gd name="connsiteX423" fmla="*/ 119575 w 3024845"/>
                <a:gd name="connsiteY423" fmla="*/ 328590 h 1166887"/>
                <a:gd name="connsiteX424" fmla="*/ 156055 w 3024845"/>
                <a:gd name="connsiteY424" fmla="*/ 246443 h 1166887"/>
                <a:gd name="connsiteX425" fmla="*/ 160109 w 3024845"/>
                <a:gd name="connsiteY425" fmla="*/ 0 h 116688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56055 w 3024845"/>
                <a:gd name="connsiteY0" fmla="*/ 164295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423" fmla="*/ 156055 w 3024845"/>
                <a:gd name="connsiteY423" fmla="*/ 164295 h 1078499"/>
                <a:gd name="connsiteX0" fmla="*/ 119575 w 3024845"/>
                <a:gd name="connsiteY0" fmla="*/ 246442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58427 w 3024845"/>
                <a:gd name="connsiteY325" fmla="*/ 17294 h 1078499"/>
                <a:gd name="connsiteX326" fmla="*/ 2160453 w 3024845"/>
                <a:gd name="connsiteY326" fmla="*/ 75662 h 1078499"/>
                <a:gd name="connsiteX327" fmla="*/ 2162480 w 3024845"/>
                <a:gd name="connsiteY327" fmla="*/ 138353 h 1078499"/>
                <a:gd name="connsiteX328" fmla="*/ 2168560 w 3024845"/>
                <a:gd name="connsiteY328" fmla="*/ 144839 h 1078499"/>
                <a:gd name="connsiteX329" fmla="*/ 2166533 w 3024845"/>
                <a:gd name="connsiteY329" fmla="*/ 151324 h 1078499"/>
                <a:gd name="connsiteX330" fmla="*/ 2166533 w 3024845"/>
                <a:gd name="connsiteY330" fmla="*/ 229148 h 1078499"/>
                <a:gd name="connsiteX331" fmla="*/ 2168560 w 3024845"/>
                <a:gd name="connsiteY331" fmla="*/ 233472 h 1078499"/>
                <a:gd name="connsiteX332" fmla="*/ 2168560 w 3024845"/>
                <a:gd name="connsiteY332" fmla="*/ 255090 h 1078499"/>
                <a:gd name="connsiteX333" fmla="*/ 2182747 w 3024845"/>
                <a:gd name="connsiteY333" fmla="*/ 255090 h 1078499"/>
                <a:gd name="connsiteX334" fmla="*/ 2182747 w 3024845"/>
                <a:gd name="connsiteY334" fmla="*/ 272384 h 1078499"/>
                <a:gd name="connsiteX335" fmla="*/ 2190854 w 3024845"/>
                <a:gd name="connsiteY335" fmla="*/ 296163 h 1078499"/>
                <a:gd name="connsiteX336" fmla="*/ 2184774 w 3024845"/>
                <a:gd name="connsiteY336" fmla="*/ 300487 h 1078499"/>
                <a:gd name="connsiteX337" fmla="*/ 2172613 w 3024845"/>
                <a:gd name="connsiteY337" fmla="*/ 322105 h 1078499"/>
                <a:gd name="connsiteX338" fmla="*/ 2180720 w 3024845"/>
                <a:gd name="connsiteY338" fmla="*/ 575033 h 1078499"/>
                <a:gd name="connsiteX339" fmla="*/ 2245574 w 3024845"/>
                <a:gd name="connsiteY339" fmla="*/ 575033 h 1078499"/>
                <a:gd name="connsiteX340" fmla="*/ 2245574 w 3024845"/>
                <a:gd name="connsiteY340" fmla="*/ 650695 h 1078499"/>
                <a:gd name="connsiteX341" fmla="*/ 2253681 w 3024845"/>
                <a:gd name="connsiteY341" fmla="*/ 650695 h 1078499"/>
                <a:gd name="connsiteX342" fmla="*/ 2255708 w 3024845"/>
                <a:gd name="connsiteY342" fmla="*/ 644210 h 1078499"/>
                <a:gd name="connsiteX343" fmla="*/ 2261788 w 3024845"/>
                <a:gd name="connsiteY343" fmla="*/ 644210 h 1078499"/>
                <a:gd name="connsiteX344" fmla="*/ 2263815 w 3024845"/>
                <a:gd name="connsiteY344" fmla="*/ 652857 h 1078499"/>
                <a:gd name="connsiteX345" fmla="*/ 2275975 w 3024845"/>
                <a:gd name="connsiteY345" fmla="*/ 652857 h 1078499"/>
                <a:gd name="connsiteX346" fmla="*/ 2275975 w 3024845"/>
                <a:gd name="connsiteY346" fmla="*/ 646371 h 1078499"/>
                <a:gd name="connsiteX347" fmla="*/ 2298268 w 3024845"/>
                <a:gd name="connsiteY347" fmla="*/ 646371 h 1078499"/>
                <a:gd name="connsiteX348" fmla="*/ 2298268 w 3024845"/>
                <a:gd name="connsiteY348" fmla="*/ 652857 h 1078499"/>
                <a:gd name="connsiteX349" fmla="*/ 2318535 w 3024845"/>
                <a:gd name="connsiteY349" fmla="*/ 652857 h 1078499"/>
                <a:gd name="connsiteX350" fmla="*/ 2318535 w 3024845"/>
                <a:gd name="connsiteY350" fmla="*/ 698254 h 1078499"/>
                <a:gd name="connsiteX351" fmla="*/ 2332722 w 3024845"/>
                <a:gd name="connsiteY351" fmla="*/ 698254 h 1078499"/>
                <a:gd name="connsiteX352" fmla="*/ 2332722 w 3024845"/>
                <a:gd name="connsiteY352" fmla="*/ 685283 h 1078499"/>
                <a:gd name="connsiteX353" fmla="*/ 2348936 w 3024845"/>
                <a:gd name="connsiteY353" fmla="*/ 685283 h 1078499"/>
                <a:gd name="connsiteX354" fmla="*/ 2348936 w 3024845"/>
                <a:gd name="connsiteY354" fmla="*/ 505856 h 1078499"/>
                <a:gd name="connsiteX355" fmla="*/ 2355016 w 3024845"/>
                <a:gd name="connsiteY355" fmla="*/ 499370 h 1078499"/>
                <a:gd name="connsiteX356" fmla="*/ 2427977 w 3024845"/>
                <a:gd name="connsiteY356" fmla="*/ 499370 h 1078499"/>
                <a:gd name="connsiteX357" fmla="*/ 2427977 w 3024845"/>
                <a:gd name="connsiteY357" fmla="*/ 508018 h 1078499"/>
                <a:gd name="connsiteX358" fmla="*/ 2438110 w 3024845"/>
                <a:gd name="connsiteY358" fmla="*/ 508018 h 1078499"/>
                <a:gd name="connsiteX359" fmla="*/ 2438110 w 3024845"/>
                <a:gd name="connsiteY359" fmla="*/ 622592 h 1078499"/>
                <a:gd name="connsiteX360" fmla="*/ 2460404 w 3024845"/>
                <a:gd name="connsiteY360" fmla="*/ 622592 h 1078499"/>
                <a:gd name="connsiteX361" fmla="*/ 2460404 w 3024845"/>
                <a:gd name="connsiteY361" fmla="*/ 555577 h 1078499"/>
                <a:gd name="connsiteX362" fmla="*/ 2486751 w 3024845"/>
                <a:gd name="connsiteY362" fmla="*/ 555577 h 1078499"/>
                <a:gd name="connsiteX363" fmla="*/ 2490804 w 3024845"/>
                <a:gd name="connsiteY363" fmla="*/ 551253 h 1078499"/>
                <a:gd name="connsiteX364" fmla="*/ 2498911 w 3024845"/>
                <a:gd name="connsiteY364" fmla="*/ 551253 h 1078499"/>
                <a:gd name="connsiteX365" fmla="*/ 2502964 w 3024845"/>
                <a:gd name="connsiteY365" fmla="*/ 555577 h 1078499"/>
                <a:gd name="connsiteX366" fmla="*/ 2525258 w 3024845"/>
                <a:gd name="connsiteY366" fmla="*/ 555577 h 1078499"/>
                <a:gd name="connsiteX367" fmla="*/ 2525258 w 3024845"/>
                <a:gd name="connsiteY367" fmla="*/ 438841 h 1078499"/>
                <a:gd name="connsiteX368" fmla="*/ 2582005 w 3024845"/>
                <a:gd name="connsiteY368" fmla="*/ 428032 h 1078499"/>
                <a:gd name="connsiteX369" fmla="*/ 2582005 w 3024845"/>
                <a:gd name="connsiteY369" fmla="*/ 429113 h 1078499"/>
                <a:gd name="connsiteX370" fmla="*/ 2582005 w 3024845"/>
                <a:gd name="connsiteY370" fmla="*/ 436679 h 1078499"/>
                <a:gd name="connsiteX371" fmla="*/ 2608352 w 3024845"/>
                <a:gd name="connsiteY371" fmla="*/ 436679 h 1078499"/>
                <a:gd name="connsiteX372" fmla="*/ 2608352 w 3024845"/>
                <a:gd name="connsiteY372" fmla="*/ 691769 h 1078499"/>
                <a:gd name="connsiteX373" fmla="*/ 2630646 w 3024845"/>
                <a:gd name="connsiteY373" fmla="*/ 691769 h 1078499"/>
                <a:gd name="connsiteX374" fmla="*/ 2630646 w 3024845"/>
                <a:gd name="connsiteY374" fmla="*/ 687445 h 1078499"/>
                <a:gd name="connsiteX375" fmla="*/ 2642806 w 3024845"/>
                <a:gd name="connsiteY375" fmla="*/ 687445 h 1078499"/>
                <a:gd name="connsiteX376" fmla="*/ 2642806 w 3024845"/>
                <a:gd name="connsiteY376" fmla="*/ 691769 h 1078499"/>
                <a:gd name="connsiteX377" fmla="*/ 2667126 w 3024845"/>
                <a:gd name="connsiteY377" fmla="*/ 691769 h 1078499"/>
                <a:gd name="connsiteX378" fmla="*/ 2667126 w 3024845"/>
                <a:gd name="connsiteY378" fmla="*/ 678798 h 1078499"/>
                <a:gd name="connsiteX379" fmla="*/ 2695500 w 3024845"/>
                <a:gd name="connsiteY379" fmla="*/ 678798 h 1078499"/>
                <a:gd name="connsiteX380" fmla="*/ 2707660 w 3024845"/>
                <a:gd name="connsiteY380" fmla="*/ 674474 h 1078499"/>
                <a:gd name="connsiteX381" fmla="*/ 2727927 w 3024845"/>
                <a:gd name="connsiteY381" fmla="*/ 678798 h 1078499"/>
                <a:gd name="connsiteX382" fmla="*/ 2727927 w 3024845"/>
                <a:gd name="connsiteY382" fmla="*/ 661504 h 1078499"/>
                <a:gd name="connsiteX383" fmla="*/ 2736034 w 3024845"/>
                <a:gd name="connsiteY383" fmla="*/ 661504 h 1078499"/>
                <a:gd name="connsiteX384" fmla="*/ 2736034 w 3024845"/>
                <a:gd name="connsiteY384" fmla="*/ 648533 h 1078499"/>
                <a:gd name="connsiteX385" fmla="*/ 2792781 w 3024845"/>
                <a:gd name="connsiteY385" fmla="*/ 648533 h 1078499"/>
                <a:gd name="connsiteX386" fmla="*/ 2792781 w 3024845"/>
                <a:gd name="connsiteY386" fmla="*/ 618268 h 1078499"/>
                <a:gd name="connsiteX387" fmla="*/ 2811021 w 3024845"/>
                <a:gd name="connsiteY387" fmla="*/ 618268 h 1078499"/>
                <a:gd name="connsiteX388" fmla="*/ 2811021 w 3024845"/>
                <a:gd name="connsiteY388" fmla="*/ 611783 h 1078499"/>
                <a:gd name="connsiteX389" fmla="*/ 2823181 w 3024845"/>
                <a:gd name="connsiteY389" fmla="*/ 611783 h 1078499"/>
                <a:gd name="connsiteX390" fmla="*/ 2823181 w 3024845"/>
                <a:gd name="connsiteY390" fmla="*/ 618268 h 1078499"/>
                <a:gd name="connsiteX391" fmla="*/ 2839395 w 3024845"/>
                <a:gd name="connsiteY391" fmla="*/ 618268 h 1078499"/>
                <a:gd name="connsiteX392" fmla="*/ 2839395 w 3024845"/>
                <a:gd name="connsiteY392" fmla="*/ 667989 h 1078499"/>
                <a:gd name="connsiteX393" fmla="*/ 2871822 w 3024845"/>
                <a:gd name="connsiteY393" fmla="*/ 667989 h 1078499"/>
                <a:gd name="connsiteX394" fmla="*/ 2871822 w 3024845"/>
                <a:gd name="connsiteY394" fmla="*/ 642048 h 1078499"/>
                <a:gd name="connsiteX395" fmla="*/ 2910329 w 3024845"/>
                <a:gd name="connsiteY395" fmla="*/ 642048 h 1078499"/>
                <a:gd name="connsiteX396" fmla="*/ 2910329 w 3024845"/>
                <a:gd name="connsiteY396" fmla="*/ 611783 h 1078499"/>
                <a:gd name="connsiteX397" fmla="*/ 2958970 w 3024845"/>
                <a:gd name="connsiteY397" fmla="*/ 611783 h 1078499"/>
                <a:gd name="connsiteX398" fmla="*/ 2958970 w 3024845"/>
                <a:gd name="connsiteY398" fmla="*/ 722939 h 1078499"/>
                <a:gd name="connsiteX399" fmla="*/ 2958970 w 3024845"/>
                <a:gd name="connsiteY399" fmla="*/ 736718 h 1078499"/>
                <a:gd name="connsiteX400" fmla="*/ 3024845 w 3024845"/>
                <a:gd name="connsiteY400" fmla="*/ 736718 h 1078499"/>
                <a:gd name="connsiteX401" fmla="*/ 3024845 w 3024845"/>
                <a:gd name="connsiteY401" fmla="*/ 1078499 h 1078499"/>
                <a:gd name="connsiteX402" fmla="*/ 2054 w 3024845"/>
                <a:gd name="connsiteY402" fmla="*/ 1076166 h 1078499"/>
                <a:gd name="connsiteX403" fmla="*/ 0 w 3024845"/>
                <a:gd name="connsiteY403" fmla="*/ 642048 h 1078499"/>
                <a:gd name="connsiteX404" fmla="*/ 20267 w 3024845"/>
                <a:gd name="connsiteY404" fmla="*/ 642048 h 1078499"/>
                <a:gd name="connsiteX405" fmla="*/ 20774 w 3024845"/>
                <a:gd name="connsiteY405" fmla="*/ 640967 h 1078499"/>
                <a:gd name="connsiteX406" fmla="*/ 24320 w 3024845"/>
                <a:gd name="connsiteY406" fmla="*/ 633401 h 1078499"/>
                <a:gd name="connsiteX407" fmla="*/ 26094 w 3024845"/>
                <a:gd name="connsiteY407" fmla="*/ 633671 h 1078499"/>
                <a:gd name="connsiteX408" fmla="*/ 38507 w 3024845"/>
                <a:gd name="connsiteY408" fmla="*/ 635562 h 1078499"/>
                <a:gd name="connsiteX409" fmla="*/ 39014 w 3024845"/>
                <a:gd name="connsiteY409" fmla="*/ 636914 h 1078499"/>
                <a:gd name="connsiteX410" fmla="*/ 42560 w 3024845"/>
                <a:gd name="connsiteY410" fmla="*/ 646371 h 1078499"/>
                <a:gd name="connsiteX411" fmla="*/ 68907 w 3024845"/>
                <a:gd name="connsiteY411" fmla="*/ 648533 h 1078499"/>
                <a:gd name="connsiteX412" fmla="*/ 68907 w 3024845"/>
                <a:gd name="connsiteY412" fmla="*/ 525312 h 1078499"/>
                <a:gd name="connsiteX413" fmla="*/ 70934 w 3024845"/>
                <a:gd name="connsiteY413" fmla="*/ 525312 h 1078499"/>
                <a:gd name="connsiteX414" fmla="*/ 85121 w 3024845"/>
                <a:gd name="connsiteY414" fmla="*/ 525312 h 1078499"/>
                <a:gd name="connsiteX415" fmla="*/ 85121 w 3024845"/>
                <a:gd name="connsiteY415" fmla="*/ 389120 h 1078499"/>
                <a:gd name="connsiteX416" fmla="*/ 86894 w 3024845"/>
                <a:gd name="connsiteY416" fmla="*/ 389120 h 1078499"/>
                <a:gd name="connsiteX417" fmla="*/ 99308 w 3024845"/>
                <a:gd name="connsiteY417" fmla="*/ 389120 h 1078499"/>
                <a:gd name="connsiteX418" fmla="*/ 99308 w 3024845"/>
                <a:gd name="connsiteY418" fmla="*/ 274546 h 1078499"/>
                <a:gd name="connsiteX419" fmla="*/ 103361 w 3024845"/>
                <a:gd name="connsiteY419" fmla="*/ 246442 h 1078499"/>
                <a:gd name="connsiteX420" fmla="*/ 105388 w 3024845"/>
                <a:gd name="connsiteY420" fmla="*/ 246442 h 1078499"/>
                <a:gd name="connsiteX421" fmla="*/ 119575 w 3024845"/>
                <a:gd name="connsiteY421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0453 w 3024845"/>
                <a:gd name="connsiteY325" fmla="*/ 75662 h 1078499"/>
                <a:gd name="connsiteX326" fmla="*/ 2162480 w 3024845"/>
                <a:gd name="connsiteY326" fmla="*/ 138353 h 1078499"/>
                <a:gd name="connsiteX327" fmla="*/ 2168560 w 3024845"/>
                <a:gd name="connsiteY327" fmla="*/ 144839 h 1078499"/>
                <a:gd name="connsiteX328" fmla="*/ 2166533 w 3024845"/>
                <a:gd name="connsiteY328" fmla="*/ 151324 h 1078499"/>
                <a:gd name="connsiteX329" fmla="*/ 2166533 w 3024845"/>
                <a:gd name="connsiteY329" fmla="*/ 229148 h 1078499"/>
                <a:gd name="connsiteX330" fmla="*/ 2168560 w 3024845"/>
                <a:gd name="connsiteY330" fmla="*/ 233472 h 1078499"/>
                <a:gd name="connsiteX331" fmla="*/ 2168560 w 3024845"/>
                <a:gd name="connsiteY331" fmla="*/ 255090 h 1078499"/>
                <a:gd name="connsiteX332" fmla="*/ 2182747 w 3024845"/>
                <a:gd name="connsiteY332" fmla="*/ 255090 h 1078499"/>
                <a:gd name="connsiteX333" fmla="*/ 2182747 w 3024845"/>
                <a:gd name="connsiteY333" fmla="*/ 272384 h 1078499"/>
                <a:gd name="connsiteX334" fmla="*/ 2190854 w 3024845"/>
                <a:gd name="connsiteY334" fmla="*/ 296163 h 1078499"/>
                <a:gd name="connsiteX335" fmla="*/ 2184774 w 3024845"/>
                <a:gd name="connsiteY335" fmla="*/ 300487 h 1078499"/>
                <a:gd name="connsiteX336" fmla="*/ 2172613 w 3024845"/>
                <a:gd name="connsiteY336" fmla="*/ 322105 h 1078499"/>
                <a:gd name="connsiteX337" fmla="*/ 2180720 w 3024845"/>
                <a:gd name="connsiteY337" fmla="*/ 575033 h 1078499"/>
                <a:gd name="connsiteX338" fmla="*/ 2245574 w 3024845"/>
                <a:gd name="connsiteY338" fmla="*/ 575033 h 1078499"/>
                <a:gd name="connsiteX339" fmla="*/ 2245574 w 3024845"/>
                <a:gd name="connsiteY339" fmla="*/ 650695 h 1078499"/>
                <a:gd name="connsiteX340" fmla="*/ 2253681 w 3024845"/>
                <a:gd name="connsiteY340" fmla="*/ 650695 h 1078499"/>
                <a:gd name="connsiteX341" fmla="*/ 2255708 w 3024845"/>
                <a:gd name="connsiteY341" fmla="*/ 644210 h 1078499"/>
                <a:gd name="connsiteX342" fmla="*/ 2261788 w 3024845"/>
                <a:gd name="connsiteY342" fmla="*/ 644210 h 1078499"/>
                <a:gd name="connsiteX343" fmla="*/ 2263815 w 3024845"/>
                <a:gd name="connsiteY343" fmla="*/ 652857 h 1078499"/>
                <a:gd name="connsiteX344" fmla="*/ 2275975 w 3024845"/>
                <a:gd name="connsiteY344" fmla="*/ 652857 h 1078499"/>
                <a:gd name="connsiteX345" fmla="*/ 2275975 w 3024845"/>
                <a:gd name="connsiteY345" fmla="*/ 646371 h 1078499"/>
                <a:gd name="connsiteX346" fmla="*/ 2298268 w 3024845"/>
                <a:gd name="connsiteY346" fmla="*/ 646371 h 1078499"/>
                <a:gd name="connsiteX347" fmla="*/ 2298268 w 3024845"/>
                <a:gd name="connsiteY347" fmla="*/ 652857 h 1078499"/>
                <a:gd name="connsiteX348" fmla="*/ 2318535 w 3024845"/>
                <a:gd name="connsiteY348" fmla="*/ 652857 h 1078499"/>
                <a:gd name="connsiteX349" fmla="*/ 2318535 w 3024845"/>
                <a:gd name="connsiteY349" fmla="*/ 698254 h 1078499"/>
                <a:gd name="connsiteX350" fmla="*/ 2332722 w 3024845"/>
                <a:gd name="connsiteY350" fmla="*/ 698254 h 1078499"/>
                <a:gd name="connsiteX351" fmla="*/ 2332722 w 3024845"/>
                <a:gd name="connsiteY351" fmla="*/ 685283 h 1078499"/>
                <a:gd name="connsiteX352" fmla="*/ 2348936 w 3024845"/>
                <a:gd name="connsiteY352" fmla="*/ 685283 h 1078499"/>
                <a:gd name="connsiteX353" fmla="*/ 2348936 w 3024845"/>
                <a:gd name="connsiteY353" fmla="*/ 505856 h 1078499"/>
                <a:gd name="connsiteX354" fmla="*/ 2355016 w 3024845"/>
                <a:gd name="connsiteY354" fmla="*/ 499370 h 1078499"/>
                <a:gd name="connsiteX355" fmla="*/ 2427977 w 3024845"/>
                <a:gd name="connsiteY355" fmla="*/ 499370 h 1078499"/>
                <a:gd name="connsiteX356" fmla="*/ 2427977 w 3024845"/>
                <a:gd name="connsiteY356" fmla="*/ 508018 h 1078499"/>
                <a:gd name="connsiteX357" fmla="*/ 2438110 w 3024845"/>
                <a:gd name="connsiteY357" fmla="*/ 508018 h 1078499"/>
                <a:gd name="connsiteX358" fmla="*/ 2438110 w 3024845"/>
                <a:gd name="connsiteY358" fmla="*/ 622592 h 1078499"/>
                <a:gd name="connsiteX359" fmla="*/ 2460404 w 3024845"/>
                <a:gd name="connsiteY359" fmla="*/ 622592 h 1078499"/>
                <a:gd name="connsiteX360" fmla="*/ 2460404 w 3024845"/>
                <a:gd name="connsiteY360" fmla="*/ 555577 h 1078499"/>
                <a:gd name="connsiteX361" fmla="*/ 2486751 w 3024845"/>
                <a:gd name="connsiteY361" fmla="*/ 555577 h 1078499"/>
                <a:gd name="connsiteX362" fmla="*/ 2490804 w 3024845"/>
                <a:gd name="connsiteY362" fmla="*/ 551253 h 1078499"/>
                <a:gd name="connsiteX363" fmla="*/ 2498911 w 3024845"/>
                <a:gd name="connsiteY363" fmla="*/ 551253 h 1078499"/>
                <a:gd name="connsiteX364" fmla="*/ 2502964 w 3024845"/>
                <a:gd name="connsiteY364" fmla="*/ 555577 h 1078499"/>
                <a:gd name="connsiteX365" fmla="*/ 2525258 w 3024845"/>
                <a:gd name="connsiteY365" fmla="*/ 555577 h 1078499"/>
                <a:gd name="connsiteX366" fmla="*/ 2525258 w 3024845"/>
                <a:gd name="connsiteY366" fmla="*/ 438841 h 1078499"/>
                <a:gd name="connsiteX367" fmla="*/ 2582005 w 3024845"/>
                <a:gd name="connsiteY367" fmla="*/ 428032 h 1078499"/>
                <a:gd name="connsiteX368" fmla="*/ 2582005 w 3024845"/>
                <a:gd name="connsiteY368" fmla="*/ 429113 h 1078499"/>
                <a:gd name="connsiteX369" fmla="*/ 2582005 w 3024845"/>
                <a:gd name="connsiteY369" fmla="*/ 436679 h 1078499"/>
                <a:gd name="connsiteX370" fmla="*/ 2608352 w 3024845"/>
                <a:gd name="connsiteY370" fmla="*/ 436679 h 1078499"/>
                <a:gd name="connsiteX371" fmla="*/ 2608352 w 3024845"/>
                <a:gd name="connsiteY371" fmla="*/ 691769 h 1078499"/>
                <a:gd name="connsiteX372" fmla="*/ 2630646 w 3024845"/>
                <a:gd name="connsiteY372" fmla="*/ 691769 h 1078499"/>
                <a:gd name="connsiteX373" fmla="*/ 2630646 w 3024845"/>
                <a:gd name="connsiteY373" fmla="*/ 687445 h 1078499"/>
                <a:gd name="connsiteX374" fmla="*/ 2642806 w 3024845"/>
                <a:gd name="connsiteY374" fmla="*/ 687445 h 1078499"/>
                <a:gd name="connsiteX375" fmla="*/ 2642806 w 3024845"/>
                <a:gd name="connsiteY375" fmla="*/ 691769 h 1078499"/>
                <a:gd name="connsiteX376" fmla="*/ 2667126 w 3024845"/>
                <a:gd name="connsiteY376" fmla="*/ 691769 h 1078499"/>
                <a:gd name="connsiteX377" fmla="*/ 2667126 w 3024845"/>
                <a:gd name="connsiteY377" fmla="*/ 678798 h 1078499"/>
                <a:gd name="connsiteX378" fmla="*/ 2695500 w 3024845"/>
                <a:gd name="connsiteY378" fmla="*/ 678798 h 1078499"/>
                <a:gd name="connsiteX379" fmla="*/ 2707660 w 3024845"/>
                <a:gd name="connsiteY379" fmla="*/ 674474 h 1078499"/>
                <a:gd name="connsiteX380" fmla="*/ 2727927 w 3024845"/>
                <a:gd name="connsiteY380" fmla="*/ 678798 h 1078499"/>
                <a:gd name="connsiteX381" fmla="*/ 2727927 w 3024845"/>
                <a:gd name="connsiteY381" fmla="*/ 661504 h 1078499"/>
                <a:gd name="connsiteX382" fmla="*/ 2736034 w 3024845"/>
                <a:gd name="connsiteY382" fmla="*/ 661504 h 1078499"/>
                <a:gd name="connsiteX383" fmla="*/ 2736034 w 3024845"/>
                <a:gd name="connsiteY383" fmla="*/ 648533 h 1078499"/>
                <a:gd name="connsiteX384" fmla="*/ 2792781 w 3024845"/>
                <a:gd name="connsiteY384" fmla="*/ 648533 h 1078499"/>
                <a:gd name="connsiteX385" fmla="*/ 2792781 w 3024845"/>
                <a:gd name="connsiteY385" fmla="*/ 618268 h 1078499"/>
                <a:gd name="connsiteX386" fmla="*/ 2811021 w 3024845"/>
                <a:gd name="connsiteY386" fmla="*/ 618268 h 1078499"/>
                <a:gd name="connsiteX387" fmla="*/ 2811021 w 3024845"/>
                <a:gd name="connsiteY387" fmla="*/ 611783 h 1078499"/>
                <a:gd name="connsiteX388" fmla="*/ 2823181 w 3024845"/>
                <a:gd name="connsiteY388" fmla="*/ 611783 h 1078499"/>
                <a:gd name="connsiteX389" fmla="*/ 2823181 w 3024845"/>
                <a:gd name="connsiteY389" fmla="*/ 618268 h 1078499"/>
                <a:gd name="connsiteX390" fmla="*/ 2839395 w 3024845"/>
                <a:gd name="connsiteY390" fmla="*/ 618268 h 1078499"/>
                <a:gd name="connsiteX391" fmla="*/ 2839395 w 3024845"/>
                <a:gd name="connsiteY391" fmla="*/ 667989 h 1078499"/>
                <a:gd name="connsiteX392" fmla="*/ 2871822 w 3024845"/>
                <a:gd name="connsiteY392" fmla="*/ 667989 h 1078499"/>
                <a:gd name="connsiteX393" fmla="*/ 2871822 w 3024845"/>
                <a:gd name="connsiteY393" fmla="*/ 642048 h 1078499"/>
                <a:gd name="connsiteX394" fmla="*/ 2910329 w 3024845"/>
                <a:gd name="connsiteY394" fmla="*/ 642048 h 1078499"/>
                <a:gd name="connsiteX395" fmla="*/ 2910329 w 3024845"/>
                <a:gd name="connsiteY395" fmla="*/ 611783 h 1078499"/>
                <a:gd name="connsiteX396" fmla="*/ 2958970 w 3024845"/>
                <a:gd name="connsiteY396" fmla="*/ 611783 h 1078499"/>
                <a:gd name="connsiteX397" fmla="*/ 2958970 w 3024845"/>
                <a:gd name="connsiteY397" fmla="*/ 722939 h 1078499"/>
                <a:gd name="connsiteX398" fmla="*/ 2958970 w 3024845"/>
                <a:gd name="connsiteY398" fmla="*/ 736718 h 1078499"/>
                <a:gd name="connsiteX399" fmla="*/ 3024845 w 3024845"/>
                <a:gd name="connsiteY399" fmla="*/ 736718 h 1078499"/>
                <a:gd name="connsiteX400" fmla="*/ 3024845 w 3024845"/>
                <a:gd name="connsiteY400" fmla="*/ 1078499 h 1078499"/>
                <a:gd name="connsiteX401" fmla="*/ 2054 w 3024845"/>
                <a:gd name="connsiteY401" fmla="*/ 1076166 h 1078499"/>
                <a:gd name="connsiteX402" fmla="*/ 0 w 3024845"/>
                <a:gd name="connsiteY402" fmla="*/ 642048 h 1078499"/>
                <a:gd name="connsiteX403" fmla="*/ 20267 w 3024845"/>
                <a:gd name="connsiteY403" fmla="*/ 642048 h 1078499"/>
                <a:gd name="connsiteX404" fmla="*/ 20774 w 3024845"/>
                <a:gd name="connsiteY404" fmla="*/ 640967 h 1078499"/>
                <a:gd name="connsiteX405" fmla="*/ 24320 w 3024845"/>
                <a:gd name="connsiteY405" fmla="*/ 633401 h 1078499"/>
                <a:gd name="connsiteX406" fmla="*/ 26094 w 3024845"/>
                <a:gd name="connsiteY406" fmla="*/ 633671 h 1078499"/>
                <a:gd name="connsiteX407" fmla="*/ 38507 w 3024845"/>
                <a:gd name="connsiteY407" fmla="*/ 635562 h 1078499"/>
                <a:gd name="connsiteX408" fmla="*/ 39014 w 3024845"/>
                <a:gd name="connsiteY408" fmla="*/ 636914 h 1078499"/>
                <a:gd name="connsiteX409" fmla="*/ 42560 w 3024845"/>
                <a:gd name="connsiteY409" fmla="*/ 646371 h 1078499"/>
                <a:gd name="connsiteX410" fmla="*/ 68907 w 3024845"/>
                <a:gd name="connsiteY410" fmla="*/ 648533 h 1078499"/>
                <a:gd name="connsiteX411" fmla="*/ 68907 w 3024845"/>
                <a:gd name="connsiteY411" fmla="*/ 525312 h 1078499"/>
                <a:gd name="connsiteX412" fmla="*/ 70934 w 3024845"/>
                <a:gd name="connsiteY412" fmla="*/ 525312 h 1078499"/>
                <a:gd name="connsiteX413" fmla="*/ 85121 w 3024845"/>
                <a:gd name="connsiteY413" fmla="*/ 525312 h 1078499"/>
                <a:gd name="connsiteX414" fmla="*/ 85121 w 3024845"/>
                <a:gd name="connsiteY414" fmla="*/ 389120 h 1078499"/>
                <a:gd name="connsiteX415" fmla="*/ 86894 w 3024845"/>
                <a:gd name="connsiteY415" fmla="*/ 389120 h 1078499"/>
                <a:gd name="connsiteX416" fmla="*/ 99308 w 3024845"/>
                <a:gd name="connsiteY416" fmla="*/ 389120 h 1078499"/>
                <a:gd name="connsiteX417" fmla="*/ 99308 w 3024845"/>
                <a:gd name="connsiteY417" fmla="*/ 274546 h 1078499"/>
                <a:gd name="connsiteX418" fmla="*/ 103361 w 3024845"/>
                <a:gd name="connsiteY418" fmla="*/ 246442 h 1078499"/>
                <a:gd name="connsiteX419" fmla="*/ 105388 w 3024845"/>
                <a:gd name="connsiteY419" fmla="*/ 246442 h 1078499"/>
                <a:gd name="connsiteX420" fmla="*/ 119575 w 3024845"/>
                <a:gd name="connsiteY420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2480 w 3024845"/>
                <a:gd name="connsiteY325" fmla="*/ 138353 h 1078499"/>
                <a:gd name="connsiteX326" fmla="*/ 2168560 w 3024845"/>
                <a:gd name="connsiteY326" fmla="*/ 144839 h 1078499"/>
                <a:gd name="connsiteX327" fmla="*/ 2166533 w 3024845"/>
                <a:gd name="connsiteY327" fmla="*/ 151324 h 1078499"/>
                <a:gd name="connsiteX328" fmla="*/ 2166533 w 3024845"/>
                <a:gd name="connsiteY328" fmla="*/ 229148 h 1078499"/>
                <a:gd name="connsiteX329" fmla="*/ 2168560 w 3024845"/>
                <a:gd name="connsiteY329" fmla="*/ 233472 h 1078499"/>
                <a:gd name="connsiteX330" fmla="*/ 2168560 w 3024845"/>
                <a:gd name="connsiteY330" fmla="*/ 255090 h 1078499"/>
                <a:gd name="connsiteX331" fmla="*/ 2182747 w 3024845"/>
                <a:gd name="connsiteY331" fmla="*/ 255090 h 1078499"/>
                <a:gd name="connsiteX332" fmla="*/ 2182747 w 3024845"/>
                <a:gd name="connsiteY332" fmla="*/ 272384 h 1078499"/>
                <a:gd name="connsiteX333" fmla="*/ 2190854 w 3024845"/>
                <a:gd name="connsiteY333" fmla="*/ 296163 h 1078499"/>
                <a:gd name="connsiteX334" fmla="*/ 2184774 w 3024845"/>
                <a:gd name="connsiteY334" fmla="*/ 300487 h 1078499"/>
                <a:gd name="connsiteX335" fmla="*/ 2172613 w 3024845"/>
                <a:gd name="connsiteY335" fmla="*/ 322105 h 1078499"/>
                <a:gd name="connsiteX336" fmla="*/ 2180720 w 3024845"/>
                <a:gd name="connsiteY336" fmla="*/ 575033 h 1078499"/>
                <a:gd name="connsiteX337" fmla="*/ 2245574 w 3024845"/>
                <a:gd name="connsiteY337" fmla="*/ 575033 h 1078499"/>
                <a:gd name="connsiteX338" fmla="*/ 2245574 w 3024845"/>
                <a:gd name="connsiteY338" fmla="*/ 650695 h 1078499"/>
                <a:gd name="connsiteX339" fmla="*/ 2253681 w 3024845"/>
                <a:gd name="connsiteY339" fmla="*/ 650695 h 1078499"/>
                <a:gd name="connsiteX340" fmla="*/ 2255708 w 3024845"/>
                <a:gd name="connsiteY340" fmla="*/ 644210 h 1078499"/>
                <a:gd name="connsiteX341" fmla="*/ 2261788 w 3024845"/>
                <a:gd name="connsiteY341" fmla="*/ 644210 h 1078499"/>
                <a:gd name="connsiteX342" fmla="*/ 2263815 w 3024845"/>
                <a:gd name="connsiteY342" fmla="*/ 652857 h 1078499"/>
                <a:gd name="connsiteX343" fmla="*/ 2275975 w 3024845"/>
                <a:gd name="connsiteY343" fmla="*/ 652857 h 1078499"/>
                <a:gd name="connsiteX344" fmla="*/ 2275975 w 3024845"/>
                <a:gd name="connsiteY344" fmla="*/ 646371 h 1078499"/>
                <a:gd name="connsiteX345" fmla="*/ 2298268 w 3024845"/>
                <a:gd name="connsiteY345" fmla="*/ 646371 h 1078499"/>
                <a:gd name="connsiteX346" fmla="*/ 2298268 w 3024845"/>
                <a:gd name="connsiteY346" fmla="*/ 652857 h 1078499"/>
                <a:gd name="connsiteX347" fmla="*/ 2318535 w 3024845"/>
                <a:gd name="connsiteY347" fmla="*/ 652857 h 1078499"/>
                <a:gd name="connsiteX348" fmla="*/ 2318535 w 3024845"/>
                <a:gd name="connsiteY348" fmla="*/ 698254 h 1078499"/>
                <a:gd name="connsiteX349" fmla="*/ 2332722 w 3024845"/>
                <a:gd name="connsiteY349" fmla="*/ 698254 h 1078499"/>
                <a:gd name="connsiteX350" fmla="*/ 2332722 w 3024845"/>
                <a:gd name="connsiteY350" fmla="*/ 685283 h 1078499"/>
                <a:gd name="connsiteX351" fmla="*/ 2348936 w 3024845"/>
                <a:gd name="connsiteY351" fmla="*/ 685283 h 1078499"/>
                <a:gd name="connsiteX352" fmla="*/ 2348936 w 3024845"/>
                <a:gd name="connsiteY352" fmla="*/ 505856 h 1078499"/>
                <a:gd name="connsiteX353" fmla="*/ 2355016 w 3024845"/>
                <a:gd name="connsiteY353" fmla="*/ 499370 h 1078499"/>
                <a:gd name="connsiteX354" fmla="*/ 2427977 w 3024845"/>
                <a:gd name="connsiteY354" fmla="*/ 499370 h 1078499"/>
                <a:gd name="connsiteX355" fmla="*/ 2427977 w 3024845"/>
                <a:gd name="connsiteY355" fmla="*/ 508018 h 1078499"/>
                <a:gd name="connsiteX356" fmla="*/ 2438110 w 3024845"/>
                <a:gd name="connsiteY356" fmla="*/ 508018 h 1078499"/>
                <a:gd name="connsiteX357" fmla="*/ 2438110 w 3024845"/>
                <a:gd name="connsiteY357" fmla="*/ 622592 h 1078499"/>
                <a:gd name="connsiteX358" fmla="*/ 2460404 w 3024845"/>
                <a:gd name="connsiteY358" fmla="*/ 622592 h 1078499"/>
                <a:gd name="connsiteX359" fmla="*/ 2460404 w 3024845"/>
                <a:gd name="connsiteY359" fmla="*/ 555577 h 1078499"/>
                <a:gd name="connsiteX360" fmla="*/ 2486751 w 3024845"/>
                <a:gd name="connsiteY360" fmla="*/ 555577 h 1078499"/>
                <a:gd name="connsiteX361" fmla="*/ 2490804 w 3024845"/>
                <a:gd name="connsiteY361" fmla="*/ 551253 h 1078499"/>
                <a:gd name="connsiteX362" fmla="*/ 2498911 w 3024845"/>
                <a:gd name="connsiteY362" fmla="*/ 551253 h 1078499"/>
                <a:gd name="connsiteX363" fmla="*/ 2502964 w 3024845"/>
                <a:gd name="connsiteY363" fmla="*/ 555577 h 1078499"/>
                <a:gd name="connsiteX364" fmla="*/ 2525258 w 3024845"/>
                <a:gd name="connsiteY364" fmla="*/ 555577 h 1078499"/>
                <a:gd name="connsiteX365" fmla="*/ 2525258 w 3024845"/>
                <a:gd name="connsiteY365" fmla="*/ 438841 h 1078499"/>
                <a:gd name="connsiteX366" fmla="*/ 2582005 w 3024845"/>
                <a:gd name="connsiteY366" fmla="*/ 428032 h 1078499"/>
                <a:gd name="connsiteX367" fmla="*/ 2582005 w 3024845"/>
                <a:gd name="connsiteY367" fmla="*/ 429113 h 1078499"/>
                <a:gd name="connsiteX368" fmla="*/ 2582005 w 3024845"/>
                <a:gd name="connsiteY368" fmla="*/ 436679 h 1078499"/>
                <a:gd name="connsiteX369" fmla="*/ 2608352 w 3024845"/>
                <a:gd name="connsiteY369" fmla="*/ 436679 h 1078499"/>
                <a:gd name="connsiteX370" fmla="*/ 2608352 w 3024845"/>
                <a:gd name="connsiteY370" fmla="*/ 691769 h 1078499"/>
                <a:gd name="connsiteX371" fmla="*/ 2630646 w 3024845"/>
                <a:gd name="connsiteY371" fmla="*/ 691769 h 1078499"/>
                <a:gd name="connsiteX372" fmla="*/ 2630646 w 3024845"/>
                <a:gd name="connsiteY372" fmla="*/ 687445 h 1078499"/>
                <a:gd name="connsiteX373" fmla="*/ 2642806 w 3024845"/>
                <a:gd name="connsiteY373" fmla="*/ 687445 h 1078499"/>
                <a:gd name="connsiteX374" fmla="*/ 2642806 w 3024845"/>
                <a:gd name="connsiteY374" fmla="*/ 691769 h 1078499"/>
                <a:gd name="connsiteX375" fmla="*/ 2667126 w 3024845"/>
                <a:gd name="connsiteY375" fmla="*/ 691769 h 1078499"/>
                <a:gd name="connsiteX376" fmla="*/ 2667126 w 3024845"/>
                <a:gd name="connsiteY376" fmla="*/ 678798 h 1078499"/>
                <a:gd name="connsiteX377" fmla="*/ 2695500 w 3024845"/>
                <a:gd name="connsiteY377" fmla="*/ 678798 h 1078499"/>
                <a:gd name="connsiteX378" fmla="*/ 2707660 w 3024845"/>
                <a:gd name="connsiteY378" fmla="*/ 674474 h 1078499"/>
                <a:gd name="connsiteX379" fmla="*/ 2727927 w 3024845"/>
                <a:gd name="connsiteY379" fmla="*/ 678798 h 1078499"/>
                <a:gd name="connsiteX380" fmla="*/ 2727927 w 3024845"/>
                <a:gd name="connsiteY380" fmla="*/ 661504 h 1078499"/>
                <a:gd name="connsiteX381" fmla="*/ 2736034 w 3024845"/>
                <a:gd name="connsiteY381" fmla="*/ 661504 h 1078499"/>
                <a:gd name="connsiteX382" fmla="*/ 2736034 w 3024845"/>
                <a:gd name="connsiteY382" fmla="*/ 648533 h 1078499"/>
                <a:gd name="connsiteX383" fmla="*/ 2792781 w 3024845"/>
                <a:gd name="connsiteY383" fmla="*/ 648533 h 1078499"/>
                <a:gd name="connsiteX384" fmla="*/ 2792781 w 3024845"/>
                <a:gd name="connsiteY384" fmla="*/ 618268 h 1078499"/>
                <a:gd name="connsiteX385" fmla="*/ 2811021 w 3024845"/>
                <a:gd name="connsiteY385" fmla="*/ 618268 h 1078499"/>
                <a:gd name="connsiteX386" fmla="*/ 2811021 w 3024845"/>
                <a:gd name="connsiteY386" fmla="*/ 611783 h 1078499"/>
                <a:gd name="connsiteX387" fmla="*/ 2823181 w 3024845"/>
                <a:gd name="connsiteY387" fmla="*/ 611783 h 1078499"/>
                <a:gd name="connsiteX388" fmla="*/ 2823181 w 3024845"/>
                <a:gd name="connsiteY388" fmla="*/ 618268 h 1078499"/>
                <a:gd name="connsiteX389" fmla="*/ 2839395 w 3024845"/>
                <a:gd name="connsiteY389" fmla="*/ 618268 h 1078499"/>
                <a:gd name="connsiteX390" fmla="*/ 2839395 w 3024845"/>
                <a:gd name="connsiteY390" fmla="*/ 667989 h 1078499"/>
                <a:gd name="connsiteX391" fmla="*/ 2871822 w 3024845"/>
                <a:gd name="connsiteY391" fmla="*/ 667989 h 1078499"/>
                <a:gd name="connsiteX392" fmla="*/ 2871822 w 3024845"/>
                <a:gd name="connsiteY392" fmla="*/ 642048 h 1078499"/>
                <a:gd name="connsiteX393" fmla="*/ 2910329 w 3024845"/>
                <a:gd name="connsiteY393" fmla="*/ 642048 h 1078499"/>
                <a:gd name="connsiteX394" fmla="*/ 2910329 w 3024845"/>
                <a:gd name="connsiteY394" fmla="*/ 611783 h 1078499"/>
                <a:gd name="connsiteX395" fmla="*/ 2958970 w 3024845"/>
                <a:gd name="connsiteY395" fmla="*/ 611783 h 1078499"/>
                <a:gd name="connsiteX396" fmla="*/ 2958970 w 3024845"/>
                <a:gd name="connsiteY396" fmla="*/ 722939 h 1078499"/>
                <a:gd name="connsiteX397" fmla="*/ 2958970 w 3024845"/>
                <a:gd name="connsiteY397" fmla="*/ 736718 h 1078499"/>
                <a:gd name="connsiteX398" fmla="*/ 3024845 w 3024845"/>
                <a:gd name="connsiteY398" fmla="*/ 736718 h 1078499"/>
                <a:gd name="connsiteX399" fmla="*/ 3024845 w 3024845"/>
                <a:gd name="connsiteY399" fmla="*/ 1078499 h 1078499"/>
                <a:gd name="connsiteX400" fmla="*/ 2054 w 3024845"/>
                <a:gd name="connsiteY400" fmla="*/ 1076166 h 1078499"/>
                <a:gd name="connsiteX401" fmla="*/ 0 w 3024845"/>
                <a:gd name="connsiteY401" fmla="*/ 642048 h 1078499"/>
                <a:gd name="connsiteX402" fmla="*/ 20267 w 3024845"/>
                <a:gd name="connsiteY402" fmla="*/ 642048 h 1078499"/>
                <a:gd name="connsiteX403" fmla="*/ 20774 w 3024845"/>
                <a:gd name="connsiteY403" fmla="*/ 640967 h 1078499"/>
                <a:gd name="connsiteX404" fmla="*/ 24320 w 3024845"/>
                <a:gd name="connsiteY404" fmla="*/ 633401 h 1078499"/>
                <a:gd name="connsiteX405" fmla="*/ 26094 w 3024845"/>
                <a:gd name="connsiteY405" fmla="*/ 633671 h 1078499"/>
                <a:gd name="connsiteX406" fmla="*/ 38507 w 3024845"/>
                <a:gd name="connsiteY406" fmla="*/ 635562 h 1078499"/>
                <a:gd name="connsiteX407" fmla="*/ 39014 w 3024845"/>
                <a:gd name="connsiteY407" fmla="*/ 636914 h 1078499"/>
                <a:gd name="connsiteX408" fmla="*/ 42560 w 3024845"/>
                <a:gd name="connsiteY408" fmla="*/ 646371 h 1078499"/>
                <a:gd name="connsiteX409" fmla="*/ 68907 w 3024845"/>
                <a:gd name="connsiteY409" fmla="*/ 648533 h 1078499"/>
                <a:gd name="connsiteX410" fmla="*/ 68907 w 3024845"/>
                <a:gd name="connsiteY410" fmla="*/ 525312 h 1078499"/>
                <a:gd name="connsiteX411" fmla="*/ 70934 w 3024845"/>
                <a:gd name="connsiteY411" fmla="*/ 525312 h 1078499"/>
                <a:gd name="connsiteX412" fmla="*/ 85121 w 3024845"/>
                <a:gd name="connsiteY412" fmla="*/ 525312 h 1078499"/>
                <a:gd name="connsiteX413" fmla="*/ 85121 w 3024845"/>
                <a:gd name="connsiteY413" fmla="*/ 389120 h 1078499"/>
                <a:gd name="connsiteX414" fmla="*/ 86894 w 3024845"/>
                <a:gd name="connsiteY414" fmla="*/ 389120 h 1078499"/>
                <a:gd name="connsiteX415" fmla="*/ 99308 w 3024845"/>
                <a:gd name="connsiteY415" fmla="*/ 389120 h 1078499"/>
                <a:gd name="connsiteX416" fmla="*/ 99308 w 3024845"/>
                <a:gd name="connsiteY416" fmla="*/ 274546 h 1078499"/>
                <a:gd name="connsiteX417" fmla="*/ 103361 w 3024845"/>
                <a:gd name="connsiteY417" fmla="*/ 246442 h 1078499"/>
                <a:gd name="connsiteX418" fmla="*/ 105388 w 3024845"/>
                <a:gd name="connsiteY418" fmla="*/ 246442 h 1078499"/>
                <a:gd name="connsiteX419" fmla="*/ 119575 w 3024845"/>
                <a:gd name="connsiteY419" fmla="*/ 246442 h 1078499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72613 w 3024845"/>
                <a:gd name="connsiteY334" fmla="*/ 302649 h 1059043"/>
                <a:gd name="connsiteX335" fmla="*/ 2180720 w 3024845"/>
                <a:gd name="connsiteY335" fmla="*/ 555577 h 1059043"/>
                <a:gd name="connsiteX336" fmla="*/ 2245574 w 3024845"/>
                <a:gd name="connsiteY336" fmla="*/ 555577 h 1059043"/>
                <a:gd name="connsiteX337" fmla="*/ 2245574 w 3024845"/>
                <a:gd name="connsiteY337" fmla="*/ 631239 h 1059043"/>
                <a:gd name="connsiteX338" fmla="*/ 2253681 w 3024845"/>
                <a:gd name="connsiteY338" fmla="*/ 631239 h 1059043"/>
                <a:gd name="connsiteX339" fmla="*/ 2255708 w 3024845"/>
                <a:gd name="connsiteY339" fmla="*/ 624754 h 1059043"/>
                <a:gd name="connsiteX340" fmla="*/ 2261788 w 3024845"/>
                <a:gd name="connsiteY340" fmla="*/ 624754 h 1059043"/>
                <a:gd name="connsiteX341" fmla="*/ 2263815 w 3024845"/>
                <a:gd name="connsiteY341" fmla="*/ 633401 h 1059043"/>
                <a:gd name="connsiteX342" fmla="*/ 2275975 w 3024845"/>
                <a:gd name="connsiteY342" fmla="*/ 633401 h 1059043"/>
                <a:gd name="connsiteX343" fmla="*/ 2275975 w 3024845"/>
                <a:gd name="connsiteY343" fmla="*/ 626915 h 1059043"/>
                <a:gd name="connsiteX344" fmla="*/ 2298268 w 3024845"/>
                <a:gd name="connsiteY344" fmla="*/ 626915 h 1059043"/>
                <a:gd name="connsiteX345" fmla="*/ 2298268 w 3024845"/>
                <a:gd name="connsiteY345" fmla="*/ 633401 h 1059043"/>
                <a:gd name="connsiteX346" fmla="*/ 2318535 w 3024845"/>
                <a:gd name="connsiteY346" fmla="*/ 633401 h 1059043"/>
                <a:gd name="connsiteX347" fmla="*/ 2318535 w 3024845"/>
                <a:gd name="connsiteY347" fmla="*/ 678798 h 1059043"/>
                <a:gd name="connsiteX348" fmla="*/ 2332722 w 3024845"/>
                <a:gd name="connsiteY348" fmla="*/ 678798 h 1059043"/>
                <a:gd name="connsiteX349" fmla="*/ 2332722 w 3024845"/>
                <a:gd name="connsiteY349" fmla="*/ 665827 h 1059043"/>
                <a:gd name="connsiteX350" fmla="*/ 2348936 w 3024845"/>
                <a:gd name="connsiteY350" fmla="*/ 665827 h 1059043"/>
                <a:gd name="connsiteX351" fmla="*/ 2348936 w 3024845"/>
                <a:gd name="connsiteY351" fmla="*/ 486400 h 1059043"/>
                <a:gd name="connsiteX352" fmla="*/ 2355016 w 3024845"/>
                <a:gd name="connsiteY352" fmla="*/ 479914 h 1059043"/>
                <a:gd name="connsiteX353" fmla="*/ 2427977 w 3024845"/>
                <a:gd name="connsiteY353" fmla="*/ 479914 h 1059043"/>
                <a:gd name="connsiteX354" fmla="*/ 2427977 w 3024845"/>
                <a:gd name="connsiteY354" fmla="*/ 488562 h 1059043"/>
                <a:gd name="connsiteX355" fmla="*/ 2438110 w 3024845"/>
                <a:gd name="connsiteY355" fmla="*/ 488562 h 1059043"/>
                <a:gd name="connsiteX356" fmla="*/ 2438110 w 3024845"/>
                <a:gd name="connsiteY356" fmla="*/ 603136 h 1059043"/>
                <a:gd name="connsiteX357" fmla="*/ 2460404 w 3024845"/>
                <a:gd name="connsiteY357" fmla="*/ 603136 h 1059043"/>
                <a:gd name="connsiteX358" fmla="*/ 2460404 w 3024845"/>
                <a:gd name="connsiteY358" fmla="*/ 536121 h 1059043"/>
                <a:gd name="connsiteX359" fmla="*/ 2486751 w 3024845"/>
                <a:gd name="connsiteY359" fmla="*/ 536121 h 1059043"/>
                <a:gd name="connsiteX360" fmla="*/ 2490804 w 3024845"/>
                <a:gd name="connsiteY360" fmla="*/ 531797 h 1059043"/>
                <a:gd name="connsiteX361" fmla="*/ 2498911 w 3024845"/>
                <a:gd name="connsiteY361" fmla="*/ 531797 h 1059043"/>
                <a:gd name="connsiteX362" fmla="*/ 2502964 w 3024845"/>
                <a:gd name="connsiteY362" fmla="*/ 536121 h 1059043"/>
                <a:gd name="connsiteX363" fmla="*/ 2525258 w 3024845"/>
                <a:gd name="connsiteY363" fmla="*/ 536121 h 1059043"/>
                <a:gd name="connsiteX364" fmla="*/ 2525258 w 3024845"/>
                <a:gd name="connsiteY364" fmla="*/ 419385 h 1059043"/>
                <a:gd name="connsiteX365" fmla="*/ 2582005 w 3024845"/>
                <a:gd name="connsiteY365" fmla="*/ 408576 h 1059043"/>
                <a:gd name="connsiteX366" fmla="*/ 2582005 w 3024845"/>
                <a:gd name="connsiteY366" fmla="*/ 409657 h 1059043"/>
                <a:gd name="connsiteX367" fmla="*/ 2582005 w 3024845"/>
                <a:gd name="connsiteY367" fmla="*/ 417223 h 1059043"/>
                <a:gd name="connsiteX368" fmla="*/ 2608352 w 3024845"/>
                <a:gd name="connsiteY368" fmla="*/ 417223 h 1059043"/>
                <a:gd name="connsiteX369" fmla="*/ 2608352 w 3024845"/>
                <a:gd name="connsiteY369" fmla="*/ 672313 h 1059043"/>
                <a:gd name="connsiteX370" fmla="*/ 2630646 w 3024845"/>
                <a:gd name="connsiteY370" fmla="*/ 672313 h 1059043"/>
                <a:gd name="connsiteX371" fmla="*/ 2630646 w 3024845"/>
                <a:gd name="connsiteY371" fmla="*/ 667989 h 1059043"/>
                <a:gd name="connsiteX372" fmla="*/ 2642806 w 3024845"/>
                <a:gd name="connsiteY372" fmla="*/ 667989 h 1059043"/>
                <a:gd name="connsiteX373" fmla="*/ 2642806 w 3024845"/>
                <a:gd name="connsiteY373" fmla="*/ 672313 h 1059043"/>
                <a:gd name="connsiteX374" fmla="*/ 2667126 w 3024845"/>
                <a:gd name="connsiteY374" fmla="*/ 672313 h 1059043"/>
                <a:gd name="connsiteX375" fmla="*/ 2667126 w 3024845"/>
                <a:gd name="connsiteY375" fmla="*/ 659342 h 1059043"/>
                <a:gd name="connsiteX376" fmla="*/ 2695500 w 3024845"/>
                <a:gd name="connsiteY376" fmla="*/ 659342 h 1059043"/>
                <a:gd name="connsiteX377" fmla="*/ 2707660 w 3024845"/>
                <a:gd name="connsiteY377" fmla="*/ 655018 h 1059043"/>
                <a:gd name="connsiteX378" fmla="*/ 2727927 w 3024845"/>
                <a:gd name="connsiteY378" fmla="*/ 659342 h 1059043"/>
                <a:gd name="connsiteX379" fmla="*/ 2727927 w 3024845"/>
                <a:gd name="connsiteY379" fmla="*/ 642048 h 1059043"/>
                <a:gd name="connsiteX380" fmla="*/ 2736034 w 3024845"/>
                <a:gd name="connsiteY380" fmla="*/ 642048 h 1059043"/>
                <a:gd name="connsiteX381" fmla="*/ 2736034 w 3024845"/>
                <a:gd name="connsiteY381" fmla="*/ 629077 h 1059043"/>
                <a:gd name="connsiteX382" fmla="*/ 2792781 w 3024845"/>
                <a:gd name="connsiteY382" fmla="*/ 629077 h 1059043"/>
                <a:gd name="connsiteX383" fmla="*/ 2792781 w 3024845"/>
                <a:gd name="connsiteY383" fmla="*/ 598812 h 1059043"/>
                <a:gd name="connsiteX384" fmla="*/ 2811021 w 3024845"/>
                <a:gd name="connsiteY384" fmla="*/ 598812 h 1059043"/>
                <a:gd name="connsiteX385" fmla="*/ 2811021 w 3024845"/>
                <a:gd name="connsiteY385" fmla="*/ 592327 h 1059043"/>
                <a:gd name="connsiteX386" fmla="*/ 2823181 w 3024845"/>
                <a:gd name="connsiteY386" fmla="*/ 592327 h 1059043"/>
                <a:gd name="connsiteX387" fmla="*/ 2823181 w 3024845"/>
                <a:gd name="connsiteY387" fmla="*/ 598812 h 1059043"/>
                <a:gd name="connsiteX388" fmla="*/ 2839395 w 3024845"/>
                <a:gd name="connsiteY388" fmla="*/ 598812 h 1059043"/>
                <a:gd name="connsiteX389" fmla="*/ 2839395 w 3024845"/>
                <a:gd name="connsiteY389" fmla="*/ 648533 h 1059043"/>
                <a:gd name="connsiteX390" fmla="*/ 2871822 w 3024845"/>
                <a:gd name="connsiteY390" fmla="*/ 648533 h 1059043"/>
                <a:gd name="connsiteX391" fmla="*/ 2871822 w 3024845"/>
                <a:gd name="connsiteY391" fmla="*/ 622592 h 1059043"/>
                <a:gd name="connsiteX392" fmla="*/ 2910329 w 3024845"/>
                <a:gd name="connsiteY392" fmla="*/ 622592 h 1059043"/>
                <a:gd name="connsiteX393" fmla="*/ 2910329 w 3024845"/>
                <a:gd name="connsiteY393" fmla="*/ 592327 h 1059043"/>
                <a:gd name="connsiteX394" fmla="*/ 2958970 w 3024845"/>
                <a:gd name="connsiteY394" fmla="*/ 592327 h 1059043"/>
                <a:gd name="connsiteX395" fmla="*/ 2958970 w 3024845"/>
                <a:gd name="connsiteY395" fmla="*/ 703483 h 1059043"/>
                <a:gd name="connsiteX396" fmla="*/ 2958970 w 3024845"/>
                <a:gd name="connsiteY396" fmla="*/ 717262 h 1059043"/>
                <a:gd name="connsiteX397" fmla="*/ 3024845 w 3024845"/>
                <a:gd name="connsiteY397" fmla="*/ 717262 h 1059043"/>
                <a:gd name="connsiteX398" fmla="*/ 3024845 w 3024845"/>
                <a:gd name="connsiteY398" fmla="*/ 1059043 h 1059043"/>
                <a:gd name="connsiteX399" fmla="*/ 2054 w 3024845"/>
                <a:gd name="connsiteY399" fmla="*/ 1056710 h 1059043"/>
                <a:gd name="connsiteX400" fmla="*/ 0 w 3024845"/>
                <a:gd name="connsiteY400" fmla="*/ 622592 h 1059043"/>
                <a:gd name="connsiteX401" fmla="*/ 20267 w 3024845"/>
                <a:gd name="connsiteY401" fmla="*/ 622592 h 1059043"/>
                <a:gd name="connsiteX402" fmla="*/ 20774 w 3024845"/>
                <a:gd name="connsiteY402" fmla="*/ 621511 h 1059043"/>
                <a:gd name="connsiteX403" fmla="*/ 24320 w 3024845"/>
                <a:gd name="connsiteY403" fmla="*/ 613945 h 1059043"/>
                <a:gd name="connsiteX404" fmla="*/ 26094 w 3024845"/>
                <a:gd name="connsiteY404" fmla="*/ 614215 h 1059043"/>
                <a:gd name="connsiteX405" fmla="*/ 38507 w 3024845"/>
                <a:gd name="connsiteY405" fmla="*/ 616106 h 1059043"/>
                <a:gd name="connsiteX406" fmla="*/ 39014 w 3024845"/>
                <a:gd name="connsiteY406" fmla="*/ 617458 h 1059043"/>
                <a:gd name="connsiteX407" fmla="*/ 42560 w 3024845"/>
                <a:gd name="connsiteY407" fmla="*/ 626915 h 1059043"/>
                <a:gd name="connsiteX408" fmla="*/ 68907 w 3024845"/>
                <a:gd name="connsiteY408" fmla="*/ 629077 h 1059043"/>
                <a:gd name="connsiteX409" fmla="*/ 68907 w 3024845"/>
                <a:gd name="connsiteY409" fmla="*/ 505856 h 1059043"/>
                <a:gd name="connsiteX410" fmla="*/ 70934 w 3024845"/>
                <a:gd name="connsiteY410" fmla="*/ 505856 h 1059043"/>
                <a:gd name="connsiteX411" fmla="*/ 85121 w 3024845"/>
                <a:gd name="connsiteY411" fmla="*/ 505856 h 1059043"/>
                <a:gd name="connsiteX412" fmla="*/ 85121 w 3024845"/>
                <a:gd name="connsiteY412" fmla="*/ 369664 h 1059043"/>
                <a:gd name="connsiteX413" fmla="*/ 86894 w 3024845"/>
                <a:gd name="connsiteY413" fmla="*/ 369664 h 1059043"/>
                <a:gd name="connsiteX414" fmla="*/ 99308 w 3024845"/>
                <a:gd name="connsiteY414" fmla="*/ 369664 h 1059043"/>
                <a:gd name="connsiteX415" fmla="*/ 99308 w 3024845"/>
                <a:gd name="connsiteY415" fmla="*/ 255090 h 1059043"/>
                <a:gd name="connsiteX416" fmla="*/ 103361 w 3024845"/>
                <a:gd name="connsiteY416" fmla="*/ 226986 h 1059043"/>
                <a:gd name="connsiteX417" fmla="*/ 105388 w 3024845"/>
                <a:gd name="connsiteY417" fmla="*/ 226986 h 1059043"/>
                <a:gd name="connsiteX418" fmla="*/ 119575 w 3024845"/>
                <a:gd name="connsiteY41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80720 w 3024845"/>
                <a:gd name="connsiteY334" fmla="*/ 555577 h 1059043"/>
                <a:gd name="connsiteX335" fmla="*/ 2245574 w 3024845"/>
                <a:gd name="connsiteY335" fmla="*/ 555577 h 1059043"/>
                <a:gd name="connsiteX336" fmla="*/ 2245574 w 3024845"/>
                <a:gd name="connsiteY336" fmla="*/ 631239 h 1059043"/>
                <a:gd name="connsiteX337" fmla="*/ 2253681 w 3024845"/>
                <a:gd name="connsiteY337" fmla="*/ 631239 h 1059043"/>
                <a:gd name="connsiteX338" fmla="*/ 2255708 w 3024845"/>
                <a:gd name="connsiteY338" fmla="*/ 624754 h 1059043"/>
                <a:gd name="connsiteX339" fmla="*/ 2261788 w 3024845"/>
                <a:gd name="connsiteY339" fmla="*/ 624754 h 1059043"/>
                <a:gd name="connsiteX340" fmla="*/ 2263815 w 3024845"/>
                <a:gd name="connsiteY340" fmla="*/ 633401 h 1059043"/>
                <a:gd name="connsiteX341" fmla="*/ 2275975 w 3024845"/>
                <a:gd name="connsiteY341" fmla="*/ 633401 h 1059043"/>
                <a:gd name="connsiteX342" fmla="*/ 2275975 w 3024845"/>
                <a:gd name="connsiteY342" fmla="*/ 626915 h 1059043"/>
                <a:gd name="connsiteX343" fmla="*/ 2298268 w 3024845"/>
                <a:gd name="connsiteY343" fmla="*/ 626915 h 1059043"/>
                <a:gd name="connsiteX344" fmla="*/ 2298268 w 3024845"/>
                <a:gd name="connsiteY344" fmla="*/ 633401 h 1059043"/>
                <a:gd name="connsiteX345" fmla="*/ 2318535 w 3024845"/>
                <a:gd name="connsiteY345" fmla="*/ 633401 h 1059043"/>
                <a:gd name="connsiteX346" fmla="*/ 2318535 w 3024845"/>
                <a:gd name="connsiteY346" fmla="*/ 678798 h 1059043"/>
                <a:gd name="connsiteX347" fmla="*/ 2332722 w 3024845"/>
                <a:gd name="connsiteY347" fmla="*/ 678798 h 1059043"/>
                <a:gd name="connsiteX348" fmla="*/ 2332722 w 3024845"/>
                <a:gd name="connsiteY348" fmla="*/ 665827 h 1059043"/>
                <a:gd name="connsiteX349" fmla="*/ 2348936 w 3024845"/>
                <a:gd name="connsiteY349" fmla="*/ 665827 h 1059043"/>
                <a:gd name="connsiteX350" fmla="*/ 2348936 w 3024845"/>
                <a:gd name="connsiteY350" fmla="*/ 486400 h 1059043"/>
                <a:gd name="connsiteX351" fmla="*/ 2355016 w 3024845"/>
                <a:gd name="connsiteY351" fmla="*/ 479914 h 1059043"/>
                <a:gd name="connsiteX352" fmla="*/ 2427977 w 3024845"/>
                <a:gd name="connsiteY352" fmla="*/ 479914 h 1059043"/>
                <a:gd name="connsiteX353" fmla="*/ 2427977 w 3024845"/>
                <a:gd name="connsiteY353" fmla="*/ 488562 h 1059043"/>
                <a:gd name="connsiteX354" fmla="*/ 2438110 w 3024845"/>
                <a:gd name="connsiteY354" fmla="*/ 488562 h 1059043"/>
                <a:gd name="connsiteX355" fmla="*/ 2438110 w 3024845"/>
                <a:gd name="connsiteY355" fmla="*/ 603136 h 1059043"/>
                <a:gd name="connsiteX356" fmla="*/ 2460404 w 3024845"/>
                <a:gd name="connsiteY356" fmla="*/ 603136 h 1059043"/>
                <a:gd name="connsiteX357" fmla="*/ 2460404 w 3024845"/>
                <a:gd name="connsiteY357" fmla="*/ 536121 h 1059043"/>
                <a:gd name="connsiteX358" fmla="*/ 2486751 w 3024845"/>
                <a:gd name="connsiteY358" fmla="*/ 536121 h 1059043"/>
                <a:gd name="connsiteX359" fmla="*/ 2490804 w 3024845"/>
                <a:gd name="connsiteY359" fmla="*/ 531797 h 1059043"/>
                <a:gd name="connsiteX360" fmla="*/ 2498911 w 3024845"/>
                <a:gd name="connsiteY360" fmla="*/ 531797 h 1059043"/>
                <a:gd name="connsiteX361" fmla="*/ 2502964 w 3024845"/>
                <a:gd name="connsiteY361" fmla="*/ 536121 h 1059043"/>
                <a:gd name="connsiteX362" fmla="*/ 2525258 w 3024845"/>
                <a:gd name="connsiteY362" fmla="*/ 536121 h 1059043"/>
                <a:gd name="connsiteX363" fmla="*/ 2525258 w 3024845"/>
                <a:gd name="connsiteY363" fmla="*/ 419385 h 1059043"/>
                <a:gd name="connsiteX364" fmla="*/ 2582005 w 3024845"/>
                <a:gd name="connsiteY364" fmla="*/ 408576 h 1059043"/>
                <a:gd name="connsiteX365" fmla="*/ 2582005 w 3024845"/>
                <a:gd name="connsiteY365" fmla="*/ 409657 h 1059043"/>
                <a:gd name="connsiteX366" fmla="*/ 2582005 w 3024845"/>
                <a:gd name="connsiteY366" fmla="*/ 417223 h 1059043"/>
                <a:gd name="connsiteX367" fmla="*/ 2608352 w 3024845"/>
                <a:gd name="connsiteY367" fmla="*/ 417223 h 1059043"/>
                <a:gd name="connsiteX368" fmla="*/ 2608352 w 3024845"/>
                <a:gd name="connsiteY368" fmla="*/ 672313 h 1059043"/>
                <a:gd name="connsiteX369" fmla="*/ 2630646 w 3024845"/>
                <a:gd name="connsiteY369" fmla="*/ 672313 h 1059043"/>
                <a:gd name="connsiteX370" fmla="*/ 2630646 w 3024845"/>
                <a:gd name="connsiteY370" fmla="*/ 667989 h 1059043"/>
                <a:gd name="connsiteX371" fmla="*/ 2642806 w 3024845"/>
                <a:gd name="connsiteY371" fmla="*/ 667989 h 1059043"/>
                <a:gd name="connsiteX372" fmla="*/ 2642806 w 3024845"/>
                <a:gd name="connsiteY372" fmla="*/ 672313 h 1059043"/>
                <a:gd name="connsiteX373" fmla="*/ 2667126 w 3024845"/>
                <a:gd name="connsiteY373" fmla="*/ 672313 h 1059043"/>
                <a:gd name="connsiteX374" fmla="*/ 2667126 w 3024845"/>
                <a:gd name="connsiteY374" fmla="*/ 659342 h 1059043"/>
                <a:gd name="connsiteX375" fmla="*/ 2695500 w 3024845"/>
                <a:gd name="connsiteY375" fmla="*/ 659342 h 1059043"/>
                <a:gd name="connsiteX376" fmla="*/ 2707660 w 3024845"/>
                <a:gd name="connsiteY376" fmla="*/ 655018 h 1059043"/>
                <a:gd name="connsiteX377" fmla="*/ 2727927 w 3024845"/>
                <a:gd name="connsiteY377" fmla="*/ 659342 h 1059043"/>
                <a:gd name="connsiteX378" fmla="*/ 2727927 w 3024845"/>
                <a:gd name="connsiteY378" fmla="*/ 642048 h 1059043"/>
                <a:gd name="connsiteX379" fmla="*/ 2736034 w 3024845"/>
                <a:gd name="connsiteY379" fmla="*/ 642048 h 1059043"/>
                <a:gd name="connsiteX380" fmla="*/ 2736034 w 3024845"/>
                <a:gd name="connsiteY380" fmla="*/ 629077 h 1059043"/>
                <a:gd name="connsiteX381" fmla="*/ 2792781 w 3024845"/>
                <a:gd name="connsiteY381" fmla="*/ 629077 h 1059043"/>
                <a:gd name="connsiteX382" fmla="*/ 2792781 w 3024845"/>
                <a:gd name="connsiteY382" fmla="*/ 598812 h 1059043"/>
                <a:gd name="connsiteX383" fmla="*/ 2811021 w 3024845"/>
                <a:gd name="connsiteY383" fmla="*/ 598812 h 1059043"/>
                <a:gd name="connsiteX384" fmla="*/ 2811021 w 3024845"/>
                <a:gd name="connsiteY384" fmla="*/ 592327 h 1059043"/>
                <a:gd name="connsiteX385" fmla="*/ 2823181 w 3024845"/>
                <a:gd name="connsiteY385" fmla="*/ 592327 h 1059043"/>
                <a:gd name="connsiteX386" fmla="*/ 2823181 w 3024845"/>
                <a:gd name="connsiteY386" fmla="*/ 598812 h 1059043"/>
                <a:gd name="connsiteX387" fmla="*/ 2839395 w 3024845"/>
                <a:gd name="connsiteY387" fmla="*/ 598812 h 1059043"/>
                <a:gd name="connsiteX388" fmla="*/ 2839395 w 3024845"/>
                <a:gd name="connsiteY388" fmla="*/ 648533 h 1059043"/>
                <a:gd name="connsiteX389" fmla="*/ 2871822 w 3024845"/>
                <a:gd name="connsiteY389" fmla="*/ 648533 h 1059043"/>
                <a:gd name="connsiteX390" fmla="*/ 2871822 w 3024845"/>
                <a:gd name="connsiteY390" fmla="*/ 622592 h 1059043"/>
                <a:gd name="connsiteX391" fmla="*/ 2910329 w 3024845"/>
                <a:gd name="connsiteY391" fmla="*/ 622592 h 1059043"/>
                <a:gd name="connsiteX392" fmla="*/ 2910329 w 3024845"/>
                <a:gd name="connsiteY392" fmla="*/ 592327 h 1059043"/>
                <a:gd name="connsiteX393" fmla="*/ 2958970 w 3024845"/>
                <a:gd name="connsiteY393" fmla="*/ 592327 h 1059043"/>
                <a:gd name="connsiteX394" fmla="*/ 2958970 w 3024845"/>
                <a:gd name="connsiteY394" fmla="*/ 703483 h 1059043"/>
                <a:gd name="connsiteX395" fmla="*/ 2958970 w 3024845"/>
                <a:gd name="connsiteY395" fmla="*/ 717262 h 1059043"/>
                <a:gd name="connsiteX396" fmla="*/ 3024845 w 3024845"/>
                <a:gd name="connsiteY396" fmla="*/ 717262 h 1059043"/>
                <a:gd name="connsiteX397" fmla="*/ 3024845 w 3024845"/>
                <a:gd name="connsiteY397" fmla="*/ 1059043 h 1059043"/>
                <a:gd name="connsiteX398" fmla="*/ 2054 w 3024845"/>
                <a:gd name="connsiteY398" fmla="*/ 1056710 h 1059043"/>
                <a:gd name="connsiteX399" fmla="*/ 0 w 3024845"/>
                <a:gd name="connsiteY399" fmla="*/ 622592 h 1059043"/>
                <a:gd name="connsiteX400" fmla="*/ 20267 w 3024845"/>
                <a:gd name="connsiteY400" fmla="*/ 622592 h 1059043"/>
                <a:gd name="connsiteX401" fmla="*/ 20774 w 3024845"/>
                <a:gd name="connsiteY401" fmla="*/ 621511 h 1059043"/>
                <a:gd name="connsiteX402" fmla="*/ 24320 w 3024845"/>
                <a:gd name="connsiteY402" fmla="*/ 613945 h 1059043"/>
                <a:gd name="connsiteX403" fmla="*/ 26094 w 3024845"/>
                <a:gd name="connsiteY403" fmla="*/ 614215 h 1059043"/>
                <a:gd name="connsiteX404" fmla="*/ 38507 w 3024845"/>
                <a:gd name="connsiteY404" fmla="*/ 616106 h 1059043"/>
                <a:gd name="connsiteX405" fmla="*/ 39014 w 3024845"/>
                <a:gd name="connsiteY405" fmla="*/ 617458 h 1059043"/>
                <a:gd name="connsiteX406" fmla="*/ 42560 w 3024845"/>
                <a:gd name="connsiteY406" fmla="*/ 626915 h 1059043"/>
                <a:gd name="connsiteX407" fmla="*/ 68907 w 3024845"/>
                <a:gd name="connsiteY407" fmla="*/ 629077 h 1059043"/>
                <a:gd name="connsiteX408" fmla="*/ 68907 w 3024845"/>
                <a:gd name="connsiteY408" fmla="*/ 505856 h 1059043"/>
                <a:gd name="connsiteX409" fmla="*/ 70934 w 3024845"/>
                <a:gd name="connsiteY409" fmla="*/ 505856 h 1059043"/>
                <a:gd name="connsiteX410" fmla="*/ 85121 w 3024845"/>
                <a:gd name="connsiteY410" fmla="*/ 505856 h 1059043"/>
                <a:gd name="connsiteX411" fmla="*/ 85121 w 3024845"/>
                <a:gd name="connsiteY411" fmla="*/ 369664 h 1059043"/>
                <a:gd name="connsiteX412" fmla="*/ 86894 w 3024845"/>
                <a:gd name="connsiteY412" fmla="*/ 369664 h 1059043"/>
                <a:gd name="connsiteX413" fmla="*/ 99308 w 3024845"/>
                <a:gd name="connsiteY413" fmla="*/ 369664 h 1059043"/>
                <a:gd name="connsiteX414" fmla="*/ 99308 w 3024845"/>
                <a:gd name="connsiteY414" fmla="*/ 255090 h 1059043"/>
                <a:gd name="connsiteX415" fmla="*/ 103361 w 3024845"/>
                <a:gd name="connsiteY415" fmla="*/ 226986 h 1059043"/>
                <a:gd name="connsiteX416" fmla="*/ 105388 w 3024845"/>
                <a:gd name="connsiteY416" fmla="*/ 226986 h 1059043"/>
                <a:gd name="connsiteX417" fmla="*/ 119575 w 3024845"/>
                <a:gd name="connsiteY41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0720 w 3024845"/>
                <a:gd name="connsiteY333" fmla="*/ 555577 h 1059043"/>
                <a:gd name="connsiteX334" fmla="*/ 2245574 w 3024845"/>
                <a:gd name="connsiteY334" fmla="*/ 555577 h 1059043"/>
                <a:gd name="connsiteX335" fmla="*/ 2245574 w 3024845"/>
                <a:gd name="connsiteY335" fmla="*/ 631239 h 1059043"/>
                <a:gd name="connsiteX336" fmla="*/ 2253681 w 3024845"/>
                <a:gd name="connsiteY336" fmla="*/ 631239 h 1059043"/>
                <a:gd name="connsiteX337" fmla="*/ 2255708 w 3024845"/>
                <a:gd name="connsiteY337" fmla="*/ 624754 h 1059043"/>
                <a:gd name="connsiteX338" fmla="*/ 2261788 w 3024845"/>
                <a:gd name="connsiteY338" fmla="*/ 624754 h 1059043"/>
                <a:gd name="connsiteX339" fmla="*/ 2263815 w 3024845"/>
                <a:gd name="connsiteY339" fmla="*/ 633401 h 1059043"/>
                <a:gd name="connsiteX340" fmla="*/ 2275975 w 3024845"/>
                <a:gd name="connsiteY340" fmla="*/ 633401 h 1059043"/>
                <a:gd name="connsiteX341" fmla="*/ 2275975 w 3024845"/>
                <a:gd name="connsiteY341" fmla="*/ 626915 h 1059043"/>
                <a:gd name="connsiteX342" fmla="*/ 2298268 w 3024845"/>
                <a:gd name="connsiteY342" fmla="*/ 626915 h 1059043"/>
                <a:gd name="connsiteX343" fmla="*/ 2298268 w 3024845"/>
                <a:gd name="connsiteY343" fmla="*/ 633401 h 1059043"/>
                <a:gd name="connsiteX344" fmla="*/ 2318535 w 3024845"/>
                <a:gd name="connsiteY344" fmla="*/ 633401 h 1059043"/>
                <a:gd name="connsiteX345" fmla="*/ 2318535 w 3024845"/>
                <a:gd name="connsiteY345" fmla="*/ 678798 h 1059043"/>
                <a:gd name="connsiteX346" fmla="*/ 2332722 w 3024845"/>
                <a:gd name="connsiteY346" fmla="*/ 678798 h 1059043"/>
                <a:gd name="connsiteX347" fmla="*/ 2332722 w 3024845"/>
                <a:gd name="connsiteY347" fmla="*/ 665827 h 1059043"/>
                <a:gd name="connsiteX348" fmla="*/ 2348936 w 3024845"/>
                <a:gd name="connsiteY348" fmla="*/ 665827 h 1059043"/>
                <a:gd name="connsiteX349" fmla="*/ 2348936 w 3024845"/>
                <a:gd name="connsiteY349" fmla="*/ 486400 h 1059043"/>
                <a:gd name="connsiteX350" fmla="*/ 2355016 w 3024845"/>
                <a:gd name="connsiteY350" fmla="*/ 479914 h 1059043"/>
                <a:gd name="connsiteX351" fmla="*/ 2427977 w 3024845"/>
                <a:gd name="connsiteY351" fmla="*/ 479914 h 1059043"/>
                <a:gd name="connsiteX352" fmla="*/ 2427977 w 3024845"/>
                <a:gd name="connsiteY352" fmla="*/ 488562 h 1059043"/>
                <a:gd name="connsiteX353" fmla="*/ 2438110 w 3024845"/>
                <a:gd name="connsiteY353" fmla="*/ 488562 h 1059043"/>
                <a:gd name="connsiteX354" fmla="*/ 2438110 w 3024845"/>
                <a:gd name="connsiteY354" fmla="*/ 603136 h 1059043"/>
                <a:gd name="connsiteX355" fmla="*/ 2460404 w 3024845"/>
                <a:gd name="connsiteY355" fmla="*/ 603136 h 1059043"/>
                <a:gd name="connsiteX356" fmla="*/ 2460404 w 3024845"/>
                <a:gd name="connsiteY356" fmla="*/ 536121 h 1059043"/>
                <a:gd name="connsiteX357" fmla="*/ 2486751 w 3024845"/>
                <a:gd name="connsiteY357" fmla="*/ 536121 h 1059043"/>
                <a:gd name="connsiteX358" fmla="*/ 2490804 w 3024845"/>
                <a:gd name="connsiteY358" fmla="*/ 531797 h 1059043"/>
                <a:gd name="connsiteX359" fmla="*/ 2498911 w 3024845"/>
                <a:gd name="connsiteY359" fmla="*/ 531797 h 1059043"/>
                <a:gd name="connsiteX360" fmla="*/ 2502964 w 3024845"/>
                <a:gd name="connsiteY360" fmla="*/ 536121 h 1059043"/>
                <a:gd name="connsiteX361" fmla="*/ 2525258 w 3024845"/>
                <a:gd name="connsiteY361" fmla="*/ 536121 h 1059043"/>
                <a:gd name="connsiteX362" fmla="*/ 2525258 w 3024845"/>
                <a:gd name="connsiteY362" fmla="*/ 419385 h 1059043"/>
                <a:gd name="connsiteX363" fmla="*/ 2582005 w 3024845"/>
                <a:gd name="connsiteY363" fmla="*/ 408576 h 1059043"/>
                <a:gd name="connsiteX364" fmla="*/ 2582005 w 3024845"/>
                <a:gd name="connsiteY364" fmla="*/ 409657 h 1059043"/>
                <a:gd name="connsiteX365" fmla="*/ 2582005 w 3024845"/>
                <a:gd name="connsiteY365" fmla="*/ 417223 h 1059043"/>
                <a:gd name="connsiteX366" fmla="*/ 2608352 w 3024845"/>
                <a:gd name="connsiteY366" fmla="*/ 417223 h 1059043"/>
                <a:gd name="connsiteX367" fmla="*/ 2608352 w 3024845"/>
                <a:gd name="connsiteY367" fmla="*/ 672313 h 1059043"/>
                <a:gd name="connsiteX368" fmla="*/ 2630646 w 3024845"/>
                <a:gd name="connsiteY368" fmla="*/ 672313 h 1059043"/>
                <a:gd name="connsiteX369" fmla="*/ 2630646 w 3024845"/>
                <a:gd name="connsiteY369" fmla="*/ 667989 h 1059043"/>
                <a:gd name="connsiteX370" fmla="*/ 2642806 w 3024845"/>
                <a:gd name="connsiteY370" fmla="*/ 667989 h 1059043"/>
                <a:gd name="connsiteX371" fmla="*/ 2642806 w 3024845"/>
                <a:gd name="connsiteY371" fmla="*/ 672313 h 1059043"/>
                <a:gd name="connsiteX372" fmla="*/ 2667126 w 3024845"/>
                <a:gd name="connsiteY372" fmla="*/ 672313 h 1059043"/>
                <a:gd name="connsiteX373" fmla="*/ 2667126 w 3024845"/>
                <a:gd name="connsiteY373" fmla="*/ 659342 h 1059043"/>
                <a:gd name="connsiteX374" fmla="*/ 2695500 w 3024845"/>
                <a:gd name="connsiteY374" fmla="*/ 659342 h 1059043"/>
                <a:gd name="connsiteX375" fmla="*/ 2707660 w 3024845"/>
                <a:gd name="connsiteY375" fmla="*/ 655018 h 1059043"/>
                <a:gd name="connsiteX376" fmla="*/ 2727927 w 3024845"/>
                <a:gd name="connsiteY376" fmla="*/ 659342 h 1059043"/>
                <a:gd name="connsiteX377" fmla="*/ 2727927 w 3024845"/>
                <a:gd name="connsiteY377" fmla="*/ 642048 h 1059043"/>
                <a:gd name="connsiteX378" fmla="*/ 2736034 w 3024845"/>
                <a:gd name="connsiteY378" fmla="*/ 642048 h 1059043"/>
                <a:gd name="connsiteX379" fmla="*/ 2736034 w 3024845"/>
                <a:gd name="connsiteY379" fmla="*/ 629077 h 1059043"/>
                <a:gd name="connsiteX380" fmla="*/ 2792781 w 3024845"/>
                <a:gd name="connsiteY380" fmla="*/ 629077 h 1059043"/>
                <a:gd name="connsiteX381" fmla="*/ 2792781 w 3024845"/>
                <a:gd name="connsiteY381" fmla="*/ 598812 h 1059043"/>
                <a:gd name="connsiteX382" fmla="*/ 2811021 w 3024845"/>
                <a:gd name="connsiteY382" fmla="*/ 598812 h 1059043"/>
                <a:gd name="connsiteX383" fmla="*/ 2811021 w 3024845"/>
                <a:gd name="connsiteY383" fmla="*/ 592327 h 1059043"/>
                <a:gd name="connsiteX384" fmla="*/ 2823181 w 3024845"/>
                <a:gd name="connsiteY384" fmla="*/ 592327 h 1059043"/>
                <a:gd name="connsiteX385" fmla="*/ 2823181 w 3024845"/>
                <a:gd name="connsiteY385" fmla="*/ 598812 h 1059043"/>
                <a:gd name="connsiteX386" fmla="*/ 2839395 w 3024845"/>
                <a:gd name="connsiteY386" fmla="*/ 598812 h 1059043"/>
                <a:gd name="connsiteX387" fmla="*/ 2839395 w 3024845"/>
                <a:gd name="connsiteY387" fmla="*/ 648533 h 1059043"/>
                <a:gd name="connsiteX388" fmla="*/ 2871822 w 3024845"/>
                <a:gd name="connsiteY388" fmla="*/ 648533 h 1059043"/>
                <a:gd name="connsiteX389" fmla="*/ 2871822 w 3024845"/>
                <a:gd name="connsiteY389" fmla="*/ 622592 h 1059043"/>
                <a:gd name="connsiteX390" fmla="*/ 2910329 w 3024845"/>
                <a:gd name="connsiteY390" fmla="*/ 622592 h 1059043"/>
                <a:gd name="connsiteX391" fmla="*/ 2910329 w 3024845"/>
                <a:gd name="connsiteY391" fmla="*/ 592327 h 1059043"/>
                <a:gd name="connsiteX392" fmla="*/ 2958970 w 3024845"/>
                <a:gd name="connsiteY392" fmla="*/ 592327 h 1059043"/>
                <a:gd name="connsiteX393" fmla="*/ 2958970 w 3024845"/>
                <a:gd name="connsiteY393" fmla="*/ 703483 h 1059043"/>
                <a:gd name="connsiteX394" fmla="*/ 2958970 w 3024845"/>
                <a:gd name="connsiteY394" fmla="*/ 717262 h 1059043"/>
                <a:gd name="connsiteX395" fmla="*/ 3024845 w 3024845"/>
                <a:gd name="connsiteY395" fmla="*/ 717262 h 1059043"/>
                <a:gd name="connsiteX396" fmla="*/ 3024845 w 3024845"/>
                <a:gd name="connsiteY396" fmla="*/ 1059043 h 1059043"/>
                <a:gd name="connsiteX397" fmla="*/ 2054 w 3024845"/>
                <a:gd name="connsiteY397" fmla="*/ 1056710 h 1059043"/>
                <a:gd name="connsiteX398" fmla="*/ 0 w 3024845"/>
                <a:gd name="connsiteY398" fmla="*/ 622592 h 1059043"/>
                <a:gd name="connsiteX399" fmla="*/ 20267 w 3024845"/>
                <a:gd name="connsiteY399" fmla="*/ 622592 h 1059043"/>
                <a:gd name="connsiteX400" fmla="*/ 20774 w 3024845"/>
                <a:gd name="connsiteY400" fmla="*/ 621511 h 1059043"/>
                <a:gd name="connsiteX401" fmla="*/ 24320 w 3024845"/>
                <a:gd name="connsiteY401" fmla="*/ 613945 h 1059043"/>
                <a:gd name="connsiteX402" fmla="*/ 26094 w 3024845"/>
                <a:gd name="connsiteY402" fmla="*/ 614215 h 1059043"/>
                <a:gd name="connsiteX403" fmla="*/ 38507 w 3024845"/>
                <a:gd name="connsiteY403" fmla="*/ 616106 h 1059043"/>
                <a:gd name="connsiteX404" fmla="*/ 39014 w 3024845"/>
                <a:gd name="connsiteY404" fmla="*/ 617458 h 1059043"/>
                <a:gd name="connsiteX405" fmla="*/ 42560 w 3024845"/>
                <a:gd name="connsiteY405" fmla="*/ 626915 h 1059043"/>
                <a:gd name="connsiteX406" fmla="*/ 68907 w 3024845"/>
                <a:gd name="connsiteY406" fmla="*/ 629077 h 1059043"/>
                <a:gd name="connsiteX407" fmla="*/ 68907 w 3024845"/>
                <a:gd name="connsiteY407" fmla="*/ 505856 h 1059043"/>
                <a:gd name="connsiteX408" fmla="*/ 70934 w 3024845"/>
                <a:gd name="connsiteY408" fmla="*/ 505856 h 1059043"/>
                <a:gd name="connsiteX409" fmla="*/ 85121 w 3024845"/>
                <a:gd name="connsiteY409" fmla="*/ 505856 h 1059043"/>
                <a:gd name="connsiteX410" fmla="*/ 85121 w 3024845"/>
                <a:gd name="connsiteY410" fmla="*/ 369664 h 1059043"/>
                <a:gd name="connsiteX411" fmla="*/ 86894 w 3024845"/>
                <a:gd name="connsiteY411" fmla="*/ 369664 h 1059043"/>
                <a:gd name="connsiteX412" fmla="*/ 99308 w 3024845"/>
                <a:gd name="connsiteY412" fmla="*/ 369664 h 1059043"/>
                <a:gd name="connsiteX413" fmla="*/ 99308 w 3024845"/>
                <a:gd name="connsiteY413" fmla="*/ 255090 h 1059043"/>
                <a:gd name="connsiteX414" fmla="*/ 103361 w 3024845"/>
                <a:gd name="connsiteY414" fmla="*/ 226986 h 1059043"/>
                <a:gd name="connsiteX415" fmla="*/ 105388 w 3024845"/>
                <a:gd name="connsiteY415" fmla="*/ 226986 h 1059043"/>
                <a:gd name="connsiteX416" fmla="*/ 119575 w 3024845"/>
                <a:gd name="connsiteY41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35634 h 1059043"/>
                <a:gd name="connsiteX330" fmla="*/ 2182747 w 3024845"/>
                <a:gd name="connsiteY330" fmla="*/ 252928 h 1059043"/>
                <a:gd name="connsiteX331" fmla="*/ 2190854 w 3024845"/>
                <a:gd name="connsiteY331" fmla="*/ 276707 h 1059043"/>
                <a:gd name="connsiteX332" fmla="*/ 2180720 w 3024845"/>
                <a:gd name="connsiteY332" fmla="*/ 555577 h 1059043"/>
                <a:gd name="connsiteX333" fmla="*/ 2245574 w 3024845"/>
                <a:gd name="connsiteY333" fmla="*/ 555577 h 1059043"/>
                <a:gd name="connsiteX334" fmla="*/ 2245574 w 3024845"/>
                <a:gd name="connsiteY334" fmla="*/ 631239 h 1059043"/>
                <a:gd name="connsiteX335" fmla="*/ 2253681 w 3024845"/>
                <a:gd name="connsiteY335" fmla="*/ 631239 h 1059043"/>
                <a:gd name="connsiteX336" fmla="*/ 2255708 w 3024845"/>
                <a:gd name="connsiteY336" fmla="*/ 624754 h 1059043"/>
                <a:gd name="connsiteX337" fmla="*/ 2261788 w 3024845"/>
                <a:gd name="connsiteY337" fmla="*/ 624754 h 1059043"/>
                <a:gd name="connsiteX338" fmla="*/ 2263815 w 3024845"/>
                <a:gd name="connsiteY338" fmla="*/ 633401 h 1059043"/>
                <a:gd name="connsiteX339" fmla="*/ 2275975 w 3024845"/>
                <a:gd name="connsiteY339" fmla="*/ 633401 h 1059043"/>
                <a:gd name="connsiteX340" fmla="*/ 2275975 w 3024845"/>
                <a:gd name="connsiteY340" fmla="*/ 626915 h 1059043"/>
                <a:gd name="connsiteX341" fmla="*/ 2298268 w 3024845"/>
                <a:gd name="connsiteY341" fmla="*/ 626915 h 1059043"/>
                <a:gd name="connsiteX342" fmla="*/ 2298268 w 3024845"/>
                <a:gd name="connsiteY342" fmla="*/ 633401 h 1059043"/>
                <a:gd name="connsiteX343" fmla="*/ 2318535 w 3024845"/>
                <a:gd name="connsiteY343" fmla="*/ 633401 h 1059043"/>
                <a:gd name="connsiteX344" fmla="*/ 2318535 w 3024845"/>
                <a:gd name="connsiteY344" fmla="*/ 678798 h 1059043"/>
                <a:gd name="connsiteX345" fmla="*/ 2332722 w 3024845"/>
                <a:gd name="connsiteY345" fmla="*/ 678798 h 1059043"/>
                <a:gd name="connsiteX346" fmla="*/ 2332722 w 3024845"/>
                <a:gd name="connsiteY346" fmla="*/ 665827 h 1059043"/>
                <a:gd name="connsiteX347" fmla="*/ 2348936 w 3024845"/>
                <a:gd name="connsiteY347" fmla="*/ 665827 h 1059043"/>
                <a:gd name="connsiteX348" fmla="*/ 2348936 w 3024845"/>
                <a:gd name="connsiteY348" fmla="*/ 486400 h 1059043"/>
                <a:gd name="connsiteX349" fmla="*/ 2355016 w 3024845"/>
                <a:gd name="connsiteY349" fmla="*/ 479914 h 1059043"/>
                <a:gd name="connsiteX350" fmla="*/ 2427977 w 3024845"/>
                <a:gd name="connsiteY350" fmla="*/ 479914 h 1059043"/>
                <a:gd name="connsiteX351" fmla="*/ 2427977 w 3024845"/>
                <a:gd name="connsiteY351" fmla="*/ 488562 h 1059043"/>
                <a:gd name="connsiteX352" fmla="*/ 2438110 w 3024845"/>
                <a:gd name="connsiteY352" fmla="*/ 488562 h 1059043"/>
                <a:gd name="connsiteX353" fmla="*/ 2438110 w 3024845"/>
                <a:gd name="connsiteY353" fmla="*/ 603136 h 1059043"/>
                <a:gd name="connsiteX354" fmla="*/ 2460404 w 3024845"/>
                <a:gd name="connsiteY354" fmla="*/ 603136 h 1059043"/>
                <a:gd name="connsiteX355" fmla="*/ 2460404 w 3024845"/>
                <a:gd name="connsiteY355" fmla="*/ 536121 h 1059043"/>
                <a:gd name="connsiteX356" fmla="*/ 2486751 w 3024845"/>
                <a:gd name="connsiteY356" fmla="*/ 536121 h 1059043"/>
                <a:gd name="connsiteX357" fmla="*/ 2490804 w 3024845"/>
                <a:gd name="connsiteY357" fmla="*/ 531797 h 1059043"/>
                <a:gd name="connsiteX358" fmla="*/ 2498911 w 3024845"/>
                <a:gd name="connsiteY358" fmla="*/ 531797 h 1059043"/>
                <a:gd name="connsiteX359" fmla="*/ 2502964 w 3024845"/>
                <a:gd name="connsiteY359" fmla="*/ 536121 h 1059043"/>
                <a:gd name="connsiteX360" fmla="*/ 2525258 w 3024845"/>
                <a:gd name="connsiteY360" fmla="*/ 536121 h 1059043"/>
                <a:gd name="connsiteX361" fmla="*/ 2525258 w 3024845"/>
                <a:gd name="connsiteY361" fmla="*/ 419385 h 1059043"/>
                <a:gd name="connsiteX362" fmla="*/ 2582005 w 3024845"/>
                <a:gd name="connsiteY362" fmla="*/ 408576 h 1059043"/>
                <a:gd name="connsiteX363" fmla="*/ 2582005 w 3024845"/>
                <a:gd name="connsiteY363" fmla="*/ 409657 h 1059043"/>
                <a:gd name="connsiteX364" fmla="*/ 2582005 w 3024845"/>
                <a:gd name="connsiteY364" fmla="*/ 417223 h 1059043"/>
                <a:gd name="connsiteX365" fmla="*/ 2608352 w 3024845"/>
                <a:gd name="connsiteY365" fmla="*/ 417223 h 1059043"/>
                <a:gd name="connsiteX366" fmla="*/ 2608352 w 3024845"/>
                <a:gd name="connsiteY366" fmla="*/ 672313 h 1059043"/>
                <a:gd name="connsiteX367" fmla="*/ 2630646 w 3024845"/>
                <a:gd name="connsiteY367" fmla="*/ 672313 h 1059043"/>
                <a:gd name="connsiteX368" fmla="*/ 2630646 w 3024845"/>
                <a:gd name="connsiteY368" fmla="*/ 667989 h 1059043"/>
                <a:gd name="connsiteX369" fmla="*/ 2642806 w 3024845"/>
                <a:gd name="connsiteY369" fmla="*/ 667989 h 1059043"/>
                <a:gd name="connsiteX370" fmla="*/ 2642806 w 3024845"/>
                <a:gd name="connsiteY370" fmla="*/ 672313 h 1059043"/>
                <a:gd name="connsiteX371" fmla="*/ 2667126 w 3024845"/>
                <a:gd name="connsiteY371" fmla="*/ 672313 h 1059043"/>
                <a:gd name="connsiteX372" fmla="*/ 2667126 w 3024845"/>
                <a:gd name="connsiteY372" fmla="*/ 659342 h 1059043"/>
                <a:gd name="connsiteX373" fmla="*/ 2695500 w 3024845"/>
                <a:gd name="connsiteY373" fmla="*/ 659342 h 1059043"/>
                <a:gd name="connsiteX374" fmla="*/ 2707660 w 3024845"/>
                <a:gd name="connsiteY374" fmla="*/ 655018 h 1059043"/>
                <a:gd name="connsiteX375" fmla="*/ 2727927 w 3024845"/>
                <a:gd name="connsiteY375" fmla="*/ 659342 h 1059043"/>
                <a:gd name="connsiteX376" fmla="*/ 2727927 w 3024845"/>
                <a:gd name="connsiteY376" fmla="*/ 642048 h 1059043"/>
                <a:gd name="connsiteX377" fmla="*/ 2736034 w 3024845"/>
                <a:gd name="connsiteY377" fmla="*/ 642048 h 1059043"/>
                <a:gd name="connsiteX378" fmla="*/ 2736034 w 3024845"/>
                <a:gd name="connsiteY378" fmla="*/ 629077 h 1059043"/>
                <a:gd name="connsiteX379" fmla="*/ 2792781 w 3024845"/>
                <a:gd name="connsiteY379" fmla="*/ 629077 h 1059043"/>
                <a:gd name="connsiteX380" fmla="*/ 2792781 w 3024845"/>
                <a:gd name="connsiteY380" fmla="*/ 598812 h 1059043"/>
                <a:gd name="connsiteX381" fmla="*/ 2811021 w 3024845"/>
                <a:gd name="connsiteY381" fmla="*/ 598812 h 1059043"/>
                <a:gd name="connsiteX382" fmla="*/ 2811021 w 3024845"/>
                <a:gd name="connsiteY382" fmla="*/ 592327 h 1059043"/>
                <a:gd name="connsiteX383" fmla="*/ 2823181 w 3024845"/>
                <a:gd name="connsiteY383" fmla="*/ 592327 h 1059043"/>
                <a:gd name="connsiteX384" fmla="*/ 2823181 w 3024845"/>
                <a:gd name="connsiteY384" fmla="*/ 598812 h 1059043"/>
                <a:gd name="connsiteX385" fmla="*/ 2839395 w 3024845"/>
                <a:gd name="connsiteY385" fmla="*/ 598812 h 1059043"/>
                <a:gd name="connsiteX386" fmla="*/ 2839395 w 3024845"/>
                <a:gd name="connsiteY386" fmla="*/ 648533 h 1059043"/>
                <a:gd name="connsiteX387" fmla="*/ 2871822 w 3024845"/>
                <a:gd name="connsiteY387" fmla="*/ 648533 h 1059043"/>
                <a:gd name="connsiteX388" fmla="*/ 2871822 w 3024845"/>
                <a:gd name="connsiteY388" fmla="*/ 622592 h 1059043"/>
                <a:gd name="connsiteX389" fmla="*/ 2910329 w 3024845"/>
                <a:gd name="connsiteY389" fmla="*/ 622592 h 1059043"/>
                <a:gd name="connsiteX390" fmla="*/ 2910329 w 3024845"/>
                <a:gd name="connsiteY390" fmla="*/ 592327 h 1059043"/>
                <a:gd name="connsiteX391" fmla="*/ 2958970 w 3024845"/>
                <a:gd name="connsiteY391" fmla="*/ 592327 h 1059043"/>
                <a:gd name="connsiteX392" fmla="*/ 2958970 w 3024845"/>
                <a:gd name="connsiteY392" fmla="*/ 703483 h 1059043"/>
                <a:gd name="connsiteX393" fmla="*/ 2958970 w 3024845"/>
                <a:gd name="connsiteY393" fmla="*/ 717262 h 1059043"/>
                <a:gd name="connsiteX394" fmla="*/ 3024845 w 3024845"/>
                <a:gd name="connsiteY394" fmla="*/ 717262 h 1059043"/>
                <a:gd name="connsiteX395" fmla="*/ 3024845 w 3024845"/>
                <a:gd name="connsiteY395" fmla="*/ 1059043 h 1059043"/>
                <a:gd name="connsiteX396" fmla="*/ 2054 w 3024845"/>
                <a:gd name="connsiteY396" fmla="*/ 1056710 h 1059043"/>
                <a:gd name="connsiteX397" fmla="*/ 0 w 3024845"/>
                <a:gd name="connsiteY397" fmla="*/ 622592 h 1059043"/>
                <a:gd name="connsiteX398" fmla="*/ 20267 w 3024845"/>
                <a:gd name="connsiteY398" fmla="*/ 622592 h 1059043"/>
                <a:gd name="connsiteX399" fmla="*/ 20774 w 3024845"/>
                <a:gd name="connsiteY399" fmla="*/ 621511 h 1059043"/>
                <a:gd name="connsiteX400" fmla="*/ 24320 w 3024845"/>
                <a:gd name="connsiteY400" fmla="*/ 613945 h 1059043"/>
                <a:gd name="connsiteX401" fmla="*/ 26094 w 3024845"/>
                <a:gd name="connsiteY401" fmla="*/ 614215 h 1059043"/>
                <a:gd name="connsiteX402" fmla="*/ 38507 w 3024845"/>
                <a:gd name="connsiteY402" fmla="*/ 616106 h 1059043"/>
                <a:gd name="connsiteX403" fmla="*/ 39014 w 3024845"/>
                <a:gd name="connsiteY403" fmla="*/ 617458 h 1059043"/>
                <a:gd name="connsiteX404" fmla="*/ 42560 w 3024845"/>
                <a:gd name="connsiteY404" fmla="*/ 626915 h 1059043"/>
                <a:gd name="connsiteX405" fmla="*/ 68907 w 3024845"/>
                <a:gd name="connsiteY405" fmla="*/ 629077 h 1059043"/>
                <a:gd name="connsiteX406" fmla="*/ 68907 w 3024845"/>
                <a:gd name="connsiteY406" fmla="*/ 505856 h 1059043"/>
                <a:gd name="connsiteX407" fmla="*/ 70934 w 3024845"/>
                <a:gd name="connsiteY407" fmla="*/ 505856 h 1059043"/>
                <a:gd name="connsiteX408" fmla="*/ 85121 w 3024845"/>
                <a:gd name="connsiteY408" fmla="*/ 505856 h 1059043"/>
                <a:gd name="connsiteX409" fmla="*/ 85121 w 3024845"/>
                <a:gd name="connsiteY409" fmla="*/ 369664 h 1059043"/>
                <a:gd name="connsiteX410" fmla="*/ 86894 w 3024845"/>
                <a:gd name="connsiteY410" fmla="*/ 369664 h 1059043"/>
                <a:gd name="connsiteX411" fmla="*/ 99308 w 3024845"/>
                <a:gd name="connsiteY411" fmla="*/ 369664 h 1059043"/>
                <a:gd name="connsiteX412" fmla="*/ 99308 w 3024845"/>
                <a:gd name="connsiteY412" fmla="*/ 255090 h 1059043"/>
                <a:gd name="connsiteX413" fmla="*/ 103361 w 3024845"/>
                <a:gd name="connsiteY413" fmla="*/ 226986 h 1059043"/>
                <a:gd name="connsiteX414" fmla="*/ 105388 w 3024845"/>
                <a:gd name="connsiteY414" fmla="*/ 226986 h 1059043"/>
                <a:gd name="connsiteX415" fmla="*/ 119575 w 3024845"/>
                <a:gd name="connsiteY41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90854 w 3024845"/>
                <a:gd name="connsiteY330" fmla="*/ 276707 h 1059043"/>
                <a:gd name="connsiteX331" fmla="*/ 2180720 w 3024845"/>
                <a:gd name="connsiteY331" fmla="*/ 555577 h 1059043"/>
                <a:gd name="connsiteX332" fmla="*/ 2245574 w 3024845"/>
                <a:gd name="connsiteY332" fmla="*/ 555577 h 1059043"/>
                <a:gd name="connsiteX333" fmla="*/ 2245574 w 3024845"/>
                <a:gd name="connsiteY333" fmla="*/ 631239 h 1059043"/>
                <a:gd name="connsiteX334" fmla="*/ 2253681 w 3024845"/>
                <a:gd name="connsiteY334" fmla="*/ 631239 h 1059043"/>
                <a:gd name="connsiteX335" fmla="*/ 2255708 w 3024845"/>
                <a:gd name="connsiteY335" fmla="*/ 624754 h 1059043"/>
                <a:gd name="connsiteX336" fmla="*/ 2261788 w 3024845"/>
                <a:gd name="connsiteY336" fmla="*/ 624754 h 1059043"/>
                <a:gd name="connsiteX337" fmla="*/ 2263815 w 3024845"/>
                <a:gd name="connsiteY337" fmla="*/ 633401 h 1059043"/>
                <a:gd name="connsiteX338" fmla="*/ 2275975 w 3024845"/>
                <a:gd name="connsiteY338" fmla="*/ 633401 h 1059043"/>
                <a:gd name="connsiteX339" fmla="*/ 2275975 w 3024845"/>
                <a:gd name="connsiteY339" fmla="*/ 626915 h 1059043"/>
                <a:gd name="connsiteX340" fmla="*/ 2298268 w 3024845"/>
                <a:gd name="connsiteY340" fmla="*/ 626915 h 1059043"/>
                <a:gd name="connsiteX341" fmla="*/ 2298268 w 3024845"/>
                <a:gd name="connsiteY341" fmla="*/ 633401 h 1059043"/>
                <a:gd name="connsiteX342" fmla="*/ 2318535 w 3024845"/>
                <a:gd name="connsiteY342" fmla="*/ 633401 h 1059043"/>
                <a:gd name="connsiteX343" fmla="*/ 2318535 w 3024845"/>
                <a:gd name="connsiteY343" fmla="*/ 678798 h 1059043"/>
                <a:gd name="connsiteX344" fmla="*/ 2332722 w 3024845"/>
                <a:gd name="connsiteY344" fmla="*/ 678798 h 1059043"/>
                <a:gd name="connsiteX345" fmla="*/ 2332722 w 3024845"/>
                <a:gd name="connsiteY345" fmla="*/ 665827 h 1059043"/>
                <a:gd name="connsiteX346" fmla="*/ 2348936 w 3024845"/>
                <a:gd name="connsiteY346" fmla="*/ 665827 h 1059043"/>
                <a:gd name="connsiteX347" fmla="*/ 2348936 w 3024845"/>
                <a:gd name="connsiteY347" fmla="*/ 486400 h 1059043"/>
                <a:gd name="connsiteX348" fmla="*/ 2355016 w 3024845"/>
                <a:gd name="connsiteY348" fmla="*/ 479914 h 1059043"/>
                <a:gd name="connsiteX349" fmla="*/ 2427977 w 3024845"/>
                <a:gd name="connsiteY349" fmla="*/ 479914 h 1059043"/>
                <a:gd name="connsiteX350" fmla="*/ 2427977 w 3024845"/>
                <a:gd name="connsiteY350" fmla="*/ 488562 h 1059043"/>
                <a:gd name="connsiteX351" fmla="*/ 2438110 w 3024845"/>
                <a:gd name="connsiteY351" fmla="*/ 488562 h 1059043"/>
                <a:gd name="connsiteX352" fmla="*/ 2438110 w 3024845"/>
                <a:gd name="connsiteY352" fmla="*/ 603136 h 1059043"/>
                <a:gd name="connsiteX353" fmla="*/ 2460404 w 3024845"/>
                <a:gd name="connsiteY353" fmla="*/ 603136 h 1059043"/>
                <a:gd name="connsiteX354" fmla="*/ 2460404 w 3024845"/>
                <a:gd name="connsiteY354" fmla="*/ 536121 h 1059043"/>
                <a:gd name="connsiteX355" fmla="*/ 2486751 w 3024845"/>
                <a:gd name="connsiteY355" fmla="*/ 536121 h 1059043"/>
                <a:gd name="connsiteX356" fmla="*/ 2490804 w 3024845"/>
                <a:gd name="connsiteY356" fmla="*/ 531797 h 1059043"/>
                <a:gd name="connsiteX357" fmla="*/ 2498911 w 3024845"/>
                <a:gd name="connsiteY357" fmla="*/ 531797 h 1059043"/>
                <a:gd name="connsiteX358" fmla="*/ 2502964 w 3024845"/>
                <a:gd name="connsiteY358" fmla="*/ 536121 h 1059043"/>
                <a:gd name="connsiteX359" fmla="*/ 2525258 w 3024845"/>
                <a:gd name="connsiteY359" fmla="*/ 536121 h 1059043"/>
                <a:gd name="connsiteX360" fmla="*/ 2525258 w 3024845"/>
                <a:gd name="connsiteY360" fmla="*/ 419385 h 1059043"/>
                <a:gd name="connsiteX361" fmla="*/ 2582005 w 3024845"/>
                <a:gd name="connsiteY361" fmla="*/ 408576 h 1059043"/>
                <a:gd name="connsiteX362" fmla="*/ 2582005 w 3024845"/>
                <a:gd name="connsiteY362" fmla="*/ 409657 h 1059043"/>
                <a:gd name="connsiteX363" fmla="*/ 2582005 w 3024845"/>
                <a:gd name="connsiteY363" fmla="*/ 417223 h 1059043"/>
                <a:gd name="connsiteX364" fmla="*/ 2608352 w 3024845"/>
                <a:gd name="connsiteY364" fmla="*/ 417223 h 1059043"/>
                <a:gd name="connsiteX365" fmla="*/ 2608352 w 3024845"/>
                <a:gd name="connsiteY365" fmla="*/ 672313 h 1059043"/>
                <a:gd name="connsiteX366" fmla="*/ 2630646 w 3024845"/>
                <a:gd name="connsiteY366" fmla="*/ 672313 h 1059043"/>
                <a:gd name="connsiteX367" fmla="*/ 2630646 w 3024845"/>
                <a:gd name="connsiteY367" fmla="*/ 667989 h 1059043"/>
                <a:gd name="connsiteX368" fmla="*/ 2642806 w 3024845"/>
                <a:gd name="connsiteY368" fmla="*/ 667989 h 1059043"/>
                <a:gd name="connsiteX369" fmla="*/ 2642806 w 3024845"/>
                <a:gd name="connsiteY369" fmla="*/ 672313 h 1059043"/>
                <a:gd name="connsiteX370" fmla="*/ 2667126 w 3024845"/>
                <a:gd name="connsiteY370" fmla="*/ 672313 h 1059043"/>
                <a:gd name="connsiteX371" fmla="*/ 2667126 w 3024845"/>
                <a:gd name="connsiteY371" fmla="*/ 659342 h 1059043"/>
                <a:gd name="connsiteX372" fmla="*/ 2695500 w 3024845"/>
                <a:gd name="connsiteY372" fmla="*/ 659342 h 1059043"/>
                <a:gd name="connsiteX373" fmla="*/ 2707660 w 3024845"/>
                <a:gd name="connsiteY373" fmla="*/ 655018 h 1059043"/>
                <a:gd name="connsiteX374" fmla="*/ 2727927 w 3024845"/>
                <a:gd name="connsiteY374" fmla="*/ 659342 h 1059043"/>
                <a:gd name="connsiteX375" fmla="*/ 2727927 w 3024845"/>
                <a:gd name="connsiteY375" fmla="*/ 642048 h 1059043"/>
                <a:gd name="connsiteX376" fmla="*/ 2736034 w 3024845"/>
                <a:gd name="connsiteY376" fmla="*/ 642048 h 1059043"/>
                <a:gd name="connsiteX377" fmla="*/ 2736034 w 3024845"/>
                <a:gd name="connsiteY377" fmla="*/ 629077 h 1059043"/>
                <a:gd name="connsiteX378" fmla="*/ 2792781 w 3024845"/>
                <a:gd name="connsiteY378" fmla="*/ 629077 h 1059043"/>
                <a:gd name="connsiteX379" fmla="*/ 2792781 w 3024845"/>
                <a:gd name="connsiteY379" fmla="*/ 598812 h 1059043"/>
                <a:gd name="connsiteX380" fmla="*/ 2811021 w 3024845"/>
                <a:gd name="connsiteY380" fmla="*/ 598812 h 1059043"/>
                <a:gd name="connsiteX381" fmla="*/ 2811021 w 3024845"/>
                <a:gd name="connsiteY381" fmla="*/ 592327 h 1059043"/>
                <a:gd name="connsiteX382" fmla="*/ 2823181 w 3024845"/>
                <a:gd name="connsiteY382" fmla="*/ 592327 h 1059043"/>
                <a:gd name="connsiteX383" fmla="*/ 2823181 w 3024845"/>
                <a:gd name="connsiteY383" fmla="*/ 598812 h 1059043"/>
                <a:gd name="connsiteX384" fmla="*/ 2839395 w 3024845"/>
                <a:gd name="connsiteY384" fmla="*/ 598812 h 1059043"/>
                <a:gd name="connsiteX385" fmla="*/ 2839395 w 3024845"/>
                <a:gd name="connsiteY385" fmla="*/ 648533 h 1059043"/>
                <a:gd name="connsiteX386" fmla="*/ 2871822 w 3024845"/>
                <a:gd name="connsiteY386" fmla="*/ 648533 h 1059043"/>
                <a:gd name="connsiteX387" fmla="*/ 2871822 w 3024845"/>
                <a:gd name="connsiteY387" fmla="*/ 622592 h 1059043"/>
                <a:gd name="connsiteX388" fmla="*/ 2910329 w 3024845"/>
                <a:gd name="connsiteY388" fmla="*/ 622592 h 1059043"/>
                <a:gd name="connsiteX389" fmla="*/ 2910329 w 3024845"/>
                <a:gd name="connsiteY389" fmla="*/ 592327 h 1059043"/>
                <a:gd name="connsiteX390" fmla="*/ 2958970 w 3024845"/>
                <a:gd name="connsiteY390" fmla="*/ 592327 h 1059043"/>
                <a:gd name="connsiteX391" fmla="*/ 2958970 w 3024845"/>
                <a:gd name="connsiteY391" fmla="*/ 703483 h 1059043"/>
                <a:gd name="connsiteX392" fmla="*/ 2958970 w 3024845"/>
                <a:gd name="connsiteY392" fmla="*/ 717262 h 1059043"/>
                <a:gd name="connsiteX393" fmla="*/ 3024845 w 3024845"/>
                <a:gd name="connsiteY393" fmla="*/ 717262 h 1059043"/>
                <a:gd name="connsiteX394" fmla="*/ 3024845 w 3024845"/>
                <a:gd name="connsiteY394" fmla="*/ 1059043 h 1059043"/>
                <a:gd name="connsiteX395" fmla="*/ 2054 w 3024845"/>
                <a:gd name="connsiteY395" fmla="*/ 1056710 h 1059043"/>
                <a:gd name="connsiteX396" fmla="*/ 0 w 3024845"/>
                <a:gd name="connsiteY396" fmla="*/ 622592 h 1059043"/>
                <a:gd name="connsiteX397" fmla="*/ 20267 w 3024845"/>
                <a:gd name="connsiteY397" fmla="*/ 622592 h 1059043"/>
                <a:gd name="connsiteX398" fmla="*/ 20774 w 3024845"/>
                <a:gd name="connsiteY398" fmla="*/ 621511 h 1059043"/>
                <a:gd name="connsiteX399" fmla="*/ 24320 w 3024845"/>
                <a:gd name="connsiteY399" fmla="*/ 613945 h 1059043"/>
                <a:gd name="connsiteX400" fmla="*/ 26094 w 3024845"/>
                <a:gd name="connsiteY400" fmla="*/ 614215 h 1059043"/>
                <a:gd name="connsiteX401" fmla="*/ 38507 w 3024845"/>
                <a:gd name="connsiteY401" fmla="*/ 616106 h 1059043"/>
                <a:gd name="connsiteX402" fmla="*/ 39014 w 3024845"/>
                <a:gd name="connsiteY402" fmla="*/ 617458 h 1059043"/>
                <a:gd name="connsiteX403" fmla="*/ 42560 w 3024845"/>
                <a:gd name="connsiteY403" fmla="*/ 626915 h 1059043"/>
                <a:gd name="connsiteX404" fmla="*/ 68907 w 3024845"/>
                <a:gd name="connsiteY404" fmla="*/ 629077 h 1059043"/>
                <a:gd name="connsiteX405" fmla="*/ 68907 w 3024845"/>
                <a:gd name="connsiteY405" fmla="*/ 505856 h 1059043"/>
                <a:gd name="connsiteX406" fmla="*/ 70934 w 3024845"/>
                <a:gd name="connsiteY406" fmla="*/ 505856 h 1059043"/>
                <a:gd name="connsiteX407" fmla="*/ 85121 w 3024845"/>
                <a:gd name="connsiteY407" fmla="*/ 505856 h 1059043"/>
                <a:gd name="connsiteX408" fmla="*/ 85121 w 3024845"/>
                <a:gd name="connsiteY408" fmla="*/ 369664 h 1059043"/>
                <a:gd name="connsiteX409" fmla="*/ 86894 w 3024845"/>
                <a:gd name="connsiteY409" fmla="*/ 369664 h 1059043"/>
                <a:gd name="connsiteX410" fmla="*/ 99308 w 3024845"/>
                <a:gd name="connsiteY410" fmla="*/ 369664 h 1059043"/>
                <a:gd name="connsiteX411" fmla="*/ 99308 w 3024845"/>
                <a:gd name="connsiteY411" fmla="*/ 255090 h 1059043"/>
                <a:gd name="connsiteX412" fmla="*/ 103361 w 3024845"/>
                <a:gd name="connsiteY412" fmla="*/ 226986 h 1059043"/>
                <a:gd name="connsiteX413" fmla="*/ 105388 w 3024845"/>
                <a:gd name="connsiteY413" fmla="*/ 226986 h 1059043"/>
                <a:gd name="connsiteX414" fmla="*/ 119575 w 3024845"/>
                <a:gd name="connsiteY41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80720 w 3024845"/>
                <a:gd name="connsiteY330" fmla="*/ 555577 h 1059043"/>
                <a:gd name="connsiteX331" fmla="*/ 2245574 w 3024845"/>
                <a:gd name="connsiteY331" fmla="*/ 555577 h 1059043"/>
                <a:gd name="connsiteX332" fmla="*/ 2245574 w 3024845"/>
                <a:gd name="connsiteY332" fmla="*/ 631239 h 1059043"/>
                <a:gd name="connsiteX333" fmla="*/ 2253681 w 3024845"/>
                <a:gd name="connsiteY333" fmla="*/ 631239 h 1059043"/>
                <a:gd name="connsiteX334" fmla="*/ 2255708 w 3024845"/>
                <a:gd name="connsiteY334" fmla="*/ 624754 h 1059043"/>
                <a:gd name="connsiteX335" fmla="*/ 2261788 w 3024845"/>
                <a:gd name="connsiteY335" fmla="*/ 624754 h 1059043"/>
                <a:gd name="connsiteX336" fmla="*/ 2263815 w 3024845"/>
                <a:gd name="connsiteY336" fmla="*/ 633401 h 1059043"/>
                <a:gd name="connsiteX337" fmla="*/ 2275975 w 3024845"/>
                <a:gd name="connsiteY337" fmla="*/ 633401 h 1059043"/>
                <a:gd name="connsiteX338" fmla="*/ 2275975 w 3024845"/>
                <a:gd name="connsiteY338" fmla="*/ 626915 h 1059043"/>
                <a:gd name="connsiteX339" fmla="*/ 2298268 w 3024845"/>
                <a:gd name="connsiteY339" fmla="*/ 626915 h 1059043"/>
                <a:gd name="connsiteX340" fmla="*/ 2298268 w 3024845"/>
                <a:gd name="connsiteY340" fmla="*/ 633401 h 1059043"/>
                <a:gd name="connsiteX341" fmla="*/ 2318535 w 3024845"/>
                <a:gd name="connsiteY341" fmla="*/ 633401 h 1059043"/>
                <a:gd name="connsiteX342" fmla="*/ 2318535 w 3024845"/>
                <a:gd name="connsiteY342" fmla="*/ 678798 h 1059043"/>
                <a:gd name="connsiteX343" fmla="*/ 2332722 w 3024845"/>
                <a:gd name="connsiteY343" fmla="*/ 678798 h 1059043"/>
                <a:gd name="connsiteX344" fmla="*/ 2332722 w 3024845"/>
                <a:gd name="connsiteY344" fmla="*/ 665827 h 1059043"/>
                <a:gd name="connsiteX345" fmla="*/ 2348936 w 3024845"/>
                <a:gd name="connsiteY345" fmla="*/ 665827 h 1059043"/>
                <a:gd name="connsiteX346" fmla="*/ 2348936 w 3024845"/>
                <a:gd name="connsiteY346" fmla="*/ 486400 h 1059043"/>
                <a:gd name="connsiteX347" fmla="*/ 2355016 w 3024845"/>
                <a:gd name="connsiteY347" fmla="*/ 479914 h 1059043"/>
                <a:gd name="connsiteX348" fmla="*/ 2427977 w 3024845"/>
                <a:gd name="connsiteY348" fmla="*/ 479914 h 1059043"/>
                <a:gd name="connsiteX349" fmla="*/ 2427977 w 3024845"/>
                <a:gd name="connsiteY349" fmla="*/ 488562 h 1059043"/>
                <a:gd name="connsiteX350" fmla="*/ 2438110 w 3024845"/>
                <a:gd name="connsiteY350" fmla="*/ 488562 h 1059043"/>
                <a:gd name="connsiteX351" fmla="*/ 2438110 w 3024845"/>
                <a:gd name="connsiteY351" fmla="*/ 603136 h 1059043"/>
                <a:gd name="connsiteX352" fmla="*/ 2460404 w 3024845"/>
                <a:gd name="connsiteY352" fmla="*/ 603136 h 1059043"/>
                <a:gd name="connsiteX353" fmla="*/ 2460404 w 3024845"/>
                <a:gd name="connsiteY353" fmla="*/ 536121 h 1059043"/>
                <a:gd name="connsiteX354" fmla="*/ 2486751 w 3024845"/>
                <a:gd name="connsiteY354" fmla="*/ 536121 h 1059043"/>
                <a:gd name="connsiteX355" fmla="*/ 2490804 w 3024845"/>
                <a:gd name="connsiteY355" fmla="*/ 531797 h 1059043"/>
                <a:gd name="connsiteX356" fmla="*/ 2498911 w 3024845"/>
                <a:gd name="connsiteY356" fmla="*/ 531797 h 1059043"/>
                <a:gd name="connsiteX357" fmla="*/ 2502964 w 3024845"/>
                <a:gd name="connsiteY357" fmla="*/ 536121 h 1059043"/>
                <a:gd name="connsiteX358" fmla="*/ 2525258 w 3024845"/>
                <a:gd name="connsiteY358" fmla="*/ 536121 h 1059043"/>
                <a:gd name="connsiteX359" fmla="*/ 2525258 w 3024845"/>
                <a:gd name="connsiteY359" fmla="*/ 419385 h 1059043"/>
                <a:gd name="connsiteX360" fmla="*/ 2582005 w 3024845"/>
                <a:gd name="connsiteY360" fmla="*/ 408576 h 1059043"/>
                <a:gd name="connsiteX361" fmla="*/ 2582005 w 3024845"/>
                <a:gd name="connsiteY361" fmla="*/ 409657 h 1059043"/>
                <a:gd name="connsiteX362" fmla="*/ 2582005 w 3024845"/>
                <a:gd name="connsiteY362" fmla="*/ 417223 h 1059043"/>
                <a:gd name="connsiteX363" fmla="*/ 2608352 w 3024845"/>
                <a:gd name="connsiteY363" fmla="*/ 417223 h 1059043"/>
                <a:gd name="connsiteX364" fmla="*/ 2608352 w 3024845"/>
                <a:gd name="connsiteY364" fmla="*/ 672313 h 1059043"/>
                <a:gd name="connsiteX365" fmla="*/ 2630646 w 3024845"/>
                <a:gd name="connsiteY365" fmla="*/ 672313 h 1059043"/>
                <a:gd name="connsiteX366" fmla="*/ 2630646 w 3024845"/>
                <a:gd name="connsiteY366" fmla="*/ 667989 h 1059043"/>
                <a:gd name="connsiteX367" fmla="*/ 2642806 w 3024845"/>
                <a:gd name="connsiteY367" fmla="*/ 667989 h 1059043"/>
                <a:gd name="connsiteX368" fmla="*/ 2642806 w 3024845"/>
                <a:gd name="connsiteY368" fmla="*/ 672313 h 1059043"/>
                <a:gd name="connsiteX369" fmla="*/ 2667126 w 3024845"/>
                <a:gd name="connsiteY369" fmla="*/ 672313 h 1059043"/>
                <a:gd name="connsiteX370" fmla="*/ 2667126 w 3024845"/>
                <a:gd name="connsiteY370" fmla="*/ 659342 h 1059043"/>
                <a:gd name="connsiteX371" fmla="*/ 2695500 w 3024845"/>
                <a:gd name="connsiteY371" fmla="*/ 659342 h 1059043"/>
                <a:gd name="connsiteX372" fmla="*/ 2707660 w 3024845"/>
                <a:gd name="connsiteY372" fmla="*/ 655018 h 1059043"/>
                <a:gd name="connsiteX373" fmla="*/ 2727927 w 3024845"/>
                <a:gd name="connsiteY373" fmla="*/ 659342 h 1059043"/>
                <a:gd name="connsiteX374" fmla="*/ 2727927 w 3024845"/>
                <a:gd name="connsiteY374" fmla="*/ 642048 h 1059043"/>
                <a:gd name="connsiteX375" fmla="*/ 2736034 w 3024845"/>
                <a:gd name="connsiteY375" fmla="*/ 642048 h 1059043"/>
                <a:gd name="connsiteX376" fmla="*/ 2736034 w 3024845"/>
                <a:gd name="connsiteY376" fmla="*/ 629077 h 1059043"/>
                <a:gd name="connsiteX377" fmla="*/ 2792781 w 3024845"/>
                <a:gd name="connsiteY377" fmla="*/ 629077 h 1059043"/>
                <a:gd name="connsiteX378" fmla="*/ 2792781 w 3024845"/>
                <a:gd name="connsiteY378" fmla="*/ 598812 h 1059043"/>
                <a:gd name="connsiteX379" fmla="*/ 2811021 w 3024845"/>
                <a:gd name="connsiteY379" fmla="*/ 598812 h 1059043"/>
                <a:gd name="connsiteX380" fmla="*/ 2811021 w 3024845"/>
                <a:gd name="connsiteY380" fmla="*/ 592327 h 1059043"/>
                <a:gd name="connsiteX381" fmla="*/ 2823181 w 3024845"/>
                <a:gd name="connsiteY381" fmla="*/ 592327 h 1059043"/>
                <a:gd name="connsiteX382" fmla="*/ 2823181 w 3024845"/>
                <a:gd name="connsiteY382" fmla="*/ 598812 h 1059043"/>
                <a:gd name="connsiteX383" fmla="*/ 2839395 w 3024845"/>
                <a:gd name="connsiteY383" fmla="*/ 598812 h 1059043"/>
                <a:gd name="connsiteX384" fmla="*/ 2839395 w 3024845"/>
                <a:gd name="connsiteY384" fmla="*/ 648533 h 1059043"/>
                <a:gd name="connsiteX385" fmla="*/ 2871822 w 3024845"/>
                <a:gd name="connsiteY385" fmla="*/ 648533 h 1059043"/>
                <a:gd name="connsiteX386" fmla="*/ 2871822 w 3024845"/>
                <a:gd name="connsiteY386" fmla="*/ 622592 h 1059043"/>
                <a:gd name="connsiteX387" fmla="*/ 2910329 w 3024845"/>
                <a:gd name="connsiteY387" fmla="*/ 622592 h 1059043"/>
                <a:gd name="connsiteX388" fmla="*/ 2910329 w 3024845"/>
                <a:gd name="connsiteY388" fmla="*/ 592327 h 1059043"/>
                <a:gd name="connsiteX389" fmla="*/ 2958970 w 3024845"/>
                <a:gd name="connsiteY389" fmla="*/ 592327 h 1059043"/>
                <a:gd name="connsiteX390" fmla="*/ 2958970 w 3024845"/>
                <a:gd name="connsiteY390" fmla="*/ 703483 h 1059043"/>
                <a:gd name="connsiteX391" fmla="*/ 2958970 w 3024845"/>
                <a:gd name="connsiteY391" fmla="*/ 717262 h 1059043"/>
                <a:gd name="connsiteX392" fmla="*/ 3024845 w 3024845"/>
                <a:gd name="connsiteY392" fmla="*/ 717262 h 1059043"/>
                <a:gd name="connsiteX393" fmla="*/ 3024845 w 3024845"/>
                <a:gd name="connsiteY393" fmla="*/ 1059043 h 1059043"/>
                <a:gd name="connsiteX394" fmla="*/ 2054 w 3024845"/>
                <a:gd name="connsiteY394" fmla="*/ 1056710 h 1059043"/>
                <a:gd name="connsiteX395" fmla="*/ 0 w 3024845"/>
                <a:gd name="connsiteY395" fmla="*/ 622592 h 1059043"/>
                <a:gd name="connsiteX396" fmla="*/ 20267 w 3024845"/>
                <a:gd name="connsiteY396" fmla="*/ 622592 h 1059043"/>
                <a:gd name="connsiteX397" fmla="*/ 20774 w 3024845"/>
                <a:gd name="connsiteY397" fmla="*/ 621511 h 1059043"/>
                <a:gd name="connsiteX398" fmla="*/ 24320 w 3024845"/>
                <a:gd name="connsiteY398" fmla="*/ 613945 h 1059043"/>
                <a:gd name="connsiteX399" fmla="*/ 26094 w 3024845"/>
                <a:gd name="connsiteY399" fmla="*/ 614215 h 1059043"/>
                <a:gd name="connsiteX400" fmla="*/ 38507 w 3024845"/>
                <a:gd name="connsiteY400" fmla="*/ 616106 h 1059043"/>
                <a:gd name="connsiteX401" fmla="*/ 39014 w 3024845"/>
                <a:gd name="connsiteY401" fmla="*/ 617458 h 1059043"/>
                <a:gd name="connsiteX402" fmla="*/ 42560 w 3024845"/>
                <a:gd name="connsiteY402" fmla="*/ 626915 h 1059043"/>
                <a:gd name="connsiteX403" fmla="*/ 68907 w 3024845"/>
                <a:gd name="connsiteY403" fmla="*/ 629077 h 1059043"/>
                <a:gd name="connsiteX404" fmla="*/ 68907 w 3024845"/>
                <a:gd name="connsiteY404" fmla="*/ 505856 h 1059043"/>
                <a:gd name="connsiteX405" fmla="*/ 70934 w 3024845"/>
                <a:gd name="connsiteY405" fmla="*/ 505856 h 1059043"/>
                <a:gd name="connsiteX406" fmla="*/ 85121 w 3024845"/>
                <a:gd name="connsiteY406" fmla="*/ 505856 h 1059043"/>
                <a:gd name="connsiteX407" fmla="*/ 85121 w 3024845"/>
                <a:gd name="connsiteY407" fmla="*/ 369664 h 1059043"/>
                <a:gd name="connsiteX408" fmla="*/ 86894 w 3024845"/>
                <a:gd name="connsiteY408" fmla="*/ 369664 h 1059043"/>
                <a:gd name="connsiteX409" fmla="*/ 99308 w 3024845"/>
                <a:gd name="connsiteY409" fmla="*/ 369664 h 1059043"/>
                <a:gd name="connsiteX410" fmla="*/ 99308 w 3024845"/>
                <a:gd name="connsiteY410" fmla="*/ 255090 h 1059043"/>
                <a:gd name="connsiteX411" fmla="*/ 103361 w 3024845"/>
                <a:gd name="connsiteY411" fmla="*/ 226986 h 1059043"/>
                <a:gd name="connsiteX412" fmla="*/ 105388 w 3024845"/>
                <a:gd name="connsiteY412" fmla="*/ 226986 h 1059043"/>
                <a:gd name="connsiteX413" fmla="*/ 119575 w 3024845"/>
                <a:gd name="connsiteY41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0720 w 3024845"/>
                <a:gd name="connsiteY329" fmla="*/ 555577 h 1059043"/>
                <a:gd name="connsiteX330" fmla="*/ 2245574 w 3024845"/>
                <a:gd name="connsiteY330" fmla="*/ 555577 h 1059043"/>
                <a:gd name="connsiteX331" fmla="*/ 2245574 w 3024845"/>
                <a:gd name="connsiteY331" fmla="*/ 631239 h 1059043"/>
                <a:gd name="connsiteX332" fmla="*/ 2253681 w 3024845"/>
                <a:gd name="connsiteY332" fmla="*/ 631239 h 1059043"/>
                <a:gd name="connsiteX333" fmla="*/ 2255708 w 3024845"/>
                <a:gd name="connsiteY333" fmla="*/ 624754 h 1059043"/>
                <a:gd name="connsiteX334" fmla="*/ 2261788 w 3024845"/>
                <a:gd name="connsiteY334" fmla="*/ 624754 h 1059043"/>
                <a:gd name="connsiteX335" fmla="*/ 2263815 w 3024845"/>
                <a:gd name="connsiteY335" fmla="*/ 633401 h 1059043"/>
                <a:gd name="connsiteX336" fmla="*/ 2275975 w 3024845"/>
                <a:gd name="connsiteY336" fmla="*/ 633401 h 1059043"/>
                <a:gd name="connsiteX337" fmla="*/ 2275975 w 3024845"/>
                <a:gd name="connsiteY337" fmla="*/ 626915 h 1059043"/>
                <a:gd name="connsiteX338" fmla="*/ 2298268 w 3024845"/>
                <a:gd name="connsiteY338" fmla="*/ 626915 h 1059043"/>
                <a:gd name="connsiteX339" fmla="*/ 2298268 w 3024845"/>
                <a:gd name="connsiteY339" fmla="*/ 633401 h 1059043"/>
                <a:gd name="connsiteX340" fmla="*/ 2318535 w 3024845"/>
                <a:gd name="connsiteY340" fmla="*/ 633401 h 1059043"/>
                <a:gd name="connsiteX341" fmla="*/ 2318535 w 3024845"/>
                <a:gd name="connsiteY341" fmla="*/ 678798 h 1059043"/>
                <a:gd name="connsiteX342" fmla="*/ 2332722 w 3024845"/>
                <a:gd name="connsiteY342" fmla="*/ 678798 h 1059043"/>
                <a:gd name="connsiteX343" fmla="*/ 2332722 w 3024845"/>
                <a:gd name="connsiteY343" fmla="*/ 665827 h 1059043"/>
                <a:gd name="connsiteX344" fmla="*/ 2348936 w 3024845"/>
                <a:gd name="connsiteY344" fmla="*/ 665827 h 1059043"/>
                <a:gd name="connsiteX345" fmla="*/ 2348936 w 3024845"/>
                <a:gd name="connsiteY345" fmla="*/ 486400 h 1059043"/>
                <a:gd name="connsiteX346" fmla="*/ 2355016 w 3024845"/>
                <a:gd name="connsiteY346" fmla="*/ 479914 h 1059043"/>
                <a:gd name="connsiteX347" fmla="*/ 2427977 w 3024845"/>
                <a:gd name="connsiteY347" fmla="*/ 479914 h 1059043"/>
                <a:gd name="connsiteX348" fmla="*/ 2427977 w 3024845"/>
                <a:gd name="connsiteY348" fmla="*/ 488562 h 1059043"/>
                <a:gd name="connsiteX349" fmla="*/ 2438110 w 3024845"/>
                <a:gd name="connsiteY349" fmla="*/ 488562 h 1059043"/>
                <a:gd name="connsiteX350" fmla="*/ 2438110 w 3024845"/>
                <a:gd name="connsiteY350" fmla="*/ 603136 h 1059043"/>
                <a:gd name="connsiteX351" fmla="*/ 2460404 w 3024845"/>
                <a:gd name="connsiteY351" fmla="*/ 603136 h 1059043"/>
                <a:gd name="connsiteX352" fmla="*/ 2460404 w 3024845"/>
                <a:gd name="connsiteY352" fmla="*/ 536121 h 1059043"/>
                <a:gd name="connsiteX353" fmla="*/ 2486751 w 3024845"/>
                <a:gd name="connsiteY353" fmla="*/ 536121 h 1059043"/>
                <a:gd name="connsiteX354" fmla="*/ 2490804 w 3024845"/>
                <a:gd name="connsiteY354" fmla="*/ 531797 h 1059043"/>
                <a:gd name="connsiteX355" fmla="*/ 2498911 w 3024845"/>
                <a:gd name="connsiteY355" fmla="*/ 531797 h 1059043"/>
                <a:gd name="connsiteX356" fmla="*/ 2502964 w 3024845"/>
                <a:gd name="connsiteY356" fmla="*/ 536121 h 1059043"/>
                <a:gd name="connsiteX357" fmla="*/ 2525258 w 3024845"/>
                <a:gd name="connsiteY357" fmla="*/ 536121 h 1059043"/>
                <a:gd name="connsiteX358" fmla="*/ 2525258 w 3024845"/>
                <a:gd name="connsiteY358" fmla="*/ 419385 h 1059043"/>
                <a:gd name="connsiteX359" fmla="*/ 2582005 w 3024845"/>
                <a:gd name="connsiteY359" fmla="*/ 408576 h 1059043"/>
                <a:gd name="connsiteX360" fmla="*/ 2582005 w 3024845"/>
                <a:gd name="connsiteY360" fmla="*/ 409657 h 1059043"/>
                <a:gd name="connsiteX361" fmla="*/ 2582005 w 3024845"/>
                <a:gd name="connsiteY361" fmla="*/ 417223 h 1059043"/>
                <a:gd name="connsiteX362" fmla="*/ 2608352 w 3024845"/>
                <a:gd name="connsiteY362" fmla="*/ 417223 h 1059043"/>
                <a:gd name="connsiteX363" fmla="*/ 2608352 w 3024845"/>
                <a:gd name="connsiteY363" fmla="*/ 672313 h 1059043"/>
                <a:gd name="connsiteX364" fmla="*/ 2630646 w 3024845"/>
                <a:gd name="connsiteY364" fmla="*/ 672313 h 1059043"/>
                <a:gd name="connsiteX365" fmla="*/ 2630646 w 3024845"/>
                <a:gd name="connsiteY365" fmla="*/ 667989 h 1059043"/>
                <a:gd name="connsiteX366" fmla="*/ 2642806 w 3024845"/>
                <a:gd name="connsiteY366" fmla="*/ 667989 h 1059043"/>
                <a:gd name="connsiteX367" fmla="*/ 2642806 w 3024845"/>
                <a:gd name="connsiteY367" fmla="*/ 672313 h 1059043"/>
                <a:gd name="connsiteX368" fmla="*/ 2667126 w 3024845"/>
                <a:gd name="connsiteY368" fmla="*/ 672313 h 1059043"/>
                <a:gd name="connsiteX369" fmla="*/ 2667126 w 3024845"/>
                <a:gd name="connsiteY369" fmla="*/ 659342 h 1059043"/>
                <a:gd name="connsiteX370" fmla="*/ 2695500 w 3024845"/>
                <a:gd name="connsiteY370" fmla="*/ 659342 h 1059043"/>
                <a:gd name="connsiteX371" fmla="*/ 2707660 w 3024845"/>
                <a:gd name="connsiteY371" fmla="*/ 655018 h 1059043"/>
                <a:gd name="connsiteX372" fmla="*/ 2727927 w 3024845"/>
                <a:gd name="connsiteY372" fmla="*/ 659342 h 1059043"/>
                <a:gd name="connsiteX373" fmla="*/ 2727927 w 3024845"/>
                <a:gd name="connsiteY373" fmla="*/ 642048 h 1059043"/>
                <a:gd name="connsiteX374" fmla="*/ 2736034 w 3024845"/>
                <a:gd name="connsiteY374" fmla="*/ 642048 h 1059043"/>
                <a:gd name="connsiteX375" fmla="*/ 2736034 w 3024845"/>
                <a:gd name="connsiteY375" fmla="*/ 629077 h 1059043"/>
                <a:gd name="connsiteX376" fmla="*/ 2792781 w 3024845"/>
                <a:gd name="connsiteY376" fmla="*/ 629077 h 1059043"/>
                <a:gd name="connsiteX377" fmla="*/ 2792781 w 3024845"/>
                <a:gd name="connsiteY377" fmla="*/ 598812 h 1059043"/>
                <a:gd name="connsiteX378" fmla="*/ 2811021 w 3024845"/>
                <a:gd name="connsiteY378" fmla="*/ 598812 h 1059043"/>
                <a:gd name="connsiteX379" fmla="*/ 2811021 w 3024845"/>
                <a:gd name="connsiteY379" fmla="*/ 592327 h 1059043"/>
                <a:gd name="connsiteX380" fmla="*/ 2823181 w 3024845"/>
                <a:gd name="connsiteY380" fmla="*/ 592327 h 1059043"/>
                <a:gd name="connsiteX381" fmla="*/ 2823181 w 3024845"/>
                <a:gd name="connsiteY381" fmla="*/ 598812 h 1059043"/>
                <a:gd name="connsiteX382" fmla="*/ 2839395 w 3024845"/>
                <a:gd name="connsiteY382" fmla="*/ 598812 h 1059043"/>
                <a:gd name="connsiteX383" fmla="*/ 2839395 w 3024845"/>
                <a:gd name="connsiteY383" fmla="*/ 648533 h 1059043"/>
                <a:gd name="connsiteX384" fmla="*/ 2871822 w 3024845"/>
                <a:gd name="connsiteY384" fmla="*/ 648533 h 1059043"/>
                <a:gd name="connsiteX385" fmla="*/ 2871822 w 3024845"/>
                <a:gd name="connsiteY385" fmla="*/ 622592 h 1059043"/>
                <a:gd name="connsiteX386" fmla="*/ 2910329 w 3024845"/>
                <a:gd name="connsiteY386" fmla="*/ 622592 h 1059043"/>
                <a:gd name="connsiteX387" fmla="*/ 2910329 w 3024845"/>
                <a:gd name="connsiteY387" fmla="*/ 592327 h 1059043"/>
                <a:gd name="connsiteX388" fmla="*/ 2958970 w 3024845"/>
                <a:gd name="connsiteY388" fmla="*/ 592327 h 1059043"/>
                <a:gd name="connsiteX389" fmla="*/ 2958970 w 3024845"/>
                <a:gd name="connsiteY389" fmla="*/ 703483 h 1059043"/>
                <a:gd name="connsiteX390" fmla="*/ 2958970 w 3024845"/>
                <a:gd name="connsiteY390" fmla="*/ 717262 h 1059043"/>
                <a:gd name="connsiteX391" fmla="*/ 3024845 w 3024845"/>
                <a:gd name="connsiteY391" fmla="*/ 717262 h 1059043"/>
                <a:gd name="connsiteX392" fmla="*/ 3024845 w 3024845"/>
                <a:gd name="connsiteY392" fmla="*/ 1059043 h 1059043"/>
                <a:gd name="connsiteX393" fmla="*/ 2054 w 3024845"/>
                <a:gd name="connsiteY393" fmla="*/ 1056710 h 1059043"/>
                <a:gd name="connsiteX394" fmla="*/ 0 w 3024845"/>
                <a:gd name="connsiteY394" fmla="*/ 622592 h 1059043"/>
                <a:gd name="connsiteX395" fmla="*/ 20267 w 3024845"/>
                <a:gd name="connsiteY395" fmla="*/ 622592 h 1059043"/>
                <a:gd name="connsiteX396" fmla="*/ 20774 w 3024845"/>
                <a:gd name="connsiteY396" fmla="*/ 621511 h 1059043"/>
                <a:gd name="connsiteX397" fmla="*/ 24320 w 3024845"/>
                <a:gd name="connsiteY397" fmla="*/ 613945 h 1059043"/>
                <a:gd name="connsiteX398" fmla="*/ 26094 w 3024845"/>
                <a:gd name="connsiteY398" fmla="*/ 614215 h 1059043"/>
                <a:gd name="connsiteX399" fmla="*/ 38507 w 3024845"/>
                <a:gd name="connsiteY399" fmla="*/ 616106 h 1059043"/>
                <a:gd name="connsiteX400" fmla="*/ 39014 w 3024845"/>
                <a:gd name="connsiteY400" fmla="*/ 617458 h 1059043"/>
                <a:gd name="connsiteX401" fmla="*/ 42560 w 3024845"/>
                <a:gd name="connsiteY401" fmla="*/ 626915 h 1059043"/>
                <a:gd name="connsiteX402" fmla="*/ 68907 w 3024845"/>
                <a:gd name="connsiteY402" fmla="*/ 629077 h 1059043"/>
                <a:gd name="connsiteX403" fmla="*/ 68907 w 3024845"/>
                <a:gd name="connsiteY403" fmla="*/ 505856 h 1059043"/>
                <a:gd name="connsiteX404" fmla="*/ 70934 w 3024845"/>
                <a:gd name="connsiteY404" fmla="*/ 505856 h 1059043"/>
                <a:gd name="connsiteX405" fmla="*/ 85121 w 3024845"/>
                <a:gd name="connsiteY405" fmla="*/ 505856 h 1059043"/>
                <a:gd name="connsiteX406" fmla="*/ 85121 w 3024845"/>
                <a:gd name="connsiteY406" fmla="*/ 369664 h 1059043"/>
                <a:gd name="connsiteX407" fmla="*/ 86894 w 3024845"/>
                <a:gd name="connsiteY407" fmla="*/ 369664 h 1059043"/>
                <a:gd name="connsiteX408" fmla="*/ 99308 w 3024845"/>
                <a:gd name="connsiteY408" fmla="*/ 369664 h 1059043"/>
                <a:gd name="connsiteX409" fmla="*/ 99308 w 3024845"/>
                <a:gd name="connsiteY409" fmla="*/ 255090 h 1059043"/>
                <a:gd name="connsiteX410" fmla="*/ 103361 w 3024845"/>
                <a:gd name="connsiteY410" fmla="*/ 226986 h 1059043"/>
                <a:gd name="connsiteX411" fmla="*/ 105388 w 3024845"/>
                <a:gd name="connsiteY411" fmla="*/ 226986 h 1059043"/>
                <a:gd name="connsiteX412" fmla="*/ 119575 w 3024845"/>
                <a:gd name="connsiteY41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35634 h 1059043"/>
                <a:gd name="connsiteX328" fmla="*/ 2180720 w 3024845"/>
                <a:gd name="connsiteY328" fmla="*/ 555577 h 1059043"/>
                <a:gd name="connsiteX329" fmla="*/ 2245574 w 3024845"/>
                <a:gd name="connsiteY329" fmla="*/ 555577 h 1059043"/>
                <a:gd name="connsiteX330" fmla="*/ 2245574 w 3024845"/>
                <a:gd name="connsiteY330" fmla="*/ 631239 h 1059043"/>
                <a:gd name="connsiteX331" fmla="*/ 2253681 w 3024845"/>
                <a:gd name="connsiteY331" fmla="*/ 631239 h 1059043"/>
                <a:gd name="connsiteX332" fmla="*/ 2255708 w 3024845"/>
                <a:gd name="connsiteY332" fmla="*/ 624754 h 1059043"/>
                <a:gd name="connsiteX333" fmla="*/ 2261788 w 3024845"/>
                <a:gd name="connsiteY333" fmla="*/ 624754 h 1059043"/>
                <a:gd name="connsiteX334" fmla="*/ 2263815 w 3024845"/>
                <a:gd name="connsiteY334" fmla="*/ 633401 h 1059043"/>
                <a:gd name="connsiteX335" fmla="*/ 2275975 w 3024845"/>
                <a:gd name="connsiteY335" fmla="*/ 633401 h 1059043"/>
                <a:gd name="connsiteX336" fmla="*/ 2275975 w 3024845"/>
                <a:gd name="connsiteY336" fmla="*/ 626915 h 1059043"/>
                <a:gd name="connsiteX337" fmla="*/ 2298268 w 3024845"/>
                <a:gd name="connsiteY337" fmla="*/ 626915 h 1059043"/>
                <a:gd name="connsiteX338" fmla="*/ 2298268 w 3024845"/>
                <a:gd name="connsiteY338" fmla="*/ 633401 h 1059043"/>
                <a:gd name="connsiteX339" fmla="*/ 2318535 w 3024845"/>
                <a:gd name="connsiteY339" fmla="*/ 633401 h 1059043"/>
                <a:gd name="connsiteX340" fmla="*/ 2318535 w 3024845"/>
                <a:gd name="connsiteY340" fmla="*/ 678798 h 1059043"/>
                <a:gd name="connsiteX341" fmla="*/ 2332722 w 3024845"/>
                <a:gd name="connsiteY341" fmla="*/ 678798 h 1059043"/>
                <a:gd name="connsiteX342" fmla="*/ 2332722 w 3024845"/>
                <a:gd name="connsiteY342" fmla="*/ 665827 h 1059043"/>
                <a:gd name="connsiteX343" fmla="*/ 2348936 w 3024845"/>
                <a:gd name="connsiteY343" fmla="*/ 665827 h 1059043"/>
                <a:gd name="connsiteX344" fmla="*/ 2348936 w 3024845"/>
                <a:gd name="connsiteY344" fmla="*/ 486400 h 1059043"/>
                <a:gd name="connsiteX345" fmla="*/ 2355016 w 3024845"/>
                <a:gd name="connsiteY345" fmla="*/ 479914 h 1059043"/>
                <a:gd name="connsiteX346" fmla="*/ 2427977 w 3024845"/>
                <a:gd name="connsiteY346" fmla="*/ 479914 h 1059043"/>
                <a:gd name="connsiteX347" fmla="*/ 2427977 w 3024845"/>
                <a:gd name="connsiteY347" fmla="*/ 488562 h 1059043"/>
                <a:gd name="connsiteX348" fmla="*/ 2438110 w 3024845"/>
                <a:gd name="connsiteY348" fmla="*/ 488562 h 1059043"/>
                <a:gd name="connsiteX349" fmla="*/ 2438110 w 3024845"/>
                <a:gd name="connsiteY349" fmla="*/ 603136 h 1059043"/>
                <a:gd name="connsiteX350" fmla="*/ 2460404 w 3024845"/>
                <a:gd name="connsiteY350" fmla="*/ 603136 h 1059043"/>
                <a:gd name="connsiteX351" fmla="*/ 2460404 w 3024845"/>
                <a:gd name="connsiteY351" fmla="*/ 536121 h 1059043"/>
                <a:gd name="connsiteX352" fmla="*/ 2486751 w 3024845"/>
                <a:gd name="connsiteY352" fmla="*/ 536121 h 1059043"/>
                <a:gd name="connsiteX353" fmla="*/ 2490804 w 3024845"/>
                <a:gd name="connsiteY353" fmla="*/ 531797 h 1059043"/>
                <a:gd name="connsiteX354" fmla="*/ 2498911 w 3024845"/>
                <a:gd name="connsiteY354" fmla="*/ 531797 h 1059043"/>
                <a:gd name="connsiteX355" fmla="*/ 2502964 w 3024845"/>
                <a:gd name="connsiteY355" fmla="*/ 536121 h 1059043"/>
                <a:gd name="connsiteX356" fmla="*/ 2525258 w 3024845"/>
                <a:gd name="connsiteY356" fmla="*/ 536121 h 1059043"/>
                <a:gd name="connsiteX357" fmla="*/ 2525258 w 3024845"/>
                <a:gd name="connsiteY357" fmla="*/ 419385 h 1059043"/>
                <a:gd name="connsiteX358" fmla="*/ 2582005 w 3024845"/>
                <a:gd name="connsiteY358" fmla="*/ 408576 h 1059043"/>
                <a:gd name="connsiteX359" fmla="*/ 2582005 w 3024845"/>
                <a:gd name="connsiteY359" fmla="*/ 409657 h 1059043"/>
                <a:gd name="connsiteX360" fmla="*/ 2582005 w 3024845"/>
                <a:gd name="connsiteY360" fmla="*/ 417223 h 1059043"/>
                <a:gd name="connsiteX361" fmla="*/ 2608352 w 3024845"/>
                <a:gd name="connsiteY361" fmla="*/ 417223 h 1059043"/>
                <a:gd name="connsiteX362" fmla="*/ 2608352 w 3024845"/>
                <a:gd name="connsiteY362" fmla="*/ 672313 h 1059043"/>
                <a:gd name="connsiteX363" fmla="*/ 2630646 w 3024845"/>
                <a:gd name="connsiteY363" fmla="*/ 672313 h 1059043"/>
                <a:gd name="connsiteX364" fmla="*/ 2630646 w 3024845"/>
                <a:gd name="connsiteY364" fmla="*/ 667989 h 1059043"/>
                <a:gd name="connsiteX365" fmla="*/ 2642806 w 3024845"/>
                <a:gd name="connsiteY365" fmla="*/ 667989 h 1059043"/>
                <a:gd name="connsiteX366" fmla="*/ 2642806 w 3024845"/>
                <a:gd name="connsiteY366" fmla="*/ 672313 h 1059043"/>
                <a:gd name="connsiteX367" fmla="*/ 2667126 w 3024845"/>
                <a:gd name="connsiteY367" fmla="*/ 672313 h 1059043"/>
                <a:gd name="connsiteX368" fmla="*/ 2667126 w 3024845"/>
                <a:gd name="connsiteY368" fmla="*/ 659342 h 1059043"/>
                <a:gd name="connsiteX369" fmla="*/ 2695500 w 3024845"/>
                <a:gd name="connsiteY369" fmla="*/ 659342 h 1059043"/>
                <a:gd name="connsiteX370" fmla="*/ 2707660 w 3024845"/>
                <a:gd name="connsiteY370" fmla="*/ 655018 h 1059043"/>
                <a:gd name="connsiteX371" fmla="*/ 2727927 w 3024845"/>
                <a:gd name="connsiteY371" fmla="*/ 659342 h 1059043"/>
                <a:gd name="connsiteX372" fmla="*/ 2727927 w 3024845"/>
                <a:gd name="connsiteY372" fmla="*/ 642048 h 1059043"/>
                <a:gd name="connsiteX373" fmla="*/ 2736034 w 3024845"/>
                <a:gd name="connsiteY373" fmla="*/ 642048 h 1059043"/>
                <a:gd name="connsiteX374" fmla="*/ 2736034 w 3024845"/>
                <a:gd name="connsiteY374" fmla="*/ 629077 h 1059043"/>
                <a:gd name="connsiteX375" fmla="*/ 2792781 w 3024845"/>
                <a:gd name="connsiteY375" fmla="*/ 629077 h 1059043"/>
                <a:gd name="connsiteX376" fmla="*/ 2792781 w 3024845"/>
                <a:gd name="connsiteY376" fmla="*/ 598812 h 1059043"/>
                <a:gd name="connsiteX377" fmla="*/ 2811021 w 3024845"/>
                <a:gd name="connsiteY377" fmla="*/ 598812 h 1059043"/>
                <a:gd name="connsiteX378" fmla="*/ 2811021 w 3024845"/>
                <a:gd name="connsiteY378" fmla="*/ 592327 h 1059043"/>
                <a:gd name="connsiteX379" fmla="*/ 2823181 w 3024845"/>
                <a:gd name="connsiteY379" fmla="*/ 592327 h 1059043"/>
                <a:gd name="connsiteX380" fmla="*/ 2823181 w 3024845"/>
                <a:gd name="connsiteY380" fmla="*/ 598812 h 1059043"/>
                <a:gd name="connsiteX381" fmla="*/ 2839395 w 3024845"/>
                <a:gd name="connsiteY381" fmla="*/ 598812 h 1059043"/>
                <a:gd name="connsiteX382" fmla="*/ 2839395 w 3024845"/>
                <a:gd name="connsiteY382" fmla="*/ 648533 h 1059043"/>
                <a:gd name="connsiteX383" fmla="*/ 2871822 w 3024845"/>
                <a:gd name="connsiteY383" fmla="*/ 648533 h 1059043"/>
                <a:gd name="connsiteX384" fmla="*/ 2871822 w 3024845"/>
                <a:gd name="connsiteY384" fmla="*/ 622592 h 1059043"/>
                <a:gd name="connsiteX385" fmla="*/ 2910329 w 3024845"/>
                <a:gd name="connsiteY385" fmla="*/ 622592 h 1059043"/>
                <a:gd name="connsiteX386" fmla="*/ 2910329 w 3024845"/>
                <a:gd name="connsiteY386" fmla="*/ 592327 h 1059043"/>
                <a:gd name="connsiteX387" fmla="*/ 2958970 w 3024845"/>
                <a:gd name="connsiteY387" fmla="*/ 592327 h 1059043"/>
                <a:gd name="connsiteX388" fmla="*/ 2958970 w 3024845"/>
                <a:gd name="connsiteY388" fmla="*/ 703483 h 1059043"/>
                <a:gd name="connsiteX389" fmla="*/ 2958970 w 3024845"/>
                <a:gd name="connsiteY389" fmla="*/ 717262 h 1059043"/>
                <a:gd name="connsiteX390" fmla="*/ 3024845 w 3024845"/>
                <a:gd name="connsiteY390" fmla="*/ 717262 h 1059043"/>
                <a:gd name="connsiteX391" fmla="*/ 3024845 w 3024845"/>
                <a:gd name="connsiteY391" fmla="*/ 1059043 h 1059043"/>
                <a:gd name="connsiteX392" fmla="*/ 2054 w 3024845"/>
                <a:gd name="connsiteY392" fmla="*/ 1056710 h 1059043"/>
                <a:gd name="connsiteX393" fmla="*/ 0 w 3024845"/>
                <a:gd name="connsiteY393" fmla="*/ 622592 h 1059043"/>
                <a:gd name="connsiteX394" fmla="*/ 20267 w 3024845"/>
                <a:gd name="connsiteY394" fmla="*/ 622592 h 1059043"/>
                <a:gd name="connsiteX395" fmla="*/ 20774 w 3024845"/>
                <a:gd name="connsiteY395" fmla="*/ 621511 h 1059043"/>
                <a:gd name="connsiteX396" fmla="*/ 24320 w 3024845"/>
                <a:gd name="connsiteY396" fmla="*/ 613945 h 1059043"/>
                <a:gd name="connsiteX397" fmla="*/ 26094 w 3024845"/>
                <a:gd name="connsiteY397" fmla="*/ 614215 h 1059043"/>
                <a:gd name="connsiteX398" fmla="*/ 38507 w 3024845"/>
                <a:gd name="connsiteY398" fmla="*/ 616106 h 1059043"/>
                <a:gd name="connsiteX399" fmla="*/ 39014 w 3024845"/>
                <a:gd name="connsiteY399" fmla="*/ 617458 h 1059043"/>
                <a:gd name="connsiteX400" fmla="*/ 42560 w 3024845"/>
                <a:gd name="connsiteY400" fmla="*/ 626915 h 1059043"/>
                <a:gd name="connsiteX401" fmla="*/ 68907 w 3024845"/>
                <a:gd name="connsiteY401" fmla="*/ 629077 h 1059043"/>
                <a:gd name="connsiteX402" fmla="*/ 68907 w 3024845"/>
                <a:gd name="connsiteY402" fmla="*/ 505856 h 1059043"/>
                <a:gd name="connsiteX403" fmla="*/ 70934 w 3024845"/>
                <a:gd name="connsiteY403" fmla="*/ 505856 h 1059043"/>
                <a:gd name="connsiteX404" fmla="*/ 85121 w 3024845"/>
                <a:gd name="connsiteY404" fmla="*/ 505856 h 1059043"/>
                <a:gd name="connsiteX405" fmla="*/ 85121 w 3024845"/>
                <a:gd name="connsiteY405" fmla="*/ 369664 h 1059043"/>
                <a:gd name="connsiteX406" fmla="*/ 86894 w 3024845"/>
                <a:gd name="connsiteY406" fmla="*/ 369664 h 1059043"/>
                <a:gd name="connsiteX407" fmla="*/ 99308 w 3024845"/>
                <a:gd name="connsiteY407" fmla="*/ 369664 h 1059043"/>
                <a:gd name="connsiteX408" fmla="*/ 99308 w 3024845"/>
                <a:gd name="connsiteY408" fmla="*/ 255090 h 1059043"/>
                <a:gd name="connsiteX409" fmla="*/ 103361 w 3024845"/>
                <a:gd name="connsiteY409" fmla="*/ 226986 h 1059043"/>
                <a:gd name="connsiteX410" fmla="*/ 105388 w 3024845"/>
                <a:gd name="connsiteY410" fmla="*/ 226986 h 1059043"/>
                <a:gd name="connsiteX411" fmla="*/ 119575 w 3024845"/>
                <a:gd name="connsiteY41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80720 w 3024845"/>
                <a:gd name="connsiteY327" fmla="*/ 555577 h 1059043"/>
                <a:gd name="connsiteX328" fmla="*/ 2245574 w 3024845"/>
                <a:gd name="connsiteY328" fmla="*/ 555577 h 1059043"/>
                <a:gd name="connsiteX329" fmla="*/ 2245574 w 3024845"/>
                <a:gd name="connsiteY329" fmla="*/ 631239 h 1059043"/>
                <a:gd name="connsiteX330" fmla="*/ 2253681 w 3024845"/>
                <a:gd name="connsiteY330" fmla="*/ 631239 h 1059043"/>
                <a:gd name="connsiteX331" fmla="*/ 2255708 w 3024845"/>
                <a:gd name="connsiteY331" fmla="*/ 624754 h 1059043"/>
                <a:gd name="connsiteX332" fmla="*/ 2261788 w 3024845"/>
                <a:gd name="connsiteY332" fmla="*/ 624754 h 1059043"/>
                <a:gd name="connsiteX333" fmla="*/ 2263815 w 3024845"/>
                <a:gd name="connsiteY333" fmla="*/ 633401 h 1059043"/>
                <a:gd name="connsiteX334" fmla="*/ 2275975 w 3024845"/>
                <a:gd name="connsiteY334" fmla="*/ 633401 h 1059043"/>
                <a:gd name="connsiteX335" fmla="*/ 2275975 w 3024845"/>
                <a:gd name="connsiteY335" fmla="*/ 626915 h 1059043"/>
                <a:gd name="connsiteX336" fmla="*/ 2298268 w 3024845"/>
                <a:gd name="connsiteY336" fmla="*/ 626915 h 1059043"/>
                <a:gd name="connsiteX337" fmla="*/ 2298268 w 3024845"/>
                <a:gd name="connsiteY337" fmla="*/ 633401 h 1059043"/>
                <a:gd name="connsiteX338" fmla="*/ 2318535 w 3024845"/>
                <a:gd name="connsiteY338" fmla="*/ 633401 h 1059043"/>
                <a:gd name="connsiteX339" fmla="*/ 2318535 w 3024845"/>
                <a:gd name="connsiteY339" fmla="*/ 678798 h 1059043"/>
                <a:gd name="connsiteX340" fmla="*/ 2332722 w 3024845"/>
                <a:gd name="connsiteY340" fmla="*/ 678798 h 1059043"/>
                <a:gd name="connsiteX341" fmla="*/ 2332722 w 3024845"/>
                <a:gd name="connsiteY341" fmla="*/ 665827 h 1059043"/>
                <a:gd name="connsiteX342" fmla="*/ 2348936 w 3024845"/>
                <a:gd name="connsiteY342" fmla="*/ 665827 h 1059043"/>
                <a:gd name="connsiteX343" fmla="*/ 2348936 w 3024845"/>
                <a:gd name="connsiteY343" fmla="*/ 486400 h 1059043"/>
                <a:gd name="connsiteX344" fmla="*/ 2355016 w 3024845"/>
                <a:gd name="connsiteY344" fmla="*/ 479914 h 1059043"/>
                <a:gd name="connsiteX345" fmla="*/ 2427977 w 3024845"/>
                <a:gd name="connsiteY345" fmla="*/ 479914 h 1059043"/>
                <a:gd name="connsiteX346" fmla="*/ 2427977 w 3024845"/>
                <a:gd name="connsiteY346" fmla="*/ 488562 h 1059043"/>
                <a:gd name="connsiteX347" fmla="*/ 2438110 w 3024845"/>
                <a:gd name="connsiteY347" fmla="*/ 488562 h 1059043"/>
                <a:gd name="connsiteX348" fmla="*/ 2438110 w 3024845"/>
                <a:gd name="connsiteY348" fmla="*/ 603136 h 1059043"/>
                <a:gd name="connsiteX349" fmla="*/ 2460404 w 3024845"/>
                <a:gd name="connsiteY349" fmla="*/ 603136 h 1059043"/>
                <a:gd name="connsiteX350" fmla="*/ 2460404 w 3024845"/>
                <a:gd name="connsiteY350" fmla="*/ 536121 h 1059043"/>
                <a:gd name="connsiteX351" fmla="*/ 2486751 w 3024845"/>
                <a:gd name="connsiteY351" fmla="*/ 536121 h 1059043"/>
                <a:gd name="connsiteX352" fmla="*/ 2490804 w 3024845"/>
                <a:gd name="connsiteY352" fmla="*/ 531797 h 1059043"/>
                <a:gd name="connsiteX353" fmla="*/ 2498911 w 3024845"/>
                <a:gd name="connsiteY353" fmla="*/ 531797 h 1059043"/>
                <a:gd name="connsiteX354" fmla="*/ 2502964 w 3024845"/>
                <a:gd name="connsiteY354" fmla="*/ 536121 h 1059043"/>
                <a:gd name="connsiteX355" fmla="*/ 2525258 w 3024845"/>
                <a:gd name="connsiteY355" fmla="*/ 536121 h 1059043"/>
                <a:gd name="connsiteX356" fmla="*/ 2525258 w 3024845"/>
                <a:gd name="connsiteY356" fmla="*/ 419385 h 1059043"/>
                <a:gd name="connsiteX357" fmla="*/ 2582005 w 3024845"/>
                <a:gd name="connsiteY357" fmla="*/ 408576 h 1059043"/>
                <a:gd name="connsiteX358" fmla="*/ 2582005 w 3024845"/>
                <a:gd name="connsiteY358" fmla="*/ 409657 h 1059043"/>
                <a:gd name="connsiteX359" fmla="*/ 2582005 w 3024845"/>
                <a:gd name="connsiteY359" fmla="*/ 417223 h 1059043"/>
                <a:gd name="connsiteX360" fmla="*/ 2608352 w 3024845"/>
                <a:gd name="connsiteY360" fmla="*/ 417223 h 1059043"/>
                <a:gd name="connsiteX361" fmla="*/ 2608352 w 3024845"/>
                <a:gd name="connsiteY361" fmla="*/ 672313 h 1059043"/>
                <a:gd name="connsiteX362" fmla="*/ 2630646 w 3024845"/>
                <a:gd name="connsiteY362" fmla="*/ 672313 h 1059043"/>
                <a:gd name="connsiteX363" fmla="*/ 2630646 w 3024845"/>
                <a:gd name="connsiteY363" fmla="*/ 667989 h 1059043"/>
                <a:gd name="connsiteX364" fmla="*/ 2642806 w 3024845"/>
                <a:gd name="connsiteY364" fmla="*/ 667989 h 1059043"/>
                <a:gd name="connsiteX365" fmla="*/ 2642806 w 3024845"/>
                <a:gd name="connsiteY365" fmla="*/ 672313 h 1059043"/>
                <a:gd name="connsiteX366" fmla="*/ 2667126 w 3024845"/>
                <a:gd name="connsiteY366" fmla="*/ 672313 h 1059043"/>
                <a:gd name="connsiteX367" fmla="*/ 2667126 w 3024845"/>
                <a:gd name="connsiteY367" fmla="*/ 659342 h 1059043"/>
                <a:gd name="connsiteX368" fmla="*/ 2695500 w 3024845"/>
                <a:gd name="connsiteY368" fmla="*/ 659342 h 1059043"/>
                <a:gd name="connsiteX369" fmla="*/ 2707660 w 3024845"/>
                <a:gd name="connsiteY369" fmla="*/ 655018 h 1059043"/>
                <a:gd name="connsiteX370" fmla="*/ 2727927 w 3024845"/>
                <a:gd name="connsiteY370" fmla="*/ 659342 h 1059043"/>
                <a:gd name="connsiteX371" fmla="*/ 2727927 w 3024845"/>
                <a:gd name="connsiteY371" fmla="*/ 642048 h 1059043"/>
                <a:gd name="connsiteX372" fmla="*/ 2736034 w 3024845"/>
                <a:gd name="connsiteY372" fmla="*/ 642048 h 1059043"/>
                <a:gd name="connsiteX373" fmla="*/ 2736034 w 3024845"/>
                <a:gd name="connsiteY373" fmla="*/ 629077 h 1059043"/>
                <a:gd name="connsiteX374" fmla="*/ 2792781 w 3024845"/>
                <a:gd name="connsiteY374" fmla="*/ 629077 h 1059043"/>
                <a:gd name="connsiteX375" fmla="*/ 2792781 w 3024845"/>
                <a:gd name="connsiteY375" fmla="*/ 598812 h 1059043"/>
                <a:gd name="connsiteX376" fmla="*/ 2811021 w 3024845"/>
                <a:gd name="connsiteY376" fmla="*/ 598812 h 1059043"/>
                <a:gd name="connsiteX377" fmla="*/ 2811021 w 3024845"/>
                <a:gd name="connsiteY377" fmla="*/ 592327 h 1059043"/>
                <a:gd name="connsiteX378" fmla="*/ 2823181 w 3024845"/>
                <a:gd name="connsiteY378" fmla="*/ 592327 h 1059043"/>
                <a:gd name="connsiteX379" fmla="*/ 2823181 w 3024845"/>
                <a:gd name="connsiteY379" fmla="*/ 598812 h 1059043"/>
                <a:gd name="connsiteX380" fmla="*/ 2839395 w 3024845"/>
                <a:gd name="connsiteY380" fmla="*/ 598812 h 1059043"/>
                <a:gd name="connsiteX381" fmla="*/ 2839395 w 3024845"/>
                <a:gd name="connsiteY381" fmla="*/ 648533 h 1059043"/>
                <a:gd name="connsiteX382" fmla="*/ 2871822 w 3024845"/>
                <a:gd name="connsiteY382" fmla="*/ 648533 h 1059043"/>
                <a:gd name="connsiteX383" fmla="*/ 2871822 w 3024845"/>
                <a:gd name="connsiteY383" fmla="*/ 622592 h 1059043"/>
                <a:gd name="connsiteX384" fmla="*/ 2910329 w 3024845"/>
                <a:gd name="connsiteY384" fmla="*/ 622592 h 1059043"/>
                <a:gd name="connsiteX385" fmla="*/ 2910329 w 3024845"/>
                <a:gd name="connsiteY385" fmla="*/ 592327 h 1059043"/>
                <a:gd name="connsiteX386" fmla="*/ 2958970 w 3024845"/>
                <a:gd name="connsiteY386" fmla="*/ 592327 h 1059043"/>
                <a:gd name="connsiteX387" fmla="*/ 2958970 w 3024845"/>
                <a:gd name="connsiteY387" fmla="*/ 703483 h 1059043"/>
                <a:gd name="connsiteX388" fmla="*/ 2958970 w 3024845"/>
                <a:gd name="connsiteY388" fmla="*/ 717262 h 1059043"/>
                <a:gd name="connsiteX389" fmla="*/ 3024845 w 3024845"/>
                <a:gd name="connsiteY389" fmla="*/ 717262 h 1059043"/>
                <a:gd name="connsiteX390" fmla="*/ 3024845 w 3024845"/>
                <a:gd name="connsiteY390" fmla="*/ 1059043 h 1059043"/>
                <a:gd name="connsiteX391" fmla="*/ 2054 w 3024845"/>
                <a:gd name="connsiteY391" fmla="*/ 1056710 h 1059043"/>
                <a:gd name="connsiteX392" fmla="*/ 0 w 3024845"/>
                <a:gd name="connsiteY392" fmla="*/ 622592 h 1059043"/>
                <a:gd name="connsiteX393" fmla="*/ 20267 w 3024845"/>
                <a:gd name="connsiteY393" fmla="*/ 622592 h 1059043"/>
                <a:gd name="connsiteX394" fmla="*/ 20774 w 3024845"/>
                <a:gd name="connsiteY394" fmla="*/ 621511 h 1059043"/>
                <a:gd name="connsiteX395" fmla="*/ 24320 w 3024845"/>
                <a:gd name="connsiteY395" fmla="*/ 613945 h 1059043"/>
                <a:gd name="connsiteX396" fmla="*/ 26094 w 3024845"/>
                <a:gd name="connsiteY396" fmla="*/ 614215 h 1059043"/>
                <a:gd name="connsiteX397" fmla="*/ 38507 w 3024845"/>
                <a:gd name="connsiteY397" fmla="*/ 616106 h 1059043"/>
                <a:gd name="connsiteX398" fmla="*/ 39014 w 3024845"/>
                <a:gd name="connsiteY398" fmla="*/ 617458 h 1059043"/>
                <a:gd name="connsiteX399" fmla="*/ 42560 w 3024845"/>
                <a:gd name="connsiteY399" fmla="*/ 626915 h 1059043"/>
                <a:gd name="connsiteX400" fmla="*/ 68907 w 3024845"/>
                <a:gd name="connsiteY400" fmla="*/ 629077 h 1059043"/>
                <a:gd name="connsiteX401" fmla="*/ 68907 w 3024845"/>
                <a:gd name="connsiteY401" fmla="*/ 505856 h 1059043"/>
                <a:gd name="connsiteX402" fmla="*/ 70934 w 3024845"/>
                <a:gd name="connsiteY402" fmla="*/ 505856 h 1059043"/>
                <a:gd name="connsiteX403" fmla="*/ 85121 w 3024845"/>
                <a:gd name="connsiteY403" fmla="*/ 505856 h 1059043"/>
                <a:gd name="connsiteX404" fmla="*/ 85121 w 3024845"/>
                <a:gd name="connsiteY404" fmla="*/ 369664 h 1059043"/>
                <a:gd name="connsiteX405" fmla="*/ 86894 w 3024845"/>
                <a:gd name="connsiteY405" fmla="*/ 369664 h 1059043"/>
                <a:gd name="connsiteX406" fmla="*/ 99308 w 3024845"/>
                <a:gd name="connsiteY406" fmla="*/ 369664 h 1059043"/>
                <a:gd name="connsiteX407" fmla="*/ 99308 w 3024845"/>
                <a:gd name="connsiteY407" fmla="*/ 255090 h 1059043"/>
                <a:gd name="connsiteX408" fmla="*/ 103361 w 3024845"/>
                <a:gd name="connsiteY408" fmla="*/ 226986 h 1059043"/>
                <a:gd name="connsiteX409" fmla="*/ 105388 w 3024845"/>
                <a:gd name="connsiteY409" fmla="*/ 226986 h 1059043"/>
                <a:gd name="connsiteX410" fmla="*/ 119575 w 3024845"/>
                <a:gd name="connsiteY41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80720 w 3024845"/>
                <a:gd name="connsiteY326" fmla="*/ 555577 h 1059043"/>
                <a:gd name="connsiteX327" fmla="*/ 2245574 w 3024845"/>
                <a:gd name="connsiteY327" fmla="*/ 555577 h 1059043"/>
                <a:gd name="connsiteX328" fmla="*/ 2245574 w 3024845"/>
                <a:gd name="connsiteY328" fmla="*/ 631239 h 1059043"/>
                <a:gd name="connsiteX329" fmla="*/ 2253681 w 3024845"/>
                <a:gd name="connsiteY329" fmla="*/ 631239 h 1059043"/>
                <a:gd name="connsiteX330" fmla="*/ 2255708 w 3024845"/>
                <a:gd name="connsiteY330" fmla="*/ 624754 h 1059043"/>
                <a:gd name="connsiteX331" fmla="*/ 2261788 w 3024845"/>
                <a:gd name="connsiteY331" fmla="*/ 624754 h 1059043"/>
                <a:gd name="connsiteX332" fmla="*/ 2263815 w 3024845"/>
                <a:gd name="connsiteY332" fmla="*/ 633401 h 1059043"/>
                <a:gd name="connsiteX333" fmla="*/ 2275975 w 3024845"/>
                <a:gd name="connsiteY333" fmla="*/ 633401 h 1059043"/>
                <a:gd name="connsiteX334" fmla="*/ 2275975 w 3024845"/>
                <a:gd name="connsiteY334" fmla="*/ 626915 h 1059043"/>
                <a:gd name="connsiteX335" fmla="*/ 2298268 w 3024845"/>
                <a:gd name="connsiteY335" fmla="*/ 626915 h 1059043"/>
                <a:gd name="connsiteX336" fmla="*/ 2298268 w 3024845"/>
                <a:gd name="connsiteY336" fmla="*/ 633401 h 1059043"/>
                <a:gd name="connsiteX337" fmla="*/ 2318535 w 3024845"/>
                <a:gd name="connsiteY337" fmla="*/ 633401 h 1059043"/>
                <a:gd name="connsiteX338" fmla="*/ 2318535 w 3024845"/>
                <a:gd name="connsiteY338" fmla="*/ 678798 h 1059043"/>
                <a:gd name="connsiteX339" fmla="*/ 2332722 w 3024845"/>
                <a:gd name="connsiteY339" fmla="*/ 678798 h 1059043"/>
                <a:gd name="connsiteX340" fmla="*/ 2332722 w 3024845"/>
                <a:gd name="connsiteY340" fmla="*/ 665827 h 1059043"/>
                <a:gd name="connsiteX341" fmla="*/ 2348936 w 3024845"/>
                <a:gd name="connsiteY341" fmla="*/ 665827 h 1059043"/>
                <a:gd name="connsiteX342" fmla="*/ 2348936 w 3024845"/>
                <a:gd name="connsiteY342" fmla="*/ 486400 h 1059043"/>
                <a:gd name="connsiteX343" fmla="*/ 2355016 w 3024845"/>
                <a:gd name="connsiteY343" fmla="*/ 479914 h 1059043"/>
                <a:gd name="connsiteX344" fmla="*/ 2427977 w 3024845"/>
                <a:gd name="connsiteY344" fmla="*/ 479914 h 1059043"/>
                <a:gd name="connsiteX345" fmla="*/ 2427977 w 3024845"/>
                <a:gd name="connsiteY345" fmla="*/ 488562 h 1059043"/>
                <a:gd name="connsiteX346" fmla="*/ 2438110 w 3024845"/>
                <a:gd name="connsiteY346" fmla="*/ 488562 h 1059043"/>
                <a:gd name="connsiteX347" fmla="*/ 2438110 w 3024845"/>
                <a:gd name="connsiteY347" fmla="*/ 603136 h 1059043"/>
                <a:gd name="connsiteX348" fmla="*/ 2460404 w 3024845"/>
                <a:gd name="connsiteY348" fmla="*/ 603136 h 1059043"/>
                <a:gd name="connsiteX349" fmla="*/ 2460404 w 3024845"/>
                <a:gd name="connsiteY349" fmla="*/ 536121 h 1059043"/>
                <a:gd name="connsiteX350" fmla="*/ 2486751 w 3024845"/>
                <a:gd name="connsiteY350" fmla="*/ 536121 h 1059043"/>
                <a:gd name="connsiteX351" fmla="*/ 2490804 w 3024845"/>
                <a:gd name="connsiteY351" fmla="*/ 531797 h 1059043"/>
                <a:gd name="connsiteX352" fmla="*/ 2498911 w 3024845"/>
                <a:gd name="connsiteY352" fmla="*/ 531797 h 1059043"/>
                <a:gd name="connsiteX353" fmla="*/ 2502964 w 3024845"/>
                <a:gd name="connsiteY353" fmla="*/ 536121 h 1059043"/>
                <a:gd name="connsiteX354" fmla="*/ 2525258 w 3024845"/>
                <a:gd name="connsiteY354" fmla="*/ 536121 h 1059043"/>
                <a:gd name="connsiteX355" fmla="*/ 2525258 w 3024845"/>
                <a:gd name="connsiteY355" fmla="*/ 419385 h 1059043"/>
                <a:gd name="connsiteX356" fmla="*/ 2582005 w 3024845"/>
                <a:gd name="connsiteY356" fmla="*/ 408576 h 1059043"/>
                <a:gd name="connsiteX357" fmla="*/ 2582005 w 3024845"/>
                <a:gd name="connsiteY357" fmla="*/ 409657 h 1059043"/>
                <a:gd name="connsiteX358" fmla="*/ 2582005 w 3024845"/>
                <a:gd name="connsiteY358" fmla="*/ 417223 h 1059043"/>
                <a:gd name="connsiteX359" fmla="*/ 2608352 w 3024845"/>
                <a:gd name="connsiteY359" fmla="*/ 417223 h 1059043"/>
                <a:gd name="connsiteX360" fmla="*/ 2608352 w 3024845"/>
                <a:gd name="connsiteY360" fmla="*/ 672313 h 1059043"/>
                <a:gd name="connsiteX361" fmla="*/ 2630646 w 3024845"/>
                <a:gd name="connsiteY361" fmla="*/ 672313 h 1059043"/>
                <a:gd name="connsiteX362" fmla="*/ 2630646 w 3024845"/>
                <a:gd name="connsiteY362" fmla="*/ 667989 h 1059043"/>
                <a:gd name="connsiteX363" fmla="*/ 2642806 w 3024845"/>
                <a:gd name="connsiteY363" fmla="*/ 667989 h 1059043"/>
                <a:gd name="connsiteX364" fmla="*/ 2642806 w 3024845"/>
                <a:gd name="connsiteY364" fmla="*/ 672313 h 1059043"/>
                <a:gd name="connsiteX365" fmla="*/ 2667126 w 3024845"/>
                <a:gd name="connsiteY365" fmla="*/ 672313 h 1059043"/>
                <a:gd name="connsiteX366" fmla="*/ 2667126 w 3024845"/>
                <a:gd name="connsiteY366" fmla="*/ 659342 h 1059043"/>
                <a:gd name="connsiteX367" fmla="*/ 2695500 w 3024845"/>
                <a:gd name="connsiteY367" fmla="*/ 659342 h 1059043"/>
                <a:gd name="connsiteX368" fmla="*/ 2707660 w 3024845"/>
                <a:gd name="connsiteY368" fmla="*/ 655018 h 1059043"/>
                <a:gd name="connsiteX369" fmla="*/ 2727927 w 3024845"/>
                <a:gd name="connsiteY369" fmla="*/ 659342 h 1059043"/>
                <a:gd name="connsiteX370" fmla="*/ 2727927 w 3024845"/>
                <a:gd name="connsiteY370" fmla="*/ 642048 h 1059043"/>
                <a:gd name="connsiteX371" fmla="*/ 2736034 w 3024845"/>
                <a:gd name="connsiteY371" fmla="*/ 642048 h 1059043"/>
                <a:gd name="connsiteX372" fmla="*/ 2736034 w 3024845"/>
                <a:gd name="connsiteY372" fmla="*/ 629077 h 1059043"/>
                <a:gd name="connsiteX373" fmla="*/ 2792781 w 3024845"/>
                <a:gd name="connsiteY373" fmla="*/ 629077 h 1059043"/>
                <a:gd name="connsiteX374" fmla="*/ 2792781 w 3024845"/>
                <a:gd name="connsiteY374" fmla="*/ 598812 h 1059043"/>
                <a:gd name="connsiteX375" fmla="*/ 2811021 w 3024845"/>
                <a:gd name="connsiteY375" fmla="*/ 598812 h 1059043"/>
                <a:gd name="connsiteX376" fmla="*/ 2811021 w 3024845"/>
                <a:gd name="connsiteY376" fmla="*/ 592327 h 1059043"/>
                <a:gd name="connsiteX377" fmla="*/ 2823181 w 3024845"/>
                <a:gd name="connsiteY377" fmla="*/ 592327 h 1059043"/>
                <a:gd name="connsiteX378" fmla="*/ 2823181 w 3024845"/>
                <a:gd name="connsiteY378" fmla="*/ 598812 h 1059043"/>
                <a:gd name="connsiteX379" fmla="*/ 2839395 w 3024845"/>
                <a:gd name="connsiteY379" fmla="*/ 598812 h 1059043"/>
                <a:gd name="connsiteX380" fmla="*/ 2839395 w 3024845"/>
                <a:gd name="connsiteY380" fmla="*/ 648533 h 1059043"/>
                <a:gd name="connsiteX381" fmla="*/ 2871822 w 3024845"/>
                <a:gd name="connsiteY381" fmla="*/ 648533 h 1059043"/>
                <a:gd name="connsiteX382" fmla="*/ 2871822 w 3024845"/>
                <a:gd name="connsiteY382" fmla="*/ 622592 h 1059043"/>
                <a:gd name="connsiteX383" fmla="*/ 2910329 w 3024845"/>
                <a:gd name="connsiteY383" fmla="*/ 622592 h 1059043"/>
                <a:gd name="connsiteX384" fmla="*/ 2910329 w 3024845"/>
                <a:gd name="connsiteY384" fmla="*/ 592327 h 1059043"/>
                <a:gd name="connsiteX385" fmla="*/ 2958970 w 3024845"/>
                <a:gd name="connsiteY385" fmla="*/ 592327 h 1059043"/>
                <a:gd name="connsiteX386" fmla="*/ 2958970 w 3024845"/>
                <a:gd name="connsiteY386" fmla="*/ 703483 h 1059043"/>
                <a:gd name="connsiteX387" fmla="*/ 2958970 w 3024845"/>
                <a:gd name="connsiteY387" fmla="*/ 717262 h 1059043"/>
                <a:gd name="connsiteX388" fmla="*/ 3024845 w 3024845"/>
                <a:gd name="connsiteY388" fmla="*/ 717262 h 1059043"/>
                <a:gd name="connsiteX389" fmla="*/ 3024845 w 3024845"/>
                <a:gd name="connsiteY389" fmla="*/ 1059043 h 1059043"/>
                <a:gd name="connsiteX390" fmla="*/ 2054 w 3024845"/>
                <a:gd name="connsiteY390" fmla="*/ 1056710 h 1059043"/>
                <a:gd name="connsiteX391" fmla="*/ 0 w 3024845"/>
                <a:gd name="connsiteY391" fmla="*/ 622592 h 1059043"/>
                <a:gd name="connsiteX392" fmla="*/ 20267 w 3024845"/>
                <a:gd name="connsiteY392" fmla="*/ 622592 h 1059043"/>
                <a:gd name="connsiteX393" fmla="*/ 20774 w 3024845"/>
                <a:gd name="connsiteY393" fmla="*/ 621511 h 1059043"/>
                <a:gd name="connsiteX394" fmla="*/ 24320 w 3024845"/>
                <a:gd name="connsiteY394" fmla="*/ 613945 h 1059043"/>
                <a:gd name="connsiteX395" fmla="*/ 26094 w 3024845"/>
                <a:gd name="connsiteY395" fmla="*/ 614215 h 1059043"/>
                <a:gd name="connsiteX396" fmla="*/ 38507 w 3024845"/>
                <a:gd name="connsiteY396" fmla="*/ 616106 h 1059043"/>
                <a:gd name="connsiteX397" fmla="*/ 39014 w 3024845"/>
                <a:gd name="connsiteY397" fmla="*/ 617458 h 1059043"/>
                <a:gd name="connsiteX398" fmla="*/ 42560 w 3024845"/>
                <a:gd name="connsiteY398" fmla="*/ 626915 h 1059043"/>
                <a:gd name="connsiteX399" fmla="*/ 68907 w 3024845"/>
                <a:gd name="connsiteY399" fmla="*/ 629077 h 1059043"/>
                <a:gd name="connsiteX400" fmla="*/ 68907 w 3024845"/>
                <a:gd name="connsiteY400" fmla="*/ 505856 h 1059043"/>
                <a:gd name="connsiteX401" fmla="*/ 70934 w 3024845"/>
                <a:gd name="connsiteY401" fmla="*/ 505856 h 1059043"/>
                <a:gd name="connsiteX402" fmla="*/ 85121 w 3024845"/>
                <a:gd name="connsiteY402" fmla="*/ 505856 h 1059043"/>
                <a:gd name="connsiteX403" fmla="*/ 85121 w 3024845"/>
                <a:gd name="connsiteY403" fmla="*/ 369664 h 1059043"/>
                <a:gd name="connsiteX404" fmla="*/ 86894 w 3024845"/>
                <a:gd name="connsiteY404" fmla="*/ 369664 h 1059043"/>
                <a:gd name="connsiteX405" fmla="*/ 99308 w 3024845"/>
                <a:gd name="connsiteY405" fmla="*/ 369664 h 1059043"/>
                <a:gd name="connsiteX406" fmla="*/ 99308 w 3024845"/>
                <a:gd name="connsiteY406" fmla="*/ 255090 h 1059043"/>
                <a:gd name="connsiteX407" fmla="*/ 103361 w 3024845"/>
                <a:gd name="connsiteY407" fmla="*/ 226986 h 1059043"/>
                <a:gd name="connsiteX408" fmla="*/ 105388 w 3024845"/>
                <a:gd name="connsiteY408" fmla="*/ 226986 h 1059043"/>
                <a:gd name="connsiteX409" fmla="*/ 119575 w 3024845"/>
                <a:gd name="connsiteY40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131868 h 1059043"/>
                <a:gd name="connsiteX317" fmla="*/ 2144240 w 3024845"/>
                <a:gd name="connsiteY317" fmla="*/ 125383 h 1059043"/>
                <a:gd name="connsiteX318" fmla="*/ 2150320 w 3024845"/>
                <a:gd name="connsiteY318" fmla="*/ 118897 h 1059043"/>
                <a:gd name="connsiteX319" fmla="*/ 2150320 w 3024845"/>
                <a:gd name="connsiteY319" fmla="*/ 60529 h 1059043"/>
                <a:gd name="connsiteX320" fmla="*/ 2152346 w 3024845"/>
                <a:gd name="connsiteY320" fmla="*/ 56206 h 1059043"/>
                <a:gd name="connsiteX321" fmla="*/ 2152346 w 3024845"/>
                <a:gd name="connsiteY321" fmla="*/ 0 h 1059043"/>
                <a:gd name="connsiteX322" fmla="*/ 2162480 w 3024845"/>
                <a:gd name="connsiteY322" fmla="*/ 118897 h 1059043"/>
                <a:gd name="connsiteX323" fmla="*/ 2168560 w 3024845"/>
                <a:gd name="connsiteY323" fmla="*/ 125383 h 1059043"/>
                <a:gd name="connsiteX324" fmla="*/ 2166533 w 3024845"/>
                <a:gd name="connsiteY324" fmla="*/ 131868 h 1059043"/>
                <a:gd name="connsiteX325" fmla="*/ 2180720 w 3024845"/>
                <a:gd name="connsiteY325" fmla="*/ 555577 h 1059043"/>
                <a:gd name="connsiteX326" fmla="*/ 2245574 w 3024845"/>
                <a:gd name="connsiteY326" fmla="*/ 555577 h 1059043"/>
                <a:gd name="connsiteX327" fmla="*/ 2245574 w 3024845"/>
                <a:gd name="connsiteY327" fmla="*/ 631239 h 1059043"/>
                <a:gd name="connsiteX328" fmla="*/ 2253681 w 3024845"/>
                <a:gd name="connsiteY328" fmla="*/ 631239 h 1059043"/>
                <a:gd name="connsiteX329" fmla="*/ 2255708 w 3024845"/>
                <a:gd name="connsiteY329" fmla="*/ 624754 h 1059043"/>
                <a:gd name="connsiteX330" fmla="*/ 2261788 w 3024845"/>
                <a:gd name="connsiteY330" fmla="*/ 624754 h 1059043"/>
                <a:gd name="connsiteX331" fmla="*/ 2263815 w 3024845"/>
                <a:gd name="connsiteY331" fmla="*/ 633401 h 1059043"/>
                <a:gd name="connsiteX332" fmla="*/ 2275975 w 3024845"/>
                <a:gd name="connsiteY332" fmla="*/ 633401 h 1059043"/>
                <a:gd name="connsiteX333" fmla="*/ 2275975 w 3024845"/>
                <a:gd name="connsiteY333" fmla="*/ 626915 h 1059043"/>
                <a:gd name="connsiteX334" fmla="*/ 2298268 w 3024845"/>
                <a:gd name="connsiteY334" fmla="*/ 626915 h 1059043"/>
                <a:gd name="connsiteX335" fmla="*/ 2298268 w 3024845"/>
                <a:gd name="connsiteY335" fmla="*/ 633401 h 1059043"/>
                <a:gd name="connsiteX336" fmla="*/ 2318535 w 3024845"/>
                <a:gd name="connsiteY336" fmla="*/ 633401 h 1059043"/>
                <a:gd name="connsiteX337" fmla="*/ 2318535 w 3024845"/>
                <a:gd name="connsiteY337" fmla="*/ 678798 h 1059043"/>
                <a:gd name="connsiteX338" fmla="*/ 2332722 w 3024845"/>
                <a:gd name="connsiteY338" fmla="*/ 678798 h 1059043"/>
                <a:gd name="connsiteX339" fmla="*/ 2332722 w 3024845"/>
                <a:gd name="connsiteY339" fmla="*/ 665827 h 1059043"/>
                <a:gd name="connsiteX340" fmla="*/ 2348936 w 3024845"/>
                <a:gd name="connsiteY340" fmla="*/ 665827 h 1059043"/>
                <a:gd name="connsiteX341" fmla="*/ 2348936 w 3024845"/>
                <a:gd name="connsiteY341" fmla="*/ 486400 h 1059043"/>
                <a:gd name="connsiteX342" fmla="*/ 2355016 w 3024845"/>
                <a:gd name="connsiteY342" fmla="*/ 479914 h 1059043"/>
                <a:gd name="connsiteX343" fmla="*/ 2427977 w 3024845"/>
                <a:gd name="connsiteY343" fmla="*/ 479914 h 1059043"/>
                <a:gd name="connsiteX344" fmla="*/ 2427977 w 3024845"/>
                <a:gd name="connsiteY344" fmla="*/ 488562 h 1059043"/>
                <a:gd name="connsiteX345" fmla="*/ 2438110 w 3024845"/>
                <a:gd name="connsiteY345" fmla="*/ 488562 h 1059043"/>
                <a:gd name="connsiteX346" fmla="*/ 2438110 w 3024845"/>
                <a:gd name="connsiteY346" fmla="*/ 603136 h 1059043"/>
                <a:gd name="connsiteX347" fmla="*/ 2460404 w 3024845"/>
                <a:gd name="connsiteY347" fmla="*/ 603136 h 1059043"/>
                <a:gd name="connsiteX348" fmla="*/ 2460404 w 3024845"/>
                <a:gd name="connsiteY348" fmla="*/ 536121 h 1059043"/>
                <a:gd name="connsiteX349" fmla="*/ 2486751 w 3024845"/>
                <a:gd name="connsiteY349" fmla="*/ 536121 h 1059043"/>
                <a:gd name="connsiteX350" fmla="*/ 2490804 w 3024845"/>
                <a:gd name="connsiteY350" fmla="*/ 531797 h 1059043"/>
                <a:gd name="connsiteX351" fmla="*/ 2498911 w 3024845"/>
                <a:gd name="connsiteY351" fmla="*/ 531797 h 1059043"/>
                <a:gd name="connsiteX352" fmla="*/ 2502964 w 3024845"/>
                <a:gd name="connsiteY352" fmla="*/ 536121 h 1059043"/>
                <a:gd name="connsiteX353" fmla="*/ 2525258 w 3024845"/>
                <a:gd name="connsiteY353" fmla="*/ 536121 h 1059043"/>
                <a:gd name="connsiteX354" fmla="*/ 2525258 w 3024845"/>
                <a:gd name="connsiteY354" fmla="*/ 419385 h 1059043"/>
                <a:gd name="connsiteX355" fmla="*/ 2582005 w 3024845"/>
                <a:gd name="connsiteY355" fmla="*/ 408576 h 1059043"/>
                <a:gd name="connsiteX356" fmla="*/ 2582005 w 3024845"/>
                <a:gd name="connsiteY356" fmla="*/ 409657 h 1059043"/>
                <a:gd name="connsiteX357" fmla="*/ 2582005 w 3024845"/>
                <a:gd name="connsiteY357" fmla="*/ 417223 h 1059043"/>
                <a:gd name="connsiteX358" fmla="*/ 2608352 w 3024845"/>
                <a:gd name="connsiteY358" fmla="*/ 417223 h 1059043"/>
                <a:gd name="connsiteX359" fmla="*/ 2608352 w 3024845"/>
                <a:gd name="connsiteY359" fmla="*/ 672313 h 1059043"/>
                <a:gd name="connsiteX360" fmla="*/ 2630646 w 3024845"/>
                <a:gd name="connsiteY360" fmla="*/ 672313 h 1059043"/>
                <a:gd name="connsiteX361" fmla="*/ 2630646 w 3024845"/>
                <a:gd name="connsiteY361" fmla="*/ 667989 h 1059043"/>
                <a:gd name="connsiteX362" fmla="*/ 2642806 w 3024845"/>
                <a:gd name="connsiteY362" fmla="*/ 667989 h 1059043"/>
                <a:gd name="connsiteX363" fmla="*/ 2642806 w 3024845"/>
                <a:gd name="connsiteY363" fmla="*/ 672313 h 1059043"/>
                <a:gd name="connsiteX364" fmla="*/ 2667126 w 3024845"/>
                <a:gd name="connsiteY364" fmla="*/ 672313 h 1059043"/>
                <a:gd name="connsiteX365" fmla="*/ 2667126 w 3024845"/>
                <a:gd name="connsiteY365" fmla="*/ 659342 h 1059043"/>
                <a:gd name="connsiteX366" fmla="*/ 2695500 w 3024845"/>
                <a:gd name="connsiteY366" fmla="*/ 659342 h 1059043"/>
                <a:gd name="connsiteX367" fmla="*/ 2707660 w 3024845"/>
                <a:gd name="connsiteY367" fmla="*/ 655018 h 1059043"/>
                <a:gd name="connsiteX368" fmla="*/ 2727927 w 3024845"/>
                <a:gd name="connsiteY368" fmla="*/ 659342 h 1059043"/>
                <a:gd name="connsiteX369" fmla="*/ 2727927 w 3024845"/>
                <a:gd name="connsiteY369" fmla="*/ 642048 h 1059043"/>
                <a:gd name="connsiteX370" fmla="*/ 2736034 w 3024845"/>
                <a:gd name="connsiteY370" fmla="*/ 642048 h 1059043"/>
                <a:gd name="connsiteX371" fmla="*/ 2736034 w 3024845"/>
                <a:gd name="connsiteY371" fmla="*/ 629077 h 1059043"/>
                <a:gd name="connsiteX372" fmla="*/ 2792781 w 3024845"/>
                <a:gd name="connsiteY372" fmla="*/ 629077 h 1059043"/>
                <a:gd name="connsiteX373" fmla="*/ 2792781 w 3024845"/>
                <a:gd name="connsiteY373" fmla="*/ 598812 h 1059043"/>
                <a:gd name="connsiteX374" fmla="*/ 2811021 w 3024845"/>
                <a:gd name="connsiteY374" fmla="*/ 598812 h 1059043"/>
                <a:gd name="connsiteX375" fmla="*/ 2811021 w 3024845"/>
                <a:gd name="connsiteY375" fmla="*/ 592327 h 1059043"/>
                <a:gd name="connsiteX376" fmla="*/ 2823181 w 3024845"/>
                <a:gd name="connsiteY376" fmla="*/ 592327 h 1059043"/>
                <a:gd name="connsiteX377" fmla="*/ 2823181 w 3024845"/>
                <a:gd name="connsiteY377" fmla="*/ 598812 h 1059043"/>
                <a:gd name="connsiteX378" fmla="*/ 2839395 w 3024845"/>
                <a:gd name="connsiteY378" fmla="*/ 598812 h 1059043"/>
                <a:gd name="connsiteX379" fmla="*/ 2839395 w 3024845"/>
                <a:gd name="connsiteY379" fmla="*/ 648533 h 1059043"/>
                <a:gd name="connsiteX380" fmla="*/ 2871822 w 3024845"/>
                <a:gd name="connsiteY380" fmla="*/ 648533 h 1059043"/>
                <a:gd name="connsiteX381" fmla="*/ 2871822 w 3024845"/>
                <a:gd name="connsiteY381" fmla="*/ 622592 h 1059043"/>
                <a:gd name="connsiteX382" fmla="*/ 2910329 w 3024845"/>
                <a:gd name="connsiteY382" fmla="*/ 622592 h 1059043"/>
                <a:gd name="connsiteX383" fmla="*/ 2910329 w 3024845"/>
                <a:gd name="connsiteY383" fmla="*/ 592327 h 1059043"/>
                <a:gd name="connsiteX384" fmla="*/ 2958970 w 3024845"/>
                <a:gd name="connsiteY384" fmla="*/ 592327 h 1059043"/>
                <a:gd name="connsiteX385" fmla="*/ 2958970 w 3024845"/>
                <a:gd name="connsiteY385" fmla="*/ 703483 h 1059043"/>
                <a:gd name="connsiteX386" fmla="*/ 2958970 w 3024845"/>
                <a:gd name="connsiteY386" fmla="*/ 717262 h 1059043"/>
                <a:gd name="connsiteX387" fmla="*/ 3024845 w 3024845"/>
                <a:gd name="connsiteY387" fmla="*/ 717262 h 1059043"/>
                <a:gd name="connsiteX388" fmla="*/ 3024845 w 3024845"/>
                <a:gd name="connsiteY388" fmla="*/ 1059043 h 1059043"/>
                <a:gd name="connsiteX389" fmla="*/ 2054 w 3024845"/>
                <a:gd name="connsiteY389" fmla="*/ 1056710 h 1059043"/>
                <a:gd name="connsiteX390" fmla="*/ 0 w 3024845"/>
                <a:gd name="connsiteY390" fmla="*/ 622592 h 1059043"/>
                <a:gd name="connsiteX391" fmla="*/ 20267 w 3024845"/>
                <a:gd name="connsiteY391" fmla="*/ 622592 h 1059043"/>
                <a:gd name="connsiteX392" fmla="*/ 20774 w 3024845"/>
                <a:gd name="connsiteY392" fmla="*/ 621511 h 1059043"/>
                <a:gd name="connsiteX393" fmla="*/ 24320 w 3024845"/>
                <a:gd name="connsiteY393" fmla="*/ 613945 h 1059043"/>
                <a:gd name="connsiteX394" fmla="*/ 26094 w 3024845"/>
                <a:gd name="connsiteY394" fmla="*/ 614215 h 1059043"/>
                <a:gd name="connsiteX395" fmla="*/ 38507 w 3024845"/>
                <a:gd name="connsiteY395" fmla="*/ 616106 h 1059043"/>
                <a:gd name="connsiteX396" fmla="*/ 39014 w 3024845"/>
                <a:gd name="connsiteY396" fmla="*/ 617458 h 1059043"/>
                <a:gd name="connsiteX397" fmla="*/ 42560 w 3024845"/>
                <a:gd name="connsiteY397" fmla="*/ 626915 h 1059043"/>
                <a:gd name="connsiteX398" fmla="*/ 68907 w 3024845"/>
                <a:gd name="connsiteY398" fmla="*/ 629077 h 1059043"/>
                <a:gd name="connsiteX399" fmla="*/ 68907 w 3024845"/>
                <a:gd name="connsiteY399" fmla="*/ 505856 h 1059043"/>
                <a:gd name="connsiteX400" fmla="*/ 70934 w 3024845"/>
                <a:gd name="connsiteY400" fmla="*/ 505856 h 1059043"/>
                <a:gd name="connsiteX401" fmla="*/ 85121 w 3024845"/>
                <a:gd name="connsiteY401" fmla="*/ 505856 h 1059043"/>
                <a:gd name="connsiteX402" fmla="*/ 85121 w 3024845"/>
                <a:gd name="connsiteY402" fmla="*/ 369664 h 1059043"/>
                <a:gd name="connsiteX403" fmla="*/ 86894 w 3024845"/>
                <a:gd name="connsiteY403" fmla="*/ 369664 h 1059043"/>
                <a:gd name="connsiteX404" fmla="*/ 99308 w 3024845"/>
                <a:gd name="connsiteY404" fmla="*/ 369664 h 1059043"/>
                <a:gd name="connsiteX405" fmla="*/ 99308 w 3024845"/>
                <a:gd name="connsiteY405" fmla="*/ 255090 h 1059043"/>
                <a:gd name="connsiteX406" fmla="*/ 103361 w 3024845"/>
                <a:gd name="connsiteY406" fmla="*/ 226986 h 1059043"/>
                <a:gd name="connsiteX407" fmla="*/ 105388 w 3024845"/>
                <a:gd name="connsiteY407" fmla="*/ 226986 h 1059043"/>
                <a:gd name="connsiteX408" fmla="*/ 119575 w 3024845"/>
                <a:gd name="connsiteY40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14016 h 1059043"/>
                <a:gd name="connsiteX315" fmla="*/ 2146266 w 3024845"/>
                <a:gd name="connsiteY315" fmla="*/ 131868 h 1059043"/>
                <a:gd name="connsiteX316" fmla="*/ 2144240 w 3024845"/>
                <a:gd name="connsiteY316" fmla="*/ 125383 h 1059043"/>
                <a:gd name="connsiteX317" fmla="*/ 2150320 w 3024845"/>
                <a:gd name="connsiteY317" fmla="*/ 118897 h 1059043"/>
                <a:gd name="connsiteX318" fmla="*/ 2150320 w 3024845"/>
                <a:gd name="connsiteY318" fmla="*/ 60529 h 1059043"/>
                <a:gd name="connsiteX319" fmla="*/ 2152346 w 3024845"/>
                <a:gd name="connsiteY319" fmla="*/ 56206 h 1059043"/>
                <a:gd name="connsiteX320" fmla="*/ 2152346 w 3024845"/>
                <a:gd name="connsiteY320" fmla="*/ 0 h 1059043"/>
                <a:gd name="connsiteX321" fmla="*/ 2162480 w 3024845"/>
                <a:gd name="connsiteY321" fmla="*/ 118897 h 1059043"/>
                <a:gd name="connsiteX322" fmla="*/ 2168560 w 3024845"/>
                <a:gd name="connsiteY322" fmla="*/ 125383 h 1059043"/>
                <a:gd name="connsiteX323" fmla="*/ 2166533 w 3024845"/>
                <a:gd name="connsiteY323" fmla="*/ 131868 h 1059043"/>
                <a:gd name="connsiteX324" fmla="*/ 2180720 w 3024845"/>
                <a:gd name="connsiteY324" fmla="*/ 555577 h 1059043"/>
                <a:gd name="connsiteX325" fmla="*/ 2245574 w 3024845"/>
                <a:gd name="connsiteY325" fmla="*/ 555577 h 1059043"/>
                <a:gd name="connsiteX326" fmla="*/ 2245574 w 3024845"/>
                <a:gd name="connsiteY326" fmla="*/ 631239 h 1059043"/>
                <a:gd name="connsiteX327" fmla="*/ 2253681 w 3024845"/>
                <a:gd name="connsiteY327" fmla="*/ 631239 h 1059043"/>
                <a:gd name="connsiteX328" fmla="*/ 2255708 w 3024845"/>
                <a:gd name="connsiteY328" fmla="*/ 624754 h 1059043"/>
                <a:gd name="connsiteX329" fmla="*/ 2261788 w 3024845"/>
                <a:gd name="connsiteY329" fmla="*/ 624754 h 1059043"/>
                <a:gd name="connsiteX330" fmla="*/ 2263815 w 3024845"/>
                <a:gd name="connsiteY330" fmla="*/ 633401 h 1059043"/>
                <a:gd name="connsiteX331" fmla="*/ 2275975 w 3024845"/>
                <a:gd name="connsiteY331" fmla="*/ 633401 h 1059043"/>
                <a:gd name="connsiteX332" fmla="*/ 2275975 w 3024845"/>
                <a:gd name="connsiteY332" fmla="*/ 626915 h 1059043"/>
                <a:gd name="connsiteX333" fmla="*/ 2298268 w 3024845"/>
                <a:gd name="connsiteY333" fmla="*/ 626915 h 1059043"/>
                <a:gd name="connsiteX334" fmla="*/ 2298268 w 3024845"/>
                <a:gd name="connsiteY334" fmla="*/ 633401 h 1059043"/>
                <a:gd name="connsiteX335" fmla="*/ 2318535 w 3024845"/>
                <a:gd name="connsiteY335" fmla="*/ 633401 h 1059043"/>
                <a:gd name="connsiteX336" fmla="*/ 2318535 w 3024845"/>
                <a:gd name="connsiteY336" fmla="*/ 678798 h 1059043"/>
                <a:gd name="connsiteX337" fmla="*/ 2332722 w 3024845"/>
                <a:gd name="connsiteY337" fmla="*/ 678798 h 1059043"/>
                <a:gd name="connsiteX338" fmla="*/ 2332722 w 3024845"/>
                <a:gd name="connsiteY338" fmla="*/ 665827 h 1059043"/>
                <a:gd name="connsiteX339" fmla="*/ 2348936 w 3024845"/>
                <a:gd name="connsiteY339" fmla="*/ 665827 h 1059043"/>
                <a:gd name="connsiteX340" fmla="*/ 2348936 w 3024845"/>
                <a:gd name="connsiteY340" fmla="*/ 486400 h 1059043"/>
                <a:gd name="connsiteX341" fmla="*/ 2355016 w 3024845"/>
                <a:gd name="connsiteY341" fmla="*/ 479914 h 1059043"/>
                <a:gd name="connsiteX342" fmla="*/ 2427977 w 3024845"/>
                <a:gd name="connsiteY342" fmla="*/ 479914 h 1059043"/>
                <a:gd name="connsiteX343" fmla="*/ 2427977 w 3024845"/>
                <a:gd name="connsiteY343" fmla="*/ 488562 h 1059043"/>
                <a:gd name="connsiteX344" fmla="*/ 2438110 w 3024845"/>
                <a:gd name="connsiteY344" fmla="*/ 488562 h 1059043"/>
                <a:gd name="connsiteX345" fmla="*/ 2438110 w 3024845"/>
                <a:gd name="connsiteY345" fmla="*/ 603136 h 1059043"/>
                <a:gd name="connsiteX346" fmla="*/ 2460404 w 3024845"/>
                <a:gd name="connsiteY346" fmla="*/ 603136 h 1059043"/>
                <a:gd name="connsiteX347" fmla="*/ 2460404 w 3024845"/>
                <a:gd name="connsiteY347" fmla="*/ 536121 h 1059043"/>
                <a:gd name="connsiteX348" fmla="*/ 2486751 w 3024845"/>
                <a:gd name="connsiteY348" fmla="*/ 536121 h 1059043"/>
                <a:gd name="connsiteX349" fmla="*/ 2490804 w 3024845"/>
                <a:gd name="connsiteY349" fmla="*/ 531797 h 1059043"/>
                <a:gd name="connsiteX350" fmla="*/ 2498911 w 3024845"/>
                <a:gd name="connsiteY350" fmla="*/ 531797 h 1059043"/>
                <a:gd name="connsiteX351" fmla="*/ 2502964 w 3024845"/>
                <a:gd name="connsiteY351" fmla="*/ 536121 h 1059043"/>
                <a:gd name="connsiteX352" fmla="*/ 2525258 w 3024845"/>
                <a:gd name="connsiteY352" fmla="*/ 536121 h 1059043"/>
                <a:gd name="connsiteX353" fmla="*/ 2525258 w 3024845"/>
                <a:gd name="connsiteY353" fmla="*/ 419385 h 1059043"/>
                <a:gd name="connsiteX354" fmla="*/ 2582005 w 3024845"/>
                <a:gd name="connsiteY354" fmla="*/ 408576 h 1059043"/>
                <a:gd name="connsiteX355" fmla="*/ 2582005 w 3024845"/>
                <a:gd name="connsiteY355" fmla="*/ 409657 h 1059043"/>
                <a:gd name="connsiteX356" fmla="*/ 2582005 w 3024845"/>
                <a:gd name="connsiteY356" fmla="*/ 417223 h 1059043"/>
                <a:gd name="connsiteX357" fmla="*/ 2608352 w 3024845"/>
                <a:gd name="connsiteY357" fmla="*/ 417223 h 1059043"/>
                <a:gd name="connsiteX358" fmla="*/ 2608352 w 3024845"/>
                <a:gd name="connsiteY358" fmla="*/ 672313 h 1059043"/>
                <a:gd name="connsiteX359" fmla="*/ 2630646 w 3024845"/>
                <a:gd name="connsiteY359" fmla="*/ 672313 h 1059043"/>
                <a:gd name="connsiteX360" fmla="*/ 2630646 w 3024845"/>
                <a:gd name="connsiteY360" fmla="*/ 667989 h 1059043"/>
                <a:gd name="connsiteX361" fmla="*/ 2642806 w 3024845"/>
                <a:gd name="connsiteY361" fmla="*/ 667989 h 1059043"/>
                <a:gd name="connsiteX362" fmla="*/ 2642806 w 3024845"/>
                <a:gd name="connsiteY362" fmla="*/ 672313 h 1059043"/>
                <a:gd name="connsiteX363" fmla="*/ 2667126 w 3024845"/>
                <a:gd name="connsiteY363" fmla="*/ 672313 h 1059043"/>
                <a:gd name="connsiteX364" fmla="*/ 2667126 w 3024845"/>
                <a:gd name="connsiteY364" fmla="*/ 659342 h 1059043"/>
                <a:gd name="connsiteX365" fmla="*/ 2695500 w 3024845"/>
                <a:gd name="connsiteY365" fmla="*/ 659342 h 1059043"/>
                <a:gd name="connsiteX366" fmla="*/ 2707660 w 3024845"/>
                <a:gd name="connsiteY366" fmla="*/ 655018 h 1059043"/>
                <a:gd name="connsiteX367" fmla="*/ 2727927 w 3024845"/>
                <a:gd name="connsiteY367" fmla="*/ 659342 h 1059043"/>
                <a:gd name="connsiteX368" fmla="*/ 2727927 w 3024845"/>
                <a:gd name="connsiteY368" fmla="*/ 642048 h 1059043"/>
                <a:gd name="connsiteX369" fmla="*/ 2736034 w 3024845"/>
                <a:gd name="connsiteY369" fmla="*/ 642048 h 1059043"/>
                <a:gd name="connsiteX370" fmla="*/ 2736034 w 3024845"/>
                <a:gd name="connsiteY370" fmla="*/ 629077 h 1059043"/>
                <a:gd name="connsiteX371" fmla="*/ 2792781 w 3024845"/>
                <a:gd name="connsiteY371" fmla="*/ 629077 h 1059043"/>
                <a:gd name="connsiteX372" fmla="*/ 2792781 w 3024845"/>
                <a:gd name="connsiteY372" fmla="*/ 598812 h 1059043"/>
                <a:gd name="connsiteX373" fmla="*/ 2811021 w 3024845"/>
                <a:gd name="connsiteY373" fmla="*/ 598812 h 1059043"/>
                <a:gd name="connsiteX374" fmla="*/ 2811021 w 3024845"/>
                <a:gd name="connsiteY374" fmla="*/ 592327 h 1059043"/>
                <a:gd name="connsiteX375" fmla="*/ 2823181 w 3024845"/>
                <a:gd name="connsiteY375" fmla="*/ 592327 h 1059043"/>
                <a:gd name="connsiteX376" fmla="*/ 2823181 w 3024845"/>
                <a:gd name="connsiteY376" fmla="*/ 598812 h 1059043"/>
                <a:gd name="connsiteX377" fmla="*/ 2839395 w 3024845"/>
                <a:gd name="connsiteY377" fmla="*/ 598812 h 1059043"/>
                <a:gd name="connsiteX378" fmla="*/ 2839395 w 3024845"/>
                <a:gd name="connsiteY378" fmla="*/ 648533 h 1059043"/>
                <a:gd name="connsiteX379" fmla="*/ 2871822 w 3024845"/>
                <a:gd name="connsiteY379" fmla="*/ 648533 h 1059043"/>
                <a:gd name="connsiteX380" fmla="*/ 2871822 w 3024845"/>
                <a:gd name="connsiteY380" fmla="*/ 622592 h 1059043"/>
                <a:gd name="connsiteX381" fmla="*/ 2910329 w 3024845"/>
                <a:gd name="connsiteY381" fmla="*/ 622592 h 1059043"/>
                <a:gd name="connsiteX382" fmla="*/ 2910329 w 3024845"/>
                <a:gd name="connsiteY382" fmla="*/ 592327 h 1059043"/>
                <a:gd name="connsiteX383" fmla="*/ 2958970 w 3024845"/>
                <a:gd name="connsiteY383" fmla="*/ 592327 h 1059043"/>
                <a:gd name="connsiteX384" fmla="*/ 2958970 w 3024845"/>
                <a:gd name="connsiteY384" fmla="*/ 703483 h 1059043"/>
                <a:gd name="connsiteX385" fmla="*/ 2958970 w 3024845"/>
                <a:gd name="connsiteY385" fmla="*/ 717262 h 1059043"/>
                <a:gd name="connsiteX386" fmla="*/ 3024845 w 3024845"/>
                <a:gd name="connsiteY386" fmla="*/ 717262 h 1059043"/>
                <a:gd name="connsiteX387" fmla="*/ 3024845 w 3024845"/>
                <a:gd name="connsiteY387" fmla="*/ 1059043 h 1059043"/>
                <a:gd name="connsiteX388" fmla="*/ 2054 w 3024845"/>
                <a:gd name="connsiteY388" fmla="*/ 1056710 h 1059043"/>
                <a:gd name="connsiteX389" fmla="*/ 0 w 3024845"/>
                <a:gd name="connsiteY389" fmla="*/ 622592 h 1059043"/>
                <a:gd name="connsiteX390" fmla="*/ 20267 w 3024845"/>
                <a:gd name="connsiteY390" fmla="*/ 622592 h 1059043"/>
                <a:gd name="connsiteX391" fmla="*/ 20774 w 3024845"/>
                <a:gd name="connsiteY391" fmla="*/ 621511 h 1059043"/>
                <a:gd name="connsiteX392" fmla="*/ 24320 w 3024845"/>
                <a:gd name="connsiteY392" fmla="*/ 613945 h 1059043"/>
                <a:gd name="connsiteX393" fmla="*/ 26094 w 3024845"/>
                <a:gd name="connsiteY393" fmla="*/ 614215 h 1059043"/>
                <a:gd name="connsiteX394" fmla="*/ 38507 w 3024845"/>
                <a:gd name="connsiteY394" fmla="*/ 616106 h 1059043"/>
                <a:gd name="connsiteX395" fmla="*/ 39014 w 3024845"/>
                <a:gd name="connsiteY395" fmla="*/ 617458 h 1059043"/>
                <a:gd name="connsiteX396" fmla="*/ 42560 w 3024845"/>
                <a:gd name="connsiteY396" fmla="*/ 626915 h 1059043"/>
                <a:gd name="connsiteX397" fmla="*/ 68907 w 3024845"/>
                <a:gd name="connsiteY397" fmla="*/ 629077 h 1059043"/>
                <a:gd name="connsiteX398" fmla="*/ 68907 w 3024845"/>
                <a:gd name="connsiteY398" fmla="*/ 505856 h 1059043"/>
                <a:gd name="connsiteX399" fmla="*/ 70934 w 3024845"/>
                <a:gd name="connsiteY399" fmla="*/ 505856 h 1059043"/>
                <a:gd name="connsiteX400" fmla="*/ 85121 w 3024845"/>
                <a:gd name="connsiteY400" fmla="*/ 505856 h 1059043"/>
                <a:gd name="connsiteX401" fmla="*/ 85121 w 3024845"/>
                <a:gd name="connsiteY401" fmla="*/ 369664 h 1059043"/>
                <a:gd name="connsiteX402" fmla="*/ 86894 w 3024845"/>
                <a:gd name="connsiteY402" fmla="*/ 369664 h 1059043"/>
                <a:gd name="connsiteX403" fmla="*/ 99308 w 3024845"/>
                <a:gd name="connsiteY403" fmla="*/ 369664 h 1059043"/>
                <a:gd name="connsiteX404" fmla="*/ 99308 w 3024845"/>
                <a:gd name="connsiteY404" fmla="*/ 255090 h 1059043"/>
                <a:gd name="connsiteX405" fmla="*/ 103361 w 3024845"/>
                <a:gd name="connsiteY405" fmla="*/ 226986 h 1059043"/>
                <a:gd name="connsiteX406" fmla="*/ 105388 w 3024845"/>
                <a:gd name="connsiteY406" fmla="*/ 226986 h 1059043"/>
                <a:gd name="connsiteX407" fmla="*/ 119575 w 3024845"/>
                <a:gd name="connsiteY40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44240 w 3024845"/>
                <a:gd name="connsiteY313" fmla="*/ 214016 h 1059043"/>
                <a:gd name="connsiteX314" fmla="*/ 2146266 w 3024845"/>
                <a:gd name="connsiteY314" fmla="*/ 131868 h 1059043"/>
                <a:gd name="connsiteX315" fmla="*/ 2144240 w 3024845"/>
                <a:gd name="connsiteY315" fmla="*/ 125383 h 1059043"/>
                <a:gd name="connsiteX316" fmla="*/ 2150320 w 3024845"/>
                <a:gd name="connsiteY316" fmla="*/ 118897 h 1059043"/>
                <a:gd name="connsiteX317" fmla="*/ 2150320 w 3024845"/>
                <a:gd name="connsiteY317" fmla="*/ 60529 h 1059043"/>
                <a:gd name="connsiteX318" fmla="*/ 2152346 w 3024845"/>
                <a:gd name="connsiteY318" fmla="*/ 56206 h 1059043"/>
                <a:gd name="connsiteX319" fmla="*/ 2152346 w 3024845"/>
                <a:gd name="connsiteY319" fmla="*/ 0 h 1059043"/>
                <a:gd name="connsiteX320" fmla="*/ 2162480 w 3024845"/>
                <a:gd name="connsiteY320" fmla="*/ 118897 h 1059043"/>
                <a:gd name="connsiteX321" fmla="*/ 2168560 w 3024845"/>
                <a:gd name="connsiteY321" fmla="*/ 125383 h 1059043"/>
                <a:gd name="connsiteX322" fmla="*/ 2166533 w 3024845"/>
                <a:gd name="connsiteY322" fmla="*/ 131868 h 1059043"/>
                <a:gd name="connsiteX323" fmla="*/ 2180720 w 3024845"/>
                <a:gd name="connsiteY323" fmla="*/ 555577 h 1059043"/>
                <a:gd name="connsiteX324" fmla="*/ 2245574 w 3024845"/>
                <a:gd name="connsiteY324" fmla="*/ 555577 h 1059043"/>
                <a:gd name="connsiteX325" fmla="*/ 2245574 w 3024845"/>
                <a:gd name="connsiteY325" fmla="*/ 631239 h 1059043"/>
                <a:gd name="connsiteX326" fmla="*/ 2253681 w 3024845"/>
                <a:gd name="connsiteY326" fmla="*/ 631239 h 1059043"/>
                <a:gd name="connsiteX327" fmla="*/ 2255708 w 3024845"/>
                <a:gd name="connsiteY327" fmla="*/ 624754 h 1059043"/>
                <a:gd name="connsiteX328" fmla="*/ 2261788 w 3024845"/>
                <a:gd name="connsiteY328" fmla="*/ 624754 h 1059043"/>
                <a:gd name="connsiteX329" fmla="*/ 2263815 w 3024845"/>
                <a:gd name="connsiteY329" fmla="*/ 633401 h 1059043"/>
                <a:gd name="connsiteX330" fmla="*/ 2275975 w 3024845"/>
                <a:gd name="connsiteY330" fmla="*/ 633401 h 1059043"/>
                <a:gd name="connsiteX331" fmla="*/ 2275975 w 3024845"/>
                <a:gd name="connsiteY331" fmla="*/ 626915 h 1059043"/>
                <a:gd name="connsiteX332" fmla="*/ 2298268 w 3024845"/>
                <a:gd name="connsiteY332" fmla="*/ 626915 h 1059043"/>
                <a:gd name="connsiteX333" fmla="*/ 2298268 w 3024845"/>
                <a:gd name="connsiteY333" fmla="*/ 633401 h 1059043"/>
                <a:gd name="connsiteX334" fmla="*/ 2318535 w 3024845"/>
                <a:gd name="connsiteY334" fmla="*/ 633401 h 1059043"/>
                <a:gd name="connsiteX335" fmla="*/ 2318535 w 3024845"/>
                <a:gd name="connsiteY335" fmla="*/ 678798 h 1059043"/>
                <a:gd name="connsiteX336" fmla="*/ 2332722 w 3024845"/>
                <a:gd name="connsiteY336" fmla="*/ 678798 h 1059043"/>
                <a:gd name="connsiteX337" fmla="*/ 2332722 w 3024845"/>
                <a:gd name="connsiteY337" fmla="*/ 665827 h 1059043"/>
                <a:gd name="connsiteX338" fmla="*/ 2348936 w 3024845"/>
                <a:gd name="connsiteY338" fmla="*/ 665827 h 1059043"/>
                <a:gd name="connsiteX339" fmla="*/ 2348936 w 3024845"/>
                <a:gd name="connsiteY339" fmla="*/ 486400 h 1059043"/>
                <a:gd name="connsiteX340" fmla="*/ 2355016 w 3024845"/>
                <a:gd name="connsiteY340" fmla="*/ 479914 h 1059043"/>
                <a:gd name="connsiteX341" fmla="*/ 2427977 w 3024845"/>
                <a:gd name="connsiteY341" fmla="*/ 479914 h 1059043"/>
                <a:gd name="connsiteX342" fmla="*/ 2427977 w 3024845"/>
                <a:gd name="connsiteY342" fmla="*/ 488562 h 1059043"/>
                <a:gd name="connsiteX343" fmla="*/ 2438110 w 3024845"/>
                <a:gd name="connsiteY343" fmla="*/ 488562 h 1059043"/>
                <a:gd name="connsiteX344" fmla="*/ 2438110 w 3024845"/>
                <a:gd name="connsiteY344" fmla="*/ 603136 h 1059043"/>
                <a:gd name="connsiteX345" fmla="*/ 2460404 w 3024845"/>
                <a:gd name="connsiteY345" fmla="*/ 603136 h 1059043"/>
                <a:gd name="connsiteX346" fmla="*/ 2460404 w 3024845"/>
                <a:gd name="connsiteY346" fmla="*/ 536121 h 1059043"/>
                <a:gd name="connsiteX347" fmla="*/ 2486751 w 3024845"/>
                <a:gd name="connsiteY347" fmla="*/ 536121 h 1059043"/>
                <a:gd name="connsiteX348" fmla="*/ 2490804 w 3024845"/>
                <a:gd name="connsiteY348" fmla="*/ 531797 h 1059043"/>
                <a:gd name="connsiteX349" fmla="*/ 2498911 w 3024845"/>
                <a:gd name="connsiteY349" fmla="*/ 531797 h 1059043"/>
                <a:gd name="connsiteX350" fmla="*/ 2502964 w 3024845"/>
                <a:gd name="connsiteY350" fmla="*/ 536121 h 1059043"/>
                <a:gd name="connsiteX351" fmla="*/ 2525258 w 3024845"/>
                <a:gd name="connsiteY351" fmla="*/ 536121 h 1059043"/>
                <a:gd name="connsiteX352" fmla="*/ 2525258 w 3024845"/>
                <a:gd name="connsiteY352" fmla="*/ 419385 h 1059043"/>
                <a:gd name="connsiteX353" fmla="*/ 2582005 w 3024845"/>
                <a:gd name="connsiteY353" fmla="*/ 408576 h 1059043"/>
                <a:gd name="connsiteX354" fmla="*/ 2582005 w 3024845"/>
                <a:gd name="connsiteY354" fmla="*/ 409657 h 1059043"/>
                <a:gd name="connsiteX355" fmla="*/ 2582005 w 3024845"/>
                <a:gd name="connsiteY355" fmla="*/ 417223 h 1059043"/>
                <a:gd name="connsiteX356" fmla="*/ 2608352 w 3024845"/>
                <a:gd name="connsiteY356" fmla="*/ 417223 h 1059043"/>
                <a:gd name="connsiteX357" fmla="*/ 2608352 w 3024845"/>
                <a:gd name="connsiteY357" fmla="*/ 672313 h 1059043"/>
                <a:gd name="connsiteX358" fmla="*/ 2630646 w 3024845"/>
                <a:gd name="connsiteY358" fmla="*/ 672313 h 1059043"/>
                <a:gd name="connsiteX359" fmla="*/ 2630646 w 3024845"/>
                <a:gd name="connsiteY359" fmla="*/ 667989 h 1059043"/>
                <a:gd name="connsiteX360" fmla="*/ 2642806 w 3024845"/>
                <a:gd name="connsiteY360" fmla="*/ 667989 h 1059043"/>
                <a:gd name="connsiteX361" fmla="*/ 2642806 w 3024845"/>
                <a:gd name="connsiteY361" fmla="*/ 672313 h 1059043"/>
                <a:gd name="connsiteX362" fmla="*/ 2667126 w 3024845"/>
                <a:gd name="connsiteY362" fmla="*/ 672313 h 1059043"/>
                <a:gd name="connsiteX363" fmla="*/ 2667126 w 3024845"/>
                <a:gd name="connsiteY363" fmla="*/ 659342 h 1059043"/>
                <a:gd name="connsiteX364" fmla="*/ 2695500 w 3024845"/>
                <a:gd name="connsiteY364" fmla="*/ 659342 h 1059043"/>
                <a:gd name="connsiteX365" fmla="*/ 2707660 w 3024845"/>
                <a:gd name="connsiteY365" fmla="*/ 655018 h 1059043"/>
                <a:gd name="connsiteX366" fmla="*/ 2727927 w 3024845"/>
                <a:gd name="connsiteY366" fmla="*/ 659342 h 1059043"/>
                <a:gd name="connsiteX367" fmla="*/ 2727927 w 3024845"/>
                <a:gd name="connsiteY367" fmla="*/ 642048 h 1059043"/>
                <a:gd name="connsiteX368" fmla="*/ 2736034 w 3024845"/>
                <a:gd name="connsiteY368" fmla="*/ 642048 h 1059043"/>
                <a:gd name="connsiteX369" fmla="*/ 2736034 w 3024845"/>
                <a:gd name="connsiteY369" fmla="*/ 629077 h 1059043"/>
                <a:gd name="connsiteX370" fmla="*/ 2792781 w 3024845"/>
                <a:gd name="connsiteY370" fmla="*/ 629077 h 1059043"/>
                <a:gd name="connsiteX371" fmla="*/ 2792781 w 3024845"/>
                <a:gd name="connsiteY371" fmla="*/ 598812 h 1059043"/>
                <a:gd name="connsiteX372" fmla="*/ 2811021 w 3024845"/>
                <a:gd name="connsiteY372" fmla="*/ 598812 h 1059043"/>
                <a:gd name="connsiteX373" fmla="*/ 2811021 w 3024845"/>
                <a:gd name="connsiteY373" fmla="*/ 592327 h 1059043"/>
                <a:gd name="connsiteX374" fmla="*/ 2823181 w 3024845"/>
                <a:gd name="connsiteY374" fmla="*/ 592327 h 1059043"/>
                <a:gd name="connsiteX375" fmla="*/ 2823181 w 3024845"/>
                <a:gd name="connsiteY375" fmla="*/ 598812 h 1059043"/>
                <a:gd name="connsiteX376" fmla="*/ 2839395 w 3024845"/>
                <a:gd name="connsiteY376" fmla="*/ 598812 h 1059043"/>
                <a:gd name="connsiteX377" fmla="*/ 2839395 w 3024845"/>
                <a:gd name="connsiteY377" fmla="*/ 648533 h 1059043"/>
                <a:gd name="connsiteX378" fmla="*/ 2871822 w 3024845"/>
                <a:gd name="connsiteY378" fmla="*/ 648533 h 1059043"/>
                <a:gd name="connsiteX379" fmla="*/ 2871822 w 3024845"/>
                <a:gd name="connsiteY379" fmla="*/ 622592 h 1059043"/>
                <a:gd name="connsiteX380" fmla="*/ 2910329 w 3024845"/>
                <a:gd name="connsiteY380" fmla="*/ 622592 h 1059043"/>
                <a:gd name="connsiteX381" fmla="*/ 2910329 w 3024845"/>
                <a:gd name="connsiteY381" fmla="*/ 592327 h 1059043"/>
                <a:gd name="connsiteX382" fmla="*/ 2958970 w 3024845"/>
                <a:gd name="connsiteY382" fmla="*/ 592327 h 1059043"/>
                <a:gd name="connsiteX383" fmla="*/ 2958970 w 3024845"/>
                <a:gd name="connsiteY383" fmla="*/ 703483 h 1059043"/>
                <a:gd name="connsiteX384" fmla="*/ 2958970 w 3024845"/>
                <a:gd name="connsiteY384" fmla="*/ 717262 h 1059043"/>
                <a:gd name="connsiteX385" fmla="*/ 3024845 w 3024845"/>
                <a:gd name="connsiteY385" fmla="*/ 717262 h 1059043"/>
                <a:gd name="connsiteX386" fmla="*/ 3024845 w 3024845"/>
                <a:gd name="connsiteY386" fmla="*/ 1059043 h 1059043"/>
                <a:gd name="connsiteX387" fmla="*/ 2054 w 3024845"/>
                <a:gd name="connsiteY387" fmla="*/ 1056710 h 1059043"/>
                <a:gd name="connsiteX388" fmla="*/ 0 w 3024845"/>
                <a:gd name="connsiteY388" fmla="*/ 622592 h 1059043"/>
                <a:gd name="connsiteX389" fmla="*/ 20267 w 3024845"/>
                <a:gd name="connsiteY389" fmla="*/ 622592 h 1059043"/>
                <a:gd name="connsiteX390" fmla="*/ 20774 w 3024845"/>
                <a:gd name="connsiteY390" fmla="*/ 621511 h 1059043"/>
                <a:gd name="connsiteX391" fmla="*/ 24320 w 3024845"/>
                <a:gd name="connsiteY391" fmla="*/ 613945 h 1059043"/>
                <a:gd name="connsiteX392" fmla="*/ 26094 w 3024845"/>
                <a:gd name="connsiteY392" fmla="*/ 614215 h 1059043"/>
                <a:gd name="connsiteX393" fmla="*/ 38507 w 3024845"/>
                <a:gd name="connsiteY393" fmla="*/ 616106 h 1059043"/>
                <a:gd name="connsiteX394" fmla="*/ 39014 w 3024845"/>
                <a:gd name="connsiteY394" fmla="*/ 617458 h 1059043"/>
                <a:gd name="connsiteX395" fmla="*/ 42560 w 3024845"/>
                <a:gd name="connsiteY395" fmla="*/ 626915 h 1059043"/>
                <a:gd name="connsiteX396" fmla="*/ 68907 w 3024845"/>
                <a:gd name="connsiteY396" fmla="*/ 629077 h 1059043"/>
                <a:gd name="connsiteX397" fmla="*/ 68907 w 3024845"/>
                <a:gd name="connsiteY397" fmla="*/ 505856 h 1059043"/>
                <a:gd name="connsiteX398" fmla="*/ 70934 w 3024845"/>
                <a:gd name="connsiteY398" fmla="*/ 505856 h 1059043"/>
                <a:gd name="connsiteX399" fmla="*/ 85121 w 3024845"/>
                <a:gd name="connsiteY399" fmla="*/ 505856 h 1059043"/>
                <a:gd name="connsiteX400" fmla="*/ 85121 w 3024845"/>
                <a:gd name="connsiteY400" fmla="*/ 369664 h 1059043"/>
                <a:gd name="connsiteX401" fmla="*/ 86894 w 3024845"/>
                <a:gd name="connsiteY401" fmla="*/ 369664 h 1059043"/>
                <a:gd name="connsiteX402" fmla="*/ 99308 w 3024845"/>
                <a:gd name="connsiteY402" fmla="*/ 369664 h 1059043"/>
                <a:gd name="connsiteX403" fmla="*/ 99308 w 3024845"/>
                <a:gd name="connsiteY403" fmla="*/ 255090 h 1059043"/>
                <a:gd name="connsiteX404" fmla="*/ 103361 w 3024845"/>
                <a:gd name="connsiteY404" fmla="*/ 226986 h 1059043"/>
                <a:gd name="connsiteX405" fmla="*/ 105388 w 3024845"/>
                <a:gd name="connsiteY405" fmla="*/ 226986 h 1059043"/>
                <a:gd name="connsiteX406" fmla="*/ 119575 w 3024845"/>
                <a:gd name="connsiteY40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44240 w 3024845"/>
                <a:gd name="connsiteY312" fmla="*/ 214016 h 1059043"/>
                <a:gd name="connsiteX313" fmla="*/ 2146266 w 3024845"/>
                <a:gd name="connsiteY313" fmla="*/ 131868 h 1059043"/>
                <a:gd name="connsiteX314" fmla="*/ 2144240 w 3024845"/>
                <a:gd name="connsiteY314" fmla="*/ 125383 h 1059043"/>
                <a:gd name="connsiteX315" fmla="*/ 2150320 w 3024845"/>
                <a:gd name="connsiteY315" fmla="*/ 118897 h 1059043"/>
                <a:gd name="connsiteX316" fmla="*/ 2150320 w 3024845"/>
                <a:gd name="connsiteY316" fmla="*/ 60529 h 1059043"/>
                <a:gd name="connsiteX317" fmla="*/ 2152346 w 3024845"/>
                <a:gd name="connsiteY317" fmla="*/ 56206 h 1059043"/>
                <a:gd name="connsiteX318" fmla="*/ 2152346 w 3024845"/>
                <a:gd name="connsiteY318" fmla="*/ 0 h 1059043"/>
                <a:gd name="connsiteX319" fmla="*/ 2162480 w 3024845"/>
                <a:gd name="connsiteY319" fmla="*/ 118897 h 1059043"/>
                <a:gd name="connsiteX320" fmla="*/ 2168560 w 3024845"/>
                <a:gd name="connsiteY320" fmla="*/ 125383 h 1059043"/>
                <a:gd name="connsiteX321" fmla="*/ 2166533 w 3024845"/>
                <a:gd name="connsiteY321" fmla="*/ 131868 h 1059043"/>
                <a:gd name="connsiteX322" fmla="*/ 2180720 w 3024845"/>
                <a:gd name="connsiteY322" fmla="*/ 555577 h 1059043"/>
                <a:gd name="connsiteX323" fmla="*/ 2245574 w 3024845"/>
                <a:gd name="connsiteY323" fmla="*/ 555577 h 1059043"/>
                <a:gd name="connsiteX324" fmla="*/ 2245574 w 3024845"/>
                <a:gd name="connsiteY324" fmla="*/ 631239 h 1059043"/>
                <a:gd name="connsiteX325" fmla="*/ 2253681 w 3024845"/>
                <a:gd name="connsiteY325" fmla="*/ 631239 h 1059043"/>
                <a:gd name="connsiteX326" fmla="*/ 2255708 w 3024845"/>
                <a:gd name="connsiteY326" fmla="*/ 624754 h 1059043"/>
                <a:gd name="connsiteX327" fmla="*/ 2261788 w 3024845"/>
                <a:gd name="connsiteY327" fmla="*/ 624754 h 1059043"/>
                <a:gd name="connsiteX328" fmla="*/ 2263815 w 3024845"/>
                <a:gd name="connsiteY328" fmla="*/ 633401 h 1059043"/>
                <a:gd name="connsiteX329" fmla="*/ 2275975 w 3024845"/>
                <a:gd name="connsiteY329" fmla="*/ 633401 h 1059043"/>
                <a:gd name="connsiteX330" fmla="*/ 2275975 w 3024845"/>
                <a:gd name="connsiteY330" fmla="*/ 626915 h 1059043"/>
                <a:gd name="connsiteX331" fmla="*/ 2298268 w 3024845"/>
                <a:gd name="connsiteY331" fmla="*/ 626915 h 1059043"/>
                <a:gd name="connsiteX332" fmla="*/ 2298268 w 3024845"/>
                <a:gd name="connsiteY332" fmla="*/ 633401 h 1059043"/>
                <a:gd name="connsiteX333" fmla="*/ 2318535 w 3024845"/>
                <a:gd name="connsiteY333" fmla="*/ 633401 h 1059043"/>
                <a:gd name="connsiteX334" fmla="*/ 2318535 w 3024845"/>
                <a:gd name="connsiteY334" fmla="*/ 678798 h 1059043"/>
                <a:gd name="connsiteX335" fmla="*/ 2332722 w 3024845"/>
                <a:gd name="connsiteY335" fmla="*/ 678798 h 1059043"/>
                <a:gd name="connsiteX336" fmla="*/ 2332722 w 3024845"/>
                <a:gd name="connsiteY336" fmla="*/ 665827 h 1059043"/>
                <a:gd name="connsiteX337" fmla="*/ 2348936 w 3024845"/>
                <a:gd name="connsiteY337" fmla="*/ 665827 h 1059043"/>
                <a:gd name="connsiteX338" fmla="*/ 2348936 w 3024845"/>
                <a:gd name="connsiteY338" fmla="*/ 486400 h 1059043"/>
                <a:gd name="connsiteX339" fmla="*/ 2355016 w 3024845"/>
                <a:gd name="connsiteY339" fmla="*/ 479914 h 1059043"/>
                <a:gd name="connsiteX340" fmla="*/ 2427977 w 3024845"/>
                <a:gd name="connsiteY340" fmla="*/ 479914 h 1059043"/>
                <a:gd name="connsiteX341" fmla="*/ 2427977 w 3024845"/>
                <a:gd name="connsiteY341" fmla="*/ 488562 h 1059043"/>
                <a:gd name="connsiteX342" fmla="*/ 2438110 w 3024845"/>
                <a:gd name="connsiteY342" fmla="*/ 488562 h 1059043"/>
                <a:gd name="connsiteX343" fmla="*/ 2438110 w 3024845"/>
                <a:gd name="connsiteY343" fmla="*/ 603136 h 1059043"/>
                <a:gd name="connsiteX344" fmla="*/ 2460404 w 3024845"/>
                <a:gd name="connsiteY344" fmla="*/ 603136 h 1059043"/>
                <a:gd name="connsiteX345" fmla="*/ 2460404 w 3024845"/>
                <a:gd name="connsiteY345" fmla="*/ 536121 h 1059043"/>
                <a:gd name="connsiteX346" fmla="*/ 2486751 w 3024845"/>
                <a:gd name="connsiteY346" fmla="*/ 536121 h 1059043"/>
                <a:gd name="connsiteX347" fmla="*/ 2490804 w 3024845"/>
                <a:gd name="connsiteY347" fmla="*/ 531797 h 1059043"/>
                <a:gd name="connsiteX348" fmla="*/ 2498911 w 3024845"/>
                <a:gd name="connsiteY348" fmla="*/ 531797 h 1059043"/>
                <a:gd name="connsiteX349" fmla="*/ 2502964 w 3024845"/>
                <a:gd name="connsiteY349" fmla="*/ 536121 h 1059043"/>
                <a:gd name="connsiteX350" fmla="*/ 2525258 w 3024845"/>
                <a:gd name="connsiteY350" fmla="*/ 536121 h 1059043"/>
                <a:gd name="connsiteX351" fmla="*/ 2525258 w 3024845"/>
                <a:gd name="connsiteY351" fmla="*/ 419385 h 1059043"/>
                <a:gd name="connsiteX352" fmla="*/ 2582005 w 3024845"/>
                <a:gd name="connsiteY352" fmla="*/ 408576 h 1059043"/>
                <a:gd name="connsiteX353" fmla="*/ 2582005 w 3024845"/>
                <a:gd name="connsiteY353" fmla="*/ 409657 h 1059043"/>
                <a:gd name="connsiteX354" fmla="*/ 2582005 w 3024845"/>
                <a:gd name="connsiteY354" fmla="*/ 417223 h 1059043"/>
                <a:gd name="connsiteX355" fmla="*/ 2608352 w 3024845"/>
                <a:gd name="connsiteY355" fmla="*/ 417223 h 1059043"/>
                <a:gd name="connsiteX356" fmla="*/ 2608352 w 3024845"/>
                <a:gd name="connsiteY356" fmla="*/ 672313 h 1059043"/>
                <a:gd name="connsiteX357" fmla="*/ 2630646 w 3024845"/>
                <a:gd name="connsiteY357" fmla="*/ 672313 h 1059043"/>
                <a:gd name="connsiteX358" fmla="*/ 2630646 w 3024845"/>
                <a:gd name="connsiteY358" fmla="*/ 667989 h 1059043"/>
                <a:gd name="connsiteX359" fmla="*/ 2642806 w 3024845"/>
                <a:gd name="connsiteY359" fmla="*/ 667989 h 1059043"/>
                <a:gd name="connsiteX360" fmla="*/ 2642806 w 3024845"/>
                <a:gd name="connsiteY360" fmla="*/ 672313 h 1059043"/>
                <a:gd name="connsiteX361" fmla="*/ 2667126 w 3024845"/>
                <a:gd name="connsiteY361" fmla="*/ 672313 h 1059043"/>
                <a:gd name="connsiteX362" fmla="*/ 2667126 w 3024845"/>
                <a:gd name="connsiteY362" fmla="*/ 659342 h 1059043"/>
                <a:gd name="connsiteX363" fmla="*/ 2695500 w 3024845"/>
                <a:gd name="connsiteY363" fmla="*/ 659342 h 1059043"/>
                <a:gd name="connsiteX364" fmla="*/ 2707660 w 3024845"/>
                <a:gd name="connsiteY364" fmla="*/ 655018 h 1059043"/>
                <a:gd name="connsiteX365" fmla="*/ 2727927 w 3024845"/>
                <a:gd name="connsiteY365" fmla="*/ 659342 h 1059043"/>
                <a:gd name="connsiteX366" fmla="*/ 2727927 w 3024845"/>
                <a:gd name="connsiteY366" fmla="*/ 642048 h 1059043"/>
                <a:gd name="connsiteX367" fmla="*/ 2736034 w 3024845"/>
                <a:gd name="connsiteY367" fmla="*/ 642048 h 1059043"/>
                <a:gd name="connsiteX368" fmla="*/ 2736034 w 3024845"/>
                <a:gd name="connsiteY368" fmla="*/ 629077 h 1059043"/>
                <a:gd name="connsiteX369" fmla="*/ 2792781 w 3024845"/>
                <a:gd name="connsiteY369" fmla="*/ 629077 h 1059043"/>
                <a:gd name="connsiteX370" fmla="*/ 2792781 w 3024845"/>
                <a:gd name="connsiteY370" fmla="*/ 598812 h 1059043"/>
                <a:gd name="connsiteX371" fmla="*/ 2811021 w 3024845"/>
                <a:gd name="connsiteY371" fmla="*/ 598812 h 1059043"/>
                <a:gd name="connsiteX372" fmla="*/ 2811021 w 3024845"/>
                <a:gd name="connsiteY372" fmla="*/ 592327 h 1059043"/>
                <a:gd name="connsiteX373" fmla="*/ 2823181 w 3024845"/>
                <a:gd name="connsiteY373" fmla="*/ 592327 h 1059043"/>
                <a:gd name="connsiteX374" fmla="*/ 2823181 w 3024845"/>
                <a:gd name="connsiteY374" fmla="*/ 598812 h 1059043"/>
                <a:gd name="connsiteX375" fmla="*/ 2839395 w 3024845"/>
                <a:gd name="connsiteY375" fmla="*/ 598812 h 1059043"/>
                <a:gd name="connsiteX376" fmla="*/ 2839395 w 3024845"/>
                <a:gd name="connsiteY376" fmla="*/ 648533 h 1059043"/>
                <a:gd name="connsiteX377" fmla="*/ 2871822 w 3024845"/>
                <a:gd name="connsiteY377" fmla="*/ 648533 h 1059043"/>
                <a:gd name="connsiteX378" fmla="*/ 2871822 w 3024845"/>
                <a:gd name="connsiteY378" fmla="*/ 622592 h 1059043"/>
                <a:gd name="connsiteX379" fmla="*/ 2910329 w 3024845"/>
                <a:gd name="connsiteY379" fmla="*/ 622592 h 1059043"/>
                <a:gd name="connsiteX380" fmla="*/ 2910329 w 3024845"/>
                <a:gd name="connsiteY380" fmla="*/ 592327 h 1059043"/>
                <a:gd name="connsiteX381" fmla="*/ 2958970 w 3024845"/>
                <a:gd name="connsiteY381" fmla="*/ 592327 h 1059043"/>
                <a:gd name="connsiteX382" fmla="*/ 2958970 w 3024845"/>
                <a:gd name="connsiteY382" fmla="*/ 703483 h 1059043"/>
                <a:gd name="connsiteX383" fmla="*/ 2958970 w 3024845"/>
                <a:gd name="connsiteY383" fmla="*/ 717262 h 1059043"/>
                <a:gd name="connsiteX384" fmla="*/ 3024845 w 3024845"/>
                <a:gd name="connsiteY384" fmla="*/ 717262 h 1059043"/>
                <a:gd name="connsiteX385" fmla="*/ 3024845 w 3024845"/>
                <a:gd name="connsiteY385" fmla="*/ 1059043 h 1059043"/>
                <a:gd name="connsiteX386" fmla="*/ 2054 w 3024845"/>
                <a:gd name="connsiteY386" fmla="*/ 1056710 h 1059043"/>
                <a:gd name="connsiteX387" fmla="*/ 0 w 3024845"/>
                <a:gd name="connsiteY387" fmla="*/ 622592 h 1059043"/>
                <a:gd name="connsiteX388" fmla="*/ 20267 w 3024845"/>
                <a:gd name="connsiteY388" fmla="*/ 622592 h 1059043"/>
                <a:gd name="connsiteX389" fmla="*/ 20774 w 3024845"/>
                <a:gd name="connsiteY389" fmla="*/ 621511 h 1059043"/>
                <a:gd name="connsiteX390" fmla="*/ 24320 w 3024845"/>
                <a:gd name="connsiteY390" fmla="*/ 613945 h 1059043"/>
                <a:gd name="connsiteX391" fmla="*/ 26094 w 3024845"/>
                <a:gd name="connsiteY391" fmla="*/ 614215 h 1059043"/>
                <a:gd name="connsiteX392" fmla="*/ 38507 w 3024845"/>
                <a:gd name="connsiteY392" fmla="*/ 616106 h 1059043"/>
                <a:gd name="connsiteX393" fmla="*/ 39014 w 3024845"/>
                <a:gd name="connsiteY393" fmla="*/ 617458 h 1059043"/>
                <a:gd name="connsiteX394" fmla="*/ 42560 w 3024845"/>
                <a:gd name="connsiteY394" fmla="*/ 626915 h 1059043"/>
                <a:gd name="connsiteX395" fmla="*/ 68907 w 3024845"/>
                <a:gd name="connsiteY395" fmla="*/ 629077 h 1059043"/>
                <a:gd name="connsiteX396" fmla="*/ 68907 w 3024845"/>
                <a:gd name="connsiteY396" fmla="*/ 505856 h 1059043"/>
                <a:gd name="connsiteX397" fmla="*/ 70934 w 3024845"/>
                <a:gd name="connsiteY397" fmla="*/ 505856 h 1059043"/>
                <a:gd name="connsiteX398" fmla="*/ 85121 w 3024845"/>
                <a:gd name="connsiteY398" fmla="*/ 505856 h 1059043"/>
                <a:gd name="connsiteX399" fmla="*/ 85121 w 3024845"/>
                <a:gd name="connsiteY399" fmla="*/ 369664 h 1059043"/>
                <a:gd name="connsiteX400" fmla="*/ 86894 w 3024845"/>
                <a:gd name="connsiteY400" fmla="*/ 369664 h 1059043"/>
                <a:gd name="connsiteX401" fmla="*/ 99308 w 3024845"/>
                <a:gd name="connsiteY401" fmla="*/ 369664 h 1059043"/>
                <a:gd name="connsiteX402" fmla="*/ 99308 w 3024845"/>
                <a:gd name="connsiteY402" fmla="*/ 255090 h 1059043"/>
                <a:gd name="connsiteX403" fmla="*/ 103361 w 3024845"/>
                <a:gd name="connsiteY403" fmla="*/ 226986 h 1059043"/>
                <a:gd name="connsiteX404" fmla="*/ 105388 w 3024845"/>
                <a:gd name="connsiteY404" fmla="*/ 226986 h 1059043"/>
                <a:gd name="connsiteX405" fmla="*/ 119575 w 3024845"/>
                <a:gd name="connsiteY40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44240 w 3024845"/>
                <a:gd name="connsiteY311" fmla="*/ 214016 h 1059043"/>
                <a:gd name="connsiteX312" fmla="*/ 2146266 w 3024845"/>
                <a:gd name="connsiteY312" fmla="*/ 131868 h 1059043"/>
                <a:gd name="connsiteX313" fmla="*/ 2144240 w 3024845"/>
                <a:gd name="connsiteY313" fmla="*/ 125383 h 1059043"/>
                <a:gd name="connsiteX314" fmla="*/ 2150320 w 3024845"/>
                <a:gd name="connsiteY314" fmla="*/ 118897 h 1059043"/>
                <a:gd name="connsiteX315" fmla="*/ 2150320 w 3024845"/>
                <a:gd name="connsiteY315" fmla="*/ 60529 h 1059043"/>
                <a:gd name="connsiteX316" fmla="*/ 2152346 w 3024845"/>
                <a:gd name="connsiteY316" fmla="*/ 56206 h 1059043"/>
                <a:gd name="connsiteX317" fmla="*/ 2152346 w 3024845"/>
                <a:gd name="connsiteY317" fmla="*/ 0 h 1059043"/>
                <a:gd name="connsiteX318" fmla="*/ 2162480 w 3024845"/>
                <a:gd name="connsiteY318" fmla="*/ 118897 h 1059043"/>
                <a:gd name="connsiteX319" fmla="*/ 2168560 w 3024845"/>
                <a:gd name="connsiteY319" fmla="*/ 125383 h 1059043"/>
                <a:gd name="connsiteX320" fmla="*/ 2166533 w 3024845"/>
                <a:gd name="connsiteY320" fmla="*/ 131868 h 1059043"/>
                <a:gd name="connsiteX321" fmla="*/ 2180720 w 3024845"/>
                <a:gd name="connsiteY321" fmla="*/ 555577 h 1059043"/>
                <a:gd name="connsiteX322" fmla="*/ 2245574 w 3024845"/>
                <a:gd name="connsiteY322" fmla="*/ 555577 h 1059043"/>
                <a:gd name="connsiteX323" fmla="*/ 2245574 w 3024845"/>
                <a:gd name="connsiteY323" fmla="*/ 631239 h 1059043"/>
                <a:gd name="connsiteX324" fmla="*/ 2253681 w 3024845"/>
                <a:gd name="connsiteY324" fmla="*/ 631239 h 1059043"/>
                <a:gd name="connsiteX325" fmla="*/ 2255708 w 3024845"/>
                <a:gd name="connsiteY325" fmla="*/ 624754 h 1059043"/>
                <a:gd name="connsiteX326" fmla="*/ 2261788 w 3024845"/>
                <a:gd name="connsiteY326" fmla="*/ 624754 h 1059043"/>
                <a:gd name="connsiteX327" fmla="*/ 2263815 w 3024845"/>
                <a:gd name="connsiteY327" fmla="*/ 633401 h 1059043"/>
                <a:gd name="connsiteX328" fmla="*/ 2275975 w 3024845"/>
                <a:gd name="connsiteY328" fmla="*/ 633401 h 1059043"/>
                <a:gd name="connsiteX329" fmla="*/ 2275975 w 3024845"/>
                <a:gd name="connsiteY329" fmla="*/ 626915 h 1059043"/>
                <a:gd name="connsiteX330" fmla="*/ 2298268 w 3024845"/>
                <a:gd name="connsiteY330" fmla="*/ 626915 h 1059043"/>
                <a:gd name="connsiteX331" fmla="*/ 2298268 w 3024845"/>
                <a:gd name="connsiteY331" fmla="*/ 633401 h 1059043"/>
                <a:gd name="connsiteX332" fmla="*/ 2318535 w 3024845"/>
                <a:gd name="connsiteY332" fmla="*/ 633401 h 1059043"/>
                <a:gd name="connsiteX333" fmla="*/ 2318535 w 3024845"/>
                <a:gd name="connsiteY333" fmla="*/ 678798 h 1059043"/>
                <a:gd name="connsiteX334" fmla="*/ 2332722 w 3024845"/>
                <a:gd name="connsiteY334" fmla="*/ 678798 h 1059043"/>
                <a:gd name="connsiteX335" fmla="*/ 2332722 w 3024845"/>
                <a:gd name="connsiteY335" fmla="*/ 665827 h 1059043"/>
                <a:gd name="connsiteX336" fmla="*/ 2348936 w 3024845"/>
                <a:gd name="connsiteY336" fmla="*/ 665827 h 1059043"/>
                <a:gd name="connsiteX337" fmla="*/ 2348936 w 3024845"/>
                <a:gd name="connsiteY337" fmla="*/ 486400 h 1059043"/>
                <a:gd name="connsiteX338" fmla="*/ 2355016 w 3024845"/>
                <a:gd name="connsiteY338" fmla="*/ 479914 h 1059043"/>
                <a:gd name="connsiteX339" fmla="*/ 2427977 w 3024845"/>
                <a:gd name="connsiteY339" fmla="*/ 479914 h 1059043"/>
                <a:gd name="connsiteX340" fmla="*/ 2427977 w 3024845"/>
                <a:gd name="connsiteY340" fmla="*/ 488562 h 1059043"/>
                <a:gd name="connsiteX341" fmla="*/ 2438110 w 3024845"/>
                <a:gd name="connsiteY341" fmla="*/ 488562 h 1059043"/>
                <a:gd name="connsiteX342" fmla="*/ 2438110 w 3024845"/>
                <a:gd name="connsiteY342" fmla="*/ 603136 h 1059043"/>
                <a:gd name="connsiteX343" fmla="*/ 2460404 w 3024845"/>
                <a:gd name="connsiteY343" fmla="*/ 603136 h 1059043"/>
                <a:gd name="connsiteX344" fmla="*/ 2460404 w 3024845"/>
                <a:gd name="connsiteY344" fmla="*/ 536121 h 1059043"/>
                <a:gd name="connsiteX345" fmla="*/ 2486751 w 3024845"/>
                <a:gd name="connsiteY345" fmla="*/ 536121 h 1059043"/>
                <a:gd name="connsiteX346" fmla="*/ 2490804 w 3024845"/>
                <a:gd name="connsiteY346" fmla="*/ 531797 h 1059043"/>
                <a:gd name="connsiteX347" fmla="*/ 2498911 w 3024845"/>
                <a:gd name="connsiteY347" fmla="*/ 531797 h 1059043"/>
                <a:gd name="connsiteX348" fmla="*/ 2502964 w 3024845"/>
                <a:gd name="connsiteY348" fmla="*/ 536121 h 1059043"/>
                <a:gd name="connsiteX349" fmla="*/ 2525258 w 3024845"/>
                <a:gd name="connsiteY349" fmla="*/ 536121 h 1059043"/>
                <a:gd name="connsiteX350" fmla="*/ 2525258 w 3024845"/>
                <a:gd name="connsiteY350" fmla="*/ 419385 h 1059043"/>
                <a:gd name="connsiteX351" fmla="*/ 2582005 w 3024845"/>
                <a:gd name="connsiteY351" fmla="*/ 408576 h 1059043"/>
                <a:gd name="connsiteX352" fmla="*/ 2582005 w 3024845"/>
                <a:gd name="connsiteY352" fmla="*/ 409657 h 1059043"/>
                <a:gd name="connsiteX353" fmla="*/ 2582005 w 3024845"/>
                <a:gd name="connsiteY353" fmla="*/ 417223 h 1059043"/>
                <a:gd name="connsiteX354" fmla="*/ 2608352 w 3024845"/>
                <a:gd name="connsiteY354" fmla="*/ 417223 h 1059043"/>
                <a:gd name="connsiteX355" fmla="*/ 2608352 w 3024845"/>
                <a:gd name="connsiteY355" fmla="*/ 672313 h 1059043"/>
                <a:gd name="connsiteX356" fmla="*/ 2630646 w 3024845"/>
                <a:gd name="connsiteY356" fmla="*/ 672313 h 1059043"/>
                <a:gd name="connsiteX357" fmla="*/ 2630646 w 3024845"/>
                <a:gd name="connsiteY357" fmla="*/ 667989 h 1059043"/>
                <a:gd name="connsiteX358" fmla="*/ 2642806 w 3024845"/>
                <a:gd name="connsiteY358" fmla="*/ 667989 h 1059043"/>
                <a:gd name="connsiteX359" fmla="*/ 2642806 w 3024845"/>
                <a:gd name="connsiteY359" fmla="*/ 672313 h 1059043"/>
                <a:gd name="connsiteX360" fmla="*/ 2667126 w 3024845"/>
                <a:gd name="connsiteY360" fmla="*/ 672313 h 1059043"/>
                <a:gd name="connsiteX361" fmla="*/ 2667126 w 3024845"/>
                <a:gd name="connsiteY361" fmla="*/ 659342 h 1059043"/>
                <a:gd name="connsiteX362" fmla="*/ 2695500 w 3024845"/>
                <a:gd name="connsiteY362" fmla="*/ 659342 h 1059043"/>
                <a:gd name="connsiteX363" fmla="*/ 2707660 w 3024845"/>
                <a:gd name="connsiteY363" fmla="*/ 655018 h 1059043"/>
                <a:gd name="connsiteX364" fmla="*/ 2727927 w 3024845"/>
                <a:gd name="connsiteY364" fmla="*/ 659342 h 1059043"/>
                <a:gd name="connsiteX365" fmla="*/ 2727927 w 3024845"/>
                <a:gd name="connsiteY365" fmla="*/ 642048 h 1059043"/>
                <a:gd name="connsiteX366" fmla="*/ 2736034 w 3024845"/>
                <a:gd name="connsiteY366" fmla="*/ 642048 h 1059043"/>
                <a:gd name="connsiteX367" fmla="*/ 2736034 w 3024845"/>
                <a:gd name="connsiteY367" fmla="*/ 629077 h 1059043"/>
                <a:gd name="connsiteX368" fmla="*/ 2792781 w 3024845"/>
                <a:gd name="connsiteY368" fmla="*/ 629077 h 1059043"/>
                <a:gd name="connsiteX369" fmla="*/ 2792781 w 3024845"/>
                <a:gd name="connsiteY369" fmla="*/ 598812 h 1059043"/>
                <a:gd name="connsiteX370" fmla="*/ 2811021 w 3024845"/>
                <a:gd name="connsiteY370" fmla="*/ 598812 h 1059043"/>
                <a:gd name="connsiteX371" fmla="*/ 2811021 w 3024845"/>
                <a:gd name="connsiteY371" fmla="*/ 592327 h 1059043"/>
                <a:gd name="connsiteX372" fmla="*/ 2823181 w 3024845"/>
                <a:gd name="connsiteY372" fmla="*/ 592327 h 1059043"/>
                <a:gd name="connsiteX373" fmla="*/ 2823181 w 3024845"/>
                <a:gd name="connsiteY373" fmla="*/ 598812 h 1059043"/>
                <a:gd name="connsiteX374" fmla="*/ 2839395 w 3024845"/>
                <a:gd name="connsiteY374" fmla="*/ 598812 h 1059043"/>
                <a:gd name="connsiteX375" fmla="*/ 2839395 w 3024845"/>
                <a:gd name="connsiteY375" fmla="*/ 648533 h 1059043"/>
                <a:gd name="connsiteX376" fmla="*/ 2871822 w 3024845"/>
                <a:gd name="connsiteY376" fmla="*/ 648533 h 1059043"/>
                <a:gd name="connsiteX377" fmla="*/ 2871822 w 3024845"/>
                <a:gd name="connsiteY377" fmla="*/ 622592 h 1059043"/>
                <a:gd name="connsiteX378" fmla="*/ 2910329 w 3024845"/>
                <a:gd name="connsiteY378" fmla="*/ 622592 h 1059043"/>
                <a:gd name="connsiteX379" fmla="*/ 2910329 w 3024845"/>
                <a:gd name="connsiteY379" fmla="*/ 592327 h 1059043"/>
                <a:gd name="connsiteX380" fmla="*/ 2958970 w 3024845"/>
                <a:gd name="connsiteY380" fmla="*/ 592327 h 1059043"/>
                <a:gd name="connsiteX381" fmla="*/ 2958970 w 3024845"/>
                <a:gd name="connsiteY381" fmla="*/ 703483 h 1059043"/>
                <a:gd name="connsiteX382" fmla="*/ 2958970 w 3024845"/>
                <a:gd name="connsiteY382" fmla="*/ 717262 h 1059043"/>
                <a:gd name="connsiteX383" fmla="*/ 3024845 w 3024845"/>
                <a:gd name="connsiteY383" fmla="*/ 717262 h 1059043"/>
                <a:gd name="connsiteX384" fmla="*/ 3024845 w 3024845"/>
                <a:gd name="connsiteY384" fmla="*/ 1059043 h 1059043"/>
                <a:gd name="connsiteX385" fmla="*/ 2054 w 3024845"/>
                <a:gd name="connsiteY385" fmla="*/ 1056710 h 1059043"/>
                <a:gd name="connsiteX386" fmla="*/ 0 w 3024845"/>
                <a:gd name="connsiteY386" fmla="*/ 622592 h 1059043"/>
                <a:gd name="connsiteX387" fmla="*/ 20267 w 3024845"/>
                <a:gd name="connsiteY387" fmla="*/ 622592 h 1059043"/>
                <a:gd name="connsiteX388" fmla="*/ 20774 w 3024845"/>
                <a:gd name="connsiteY388" fmla="*/ 621511 h 1059043"/>
                <a:gd name="connsiteX389" fmla="*/ 24320 w 3024845"/>
                <a:gd name="connsiteY389" fmla="*/ 613945 h 1059043"/>
                <a:gd name="connsiteX390" fmla="*/ 26094 w 3024845"/>
                <a:gd name="connsiteY390" fmla="*/ 614215 h 1059043"/>
                <a:gd name="connsiteX391" fmla="*/ 38507 w 3024845"/>
                <a:gd name="connsiteY391" fmla="*/ 616106 h 1059043"/>
                <a:gd name="connsiteX392" fmla="*/ 39014 w 3024845"/>
                <a:gd name="connsiteY392" fmla="*/ 617458 h 1059043"/>
                <a:gd name="connsiteX393" fmla="*/ 42560 w 3024845"/>
                <a:gd name="connsiteY393" fmla="*/ 626915 h 1059043"/>
                <a:gd name="connsiteX394" fmla="*/ 68907 w 3024845"/>
                <a:gd name="connsiteY394" fmla="*/ 629077 h 1059043"/>
                <a:gd name="connsiteX395" fmla="*/ 68907 w 3024845"/>
                <a:gd name="connsiteY395" fmla="*/ 505856 h 1059043"/>
                <a:gd name="connsiteX396" fmla="*/ 70934 w 3024845"/>
                <a:gd name="connsiteY396" fmla="*/ 505856 h 1059043"/>
                <a:gd name="connsiteX397" fmla="*/ 85121 w 3024845"/>
                <a:gd name="connsiteY397" fmla="*/ 505856 h 1059043"/>
                <a:gd name="connsiteX398" fmla="*/ 85121 w 3024845"/>
                <a:gd name="connsiteY398" fmla="*/ 369664 h 1059043"/>
                <a:gd name="connsiteX399" fmla="*/ 86894 w 3024845"/>
                <a:gd name="connsiteY399" fmla="*/ 369664 h 1059043"/>
                <a:gd name="connsiteX400" fmla="*/ 99308 w 3024845"/>
                <a:gd name="connsiteY400" fmla="*/ 369664 h 1059043"/>
                <a:gd name="connsiteX401" fmla="*/ 99308 w 3024845"/>
                <a:gd name="connsiteY401" fmla="*/ 255090 h 1059043"/>
                <a:gd name="connsiteX402" fmla="*/ 103361 w 3024845"/>
                <a:gd name="connsiteY402" fmla="*/ 226986 h 1059043"/>
                <a:gd name="connsiteX403" fmla="*/ 105388 w 3024845"/>
                <a:gd name="connsiteY403" fmla="*/ 226986 h 1059043"/>
                <a:gd name="connsiteX404" fmla="*/ 119575 w 3024845"/>
                <a:gd name="connsiteY40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4240 w 3024845"/>
                <a:gd name="connsiteY310" fmla="*/ 214016 h 1059043"/>
                <a:gd name="connsiteX311" fmla="*/ 2146266 w 3024845"/>
                <a:gd name="connsiteY311" fmla="*/ 131868 h 1059043"/>
                <a:gd name="connsiteX312" fmla="*/ 2144240 w 3024845"/>
                <a:gd name="connsiteY312" fmla="*/ 125383 h 1059043"/>
                <a:gd name="connsiteX313" fmla="*/ 2150320 w 3024845"/>
                <a:gd name="connsiteY313" fmla="*/ 118897 h 1059043"/>
                <a:gd name="connsiteX314" fmla="*/ 2150320 w 3024845"/>
                <a:gd name="connsiteY314" fmla="*/ 60529 h 1059043"/>
                <a:gd name="connsiteX315" fmla="*/ 2152346 w 3024845"/>
                <a:gd name="connsiteY315" fmla="*/ 56206 h 1059043"/>
                <a:gd name="connsiteX316" fmla="*/ 2152346 w 3024845"/>
                <a:gd name="connsiteY316" fmla="*/ 0 h 1059043"/>
                <a:gd name="connsiteX317" fmla="*/ 2162480 w 3024845"/>
                <a:gd name="connsiteY317" fmla="*/ 118897 h 1059043"/>
                <a:gd name="connsiteX318" fmla="*/ 2168560 w 3024845"/>
                <a:gd name="connsiteY318" fmla="*/ 125383 h 1059043"/>
                <a:gd name="connsiteX319" fmla="*/ 2166533 w 3024845"/>
                <a:gd name="connsiteY319" fmla="*/ 131868 h 1059043"/>
                <a:gd name="connsiteX320" fmla="*/ 2180720 w 3024845"/>
                <a:gd name="connsiteY320" fmla="*/ 555577 h 1059043"/>
                <a:gd name="connsiteX321" fmla="*/ 2245574 w 3024845"/>
                <a:gd name="connsiteY321" fmla="*/ 555577 h 1059043"/>
                <a:gd name="connsiteX322" fmla="*/ 2245574 w 3024845"/>
                <a:gd name="connsiteY322" fmla="*/ 631239 h 1059043"/>
                <a:gd name="connsiteX323" fmla="*/ 2253681 w 3024845"/>
                <a:gd name="connsiteY323" fmla="*/ 631239 h 1059043"/>
                <a:gd name="connsiteX324" fmla="*/ 2255708 w 3024845"/>
                <a:gd name="connsiteY324" fmla="*/ 624754 h 1059043"/>
                <a:gd name="connsiteX325" fmla="*/ 2261788 w 3024845"/>
                <a:gd name="connsiteY325" fmla="*/ 624754 h 1059043"/>
                <a:gd name="connsiteX326" fmla="*/ 2263815 w 3024845"/>
                <a:gd name="connsiteY326" fmla="*/ 633401 h 1059043"/>
                <a:gd name="connsiteX327" fmla="*/ 2275975 w 3024845"/>
                <a:gd name="connsiteY327" fmla="*/ 633401 h 1059043"/>
                <a:gd name="connsiteX328" fmla="*/ 2275975 w 3024845"/>
                <a:gd name="connsiteY328" fmla="*/ 626915 h 1059043"/>
                <a:gd name="connsiteX329" fmla="*/ 2298268 w 3024845"/>
                <a:gd name="connsiteY329" fmla="*/ 626915 h 1059043"/>
                <a:gd name="connsiteX330" fmla="*/ 2298268 w 3024845"/>
                <a:gd name="connsiteY330" fmla="*/ 633401 h 1059043"/>
                <a:gd name="connsiteX331" fmla="*/ 2318535 w 3024845"/>
                <a:gd name="connsiteY331" fmla="*/ 633401 h 1059043"/>
                <a:gd name="connsiteX332" fmla="*/ 2318535 w 3024845"/>
                <a:gd name="connsiteY332" fmla="*/ 678798 h 1059043"/>
                <a:gd name="connsiteX333" fmla="*/ 2332722 w 3024845"/>
                <a:gd name="connsiteY333" fmla="*/ 678798 h 1059043"/>
                <a:gd name="connsiteX334" fmla="*/ 2332722 w 3024845"/>
                <a:gd name="connsiteY334" fmla="*/ 665827 h 1059043"/>
                <a:gd name="connsiteX335" fmla="*/ 2348936 w 3024845"/>
                <a:gd name="connsiteY335" fmla="*/ 665827 h 1059043"/>
                <a:gd name="connsiteX336" fmla="*/ 2348936 w 3024845"/>
                <a:gd name="connsiteY336" fmla="*/ 486400 h 1059043"/>
                <a:gd name="connsiteX337" fmla="*/ 2355016 w 3024845"/>
                <a:gd name="connsiteY337" fmla="*/ 479914 h 1059043"/>
                <a:gd name="connsiteX338" fmla="*/ 2427977 w 3024845"/>
                <a:gd name="connsiteY338" fmla="*/ 479914 h 1059043"/>
                <a:gd name="connsiteX339" fmla="*/ 2427977 w 3024845"/>
                <a:gd name="connsiteY339" fmla="*/ 488562 h 1059043"/>
                <a:gd name="connsiteX340" fmla="*/ 2438110 w 3024845"/>
                <a:gd name="connsiteY340" fmla="*/ 488562 h 1059043"/>
                <a:gd name="connsiteX341" fmla="*/ 2438110 w 3024845"/>
                <a:gd name="connsiteY341" fmla="*/ 603136 h 1059043"/>
                <a:gd name="connsiteX342" fmla="*/ 2460404 w 3024845"/>
                <a:gd name="connsiteY342" fmla="*/ 603136 h 1059043"/>
                <a:gd name="connsiteX343" fmla="*/ 2460404 w 3024845"/>
                <a:gd name="connsiteY343" fmla="*/ 536121 h 1059043"/>
                <a:gd name="connsiteX344" fmla="*/ 2486751 w 3024845"/>
                <a:gd name="connsiteY344" fmla="*/ 536121 h 1059043"/>
                <a:gd name="connsiteX345" fmla="*/ 2490804 w 3024845"/>
                <a:gd name="connsiteY345" fmla="*/ 531797 h 1059043"/>
                <a:gd name="connsiteX346" fmla="*/ 2498911 w 3024845"/>
                <a:gd name="connsiteY346" fmla="*/ 531797 h 1059043"/>
                <a:gd name="connsiteX347" fmla="*/ 2502964 w 3024845"/>
                <a:gd name="connsiteY347" fmla="*/ 536121 h 1059043"/>
                <a:gd name="connsiteX348" fmla="*/ 2525258 w 3024845"/>
                <a:gd name="connsiteY348" fmla="*/ 536121 h 1059043"/>
                <a:gd name="connsiteX349" fmla="*/ 2525258 w 3024845"/>
                <a:gd name="connsiteY349" fmla="*/ 419385 h 1059043"/>
                <a:gd name="connsiteX350" fmla="*/ 2582005 w 3024845"/>
                <a:gd name="connsiteY350" fmla="*/ 408576 h 1059043"/>
                <a:gd name="connsiteX351" fmla="*/ 2582005 w 3024845"/>
                <a:gd name="connsiteY351" fmla="*/ 409657 h 1059043"/>
                <a:gd name="connsiteX352" fmla="*/ 2582005 w 3024845"/>
                <a:gd name="connsiteY352" fmla="*/ 417223 h 1059043"/>
                <a:gd name="connsiteX353" fmla="*/ 2608352 w 3024845"/>
                <a:gd name="connsiteY353" fmla="*/ 417223 h 1059043"/>
                <a:gd name="connsiteX354" fmla="*/ 2608352 w 3024845"/>
                <a:gd name="connsiteY354" fmla="*/ 672313 h 1059043"/>
                <a:gd name="connsiteX355" fmla="*/ 2630646 w 3024845"/>
                <a:gd name="connsiteY355" fmla="*/ 672313 h 1059043"/>
                <a:gd name="connsiteX356" fmla="*/ 2630646 w 3024845"/>
                <a:gd name="connsiteY356" fmla="*/ 667989 h 1059043"/>
                <a:gd name="connsiteX357" fmla="*/ 2642806 w 3024845"/>
                <a:gd name="connsiteY357" fmla="*/ 667989 h 1059043"/>
                <a:gd name="connsiteX358" fmla="*/ 2642806 w 3024845"/>
                <a:gd name="connsiteY358" fmla="*/ 672313 h 1059043"/>
                <a:gd name="connsiteX359" fmla="*/ 2667126 w 3024845"/>
                <a:gd name="connsiteY359" fmla="*/ 672313 h 1059043"/>
                <a:gd name="connsiteX360" fmla="*/ 2667126 w 3024845"/>
                <a:gd name="connsiteY360" fmla="*/ 659342 h 1059043"/>
                <a:gd name="connsiteX361" fmla="*/ 2695500 w 3024845"/>
                <a:gd name="connsiteY361" fmla="*/ 659342 h 1059043"/>
                <a:gd name="connsiteX362" fmla="*/ 2707660 w 3024845"/>
                <a:gd name="connsiteY362" fmla="*/ 655018 h 1059043"/>
                <a:gd name="connsiteX363" fmla="*/ 2727927 w 3024845"/>
                <a:gd name="connsiteY363" fmla="*/ 659342 h 1059043"/>
                <a:gd name="connsiteX364" fmla="*/ 2727927 w 3024845"/>
                <a:gd name="connsiteY364" fmla="*/ 642048 h 1059043"/>
                <a:gd name="connsiteX365" fmla="*/ 2736034 w 3024845"/>
                <a:gd name="connsiteY365" fmla="*/ 642048 h 1059043"/>
                <a:gd name="connsiteX366" fmla="*/ 2736034 w 3024845"/>
                <a:gd name="connsiteY366" fmla="*/ 629077 h 1059043"/>
                <a:gd name="connsiteX367" fmla="*/ 2792781 w 3024845"/>
                <a:gd name="connsiteY367" fmla="*/ 629077 h 1059043"/>
                <a:gd name="connsiteX368" fmla="*/ 2792781 w 3024845"/>
                <a:gd name="connsiteY368" fmla="*/ 598812 h 1059043"/>
                <a:gd name="connsiteX369" fmla="*/ 2811021 w 3024845"/>
                <a:gd name="connsiteY369" fmla="*/ 598812 h 1059043"/>
                <a:gd name="connsiteX370" fmla="*/ 2811021 w 3024845"/>
                <a:gd name="connsiteY370" fmla="*/ 592327 h 1059043"/>
                <a:gd name="connsiteX371" fmla="*/ 2823181 w 3024845"/>
                <a:gd name="connsiteY371" fmla="*/ 592327 h 1059043"/>
                <a:gd name="connsiteX372" fmla="*/ 2823181 w 3024845"/>
                <a:gd name="connsiteY372" fmla="*/ 598812 h 1059043"/>
                <a:gd name="connsiteX373" fmla="*/ 2839395 w 3024845"/>
                <a:gd name="connsiteY373" fmla="*/ 598812 h 1059043"/>
                <a:gd name="connsiteX374" fmla="*/ 2839395 w 3024845"/>
                <a:gd name="connsiteY374" fmla="*/ 648533 h 1059043"/>
                <a:gd name="connsiteX375" fmla="*/ 2871822 w 3024845"/>
                <a:gd name="connsiteY375" fmla="*/ 648533 h 1059043"/>
                <a:gd name="connsiteX376" fmla="*/ 2871822 w 3024845"/>
                <a:gd name="connsiteY376" fmla="*/ 622592 h 1059043"/>
                <a:gd name="connsiteX377" fmla="*/ 2910329 w 3024845"/>
                <a:gd name="connsiteY377" fmla="*/ 622592 h 1059043"/>
                <a:gd name="connsiteX378" fmla="*/ 2910329 w 3024845"/>
                <a:gd name="connsiteY378" fmla="*/ 592327 h 1059043"/>
                <a:gd name="connsiteX379" fmla="*/ 2958970 w 3024845"/>
                <a:gd name="connsiteY379" fmla="*/ 592327 h 1059043"/>
                <a:gd name="connsiteX380" fmla="*/ 2958970 w 3024845"/>
                <a:gd name="connsiteY380" fmla="*/ 703483 h 1059043"/>
                <a:gd name="connsiteX381" fmla="*/ 2958970 w 3024845"/>
                <a:gd name="connsiteY381" fmla="*/ 717262 h 1059043"/>
                <a:gd name="connsiteX382" fmla="*/ 3024845 w 3024845"/>
                <a:gd name="connsiteY382" fmla="*/ 717262 h 1059043"/>
                <a:gd name="connsiteX383" fmla="*/ 3024845 w 3024845"/>
                <a:gd name="connsiteY383" fmla="*/ 1059043 h 1059043"/>
                <a:gd name="connsiteX384" fmla="*/ 2054 w 3024845"/>
                <a:gd name="connsiteY384" fmla="*/ 1056710 h 1059043"/>
                <a:gd name="connsiteX385" fmla="*/ 0 w 3024845"/>
                <a:gd name="connsiteY385" fmla="*/ 622592 h 1059043"/>
                <a:gd name="connsiteX386" fmla="*/ 20267 w 3024845"/>
                <a:gd name="connsiteY386" fmla="*/ 622592 h 1059043"/>
                <a:gd name="connsiteX387" fmla="*/ 20774 w 3024845"/>
                <a:gd name="connsiteY387" fmla="*/ 621511 h 1059043"/>
                <a:gd name="connsiteX388" fmla="*/ 24320 w 3024845"/>
                <a:gd name="connsiteY388" fmla="*/ 613945 h 1059043"/>
                <a:gd name="connsiteX389" fmla="*/ 26094 w 3024845"/>
                <a:gd name="connsiteY389" fmla="*/ 614215 h 1059043"/>
                <a:gd name="connsiteX390" fmla="*/ 38507 w 3024845"/>
                <a:gd name="connsiteY390" fmla="*/ 616106 h 1059043"/>
                <a:gd name="connsiteX391" fmla="*/ 39014 w 3024845"/>
                <a:gd name="connsiteY391" fmla="*/ 617458 h 1059043"/>
                <a:gd name="connsiteX392" fmla="*/ 42560 w 3024845"/>
                <a:gd name="connsiteY392" fmla="*/ 626915 h 1059043"/>
                <a:gd name="connsiteX393" fmla="*/ 68907 w 3024845"/>
                <a:gd name="connsiteY393" fmla="*/ 629077 h 1059043"/>
                <a:gd name="connsiteX394" fmla="*/ 68907 w 3024845"/>
                <a:gd name="connsiteY394" fmla="*/ 505856 h 1059043"/>
                <a:gd name="connsiteX395" fmla="*/ 70934 w 3024845"/>
                <a:gd name="connsiteY395" fmla="*/ 505856 h 1059043"/>
                <a:gd name="connsiteX396" fmla="*/ 85121 w 3024845"/>
                <a:gd name="connsiteY396" fmla="*/ 505856 h 1059043"/>
                <a:gd name="connsiteX397" fmla="*/ 85121 w 3024845"/>
                <a:gd name="connsiteY397" fmla="*/ 369664 h 1059043"/>
                <a:gd name="connsiteX398" fmla="*/ 86894 w 3024845"/>
                <a:gd name="connsiteY398" fmla="*/ 369664 h 1059043"/>
                <a:gd name="connsiteX399" fmla="*/ 99308 w 3024845"/>
                <a:gd name="connsiteY399" fmla="*/ 369664 h 1059043"/>
                <a:gd name="connsiteX400" fmla="*/ 99308 w 3024845"/>
                <a:gd name="connsiteY400" fmla="*/ 255090 h 1059043"/>
                <a:gd name="connsiteX401" fmla="*/ 103361 w 3024845"/>
                <a:gd name="connsiteY401" fmla="*/ 226986 h 1059043"/>
                <a:gd name="connsiteX402" fmla="*/ 105388 w 3024845"/>
                <a:gd name="connsiteY402" fmla="*/ 226986 h 1059043"/>
                <a:gd name="connsiteX403" fmla="*/ 119575 w 3024845"/>
                <a:gd name="connsiteY40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66533 w 3024845"/>
                <a:gd name="connsiteY318" fmla="*/ 131868 h 1059043"/>
                <a:gd name="connsiteX319" fmla="*/ 2180720 w 3024845"/>
                <a:gd name="connsiteY319" fmla="*/ 555577 h 1059043"/>
                <a:gd name="connsiteX320" fmla="*/ 2245574 w 3024845"/>
                <a:gd name="connsiteY320" fmla="*/ 555577 h 1059043"/>
                <a:gd name="connsiteX321" fmla="*/ 2245574 w 3024845"/>
                <a:gd name="connsiteY321" fmla="*/ 631239 h 1059043"/>
                <a:gd name="connsiteX322" fmla="*/ 2253681 w 3024845"/>
                <a:gd name="connsiteY322" fmla="*/ 631239 h 1059043"/>
                <a:gd name="connsiteX323" fmla="*/ 2255708 w 3024845"/>
                <a:gd name="connsiteY323" fmla="*/ 624754 h 1059043"/>
                <a:gd name="connsiteX324" fmla="*/ 2261788 w 3024845"/>
                <a:gd name="connsiteY324" fmla="*/ 624754 h 1059043"/>
                <a:gd name="connsiteX325" fmla="*/ 2263815 w 3024845"/>
                <a:gd name="connsiteY325" fmla="*/ 633401 h 1059043"/>
                <a:gd name="connsiteX326" fmla="*/ 2275975 w 3024845"/>
                <a:gd name="connsiteY326" fmla="*/ 633401 h 1059043"/>
                <a:gd name="connsiteX327" fmla="*/ 2275975 w 3024845"/>
                <a:gd name="connsiteY327" fmla="*/ 626915 h 1059043"/>
                <a:gd name="connsiteX328" fmla="*/ 2298268 w 3024845"/>
                <a:gd name="connsiteY328" fmla="*/ 626915 h 1059043"/>
                <a:gd name="connsiteX329" fmla="*/ 2298268 w 3024845"/>
                <a:gd name="connsiteY329" fmla="*/ 633401 h 1059043"/>
                <a:gd name="connsiteX330" fmla="*/ 2318535 w 3024845"/>
                <a:gd name="connsiteY330" fmla="*/ 633401 h 1059043"/>
                <a:gd name="connsiteX331" fmla="*/ 2318535 w 3024845"/>
                <a:gd name="connsiteY331" fmla="*/ 678798 h 1059043"/>
                <a:gd name="connsiteX332" fmla="*/ 2332722 w 3024845"/>
                <a:gd name="connsiteY332" fmla="*/ 678798 h 1059043"/>
                <a:gd name="connsiteX333" fmla="*/ 2332722 w 3024845"/>
                <a:gd name="connsiteY333" fmla="*/ 665827 h 1059043"/>
                <a:gd name="connsiteX334" fmla="*/ 2348936 w 3024845"/>
                <a:gd name="connsiteY334" fmla="*/ 665827 h 1059043"/>
                <a:gd name="connsiteX335" fmla="*/ 2348936 w 3024845"/>
                <a:gd name="connsiteY335" fmla="*/ 486400 h 1059043"/>
                <a:gd name="connsiteX336" fmla="*/ 2355016 w 3024845"/>
                <a:gd name="connsiteY336" fmla="*/ 479914 h 1059043"/>
                <a:gd name="connsiteX337" fmla="*/ 2427977 w 3024845"/>
                <a:gd name="connsiteY337" fmla="*/ 479914 h 1059043"/>
                <a:gd name="connsiteX338" fmla="*/ 2427977 w 3024845"/>
                <a:gd name="connsiteY338" fmla="*/ 488562 h 1059043"/>
                <a:gd name="connsiteX339" fmla="*/ 2438110 w 3024845"/>
                <a:gd name="connsiteY339" fmla="*/ 488562 h 1059043"/>
                <a:gd name="connsiteX340" fmla="*/ 2438110 w 3024845"/>
                <a:gd name="connsiteY340" fmla="*/ 603136 h 1059043"/>
                <a:gd name="connsiteX341" fmla="*/ 2460404 w 3024845"/>
                <a:gd name="connsiteY341" fmla="*/ 603136 h 1059043"/>
                <a:gd name="connsiteX342" fmla="*/ 2460404 w 3024845"/>
                <a:gd name="connsiteY342" fmla="*/ 536121 h 1059043"/>
                <a:gd name="connsiteX343" fmla="*/ 2486751 w 3024845"/>
                <a:gd name="connsiteY343" fmla="*/ 536121 h 1059043"/>
                <a:gd name="connsiteX344" fmla="*/ 2490804 w 3024845"/>
                <a:gd name="connsiteY344" fmla="*/ 531797 h 1059043"/>
                <a:gd name="connsiteX345" fmla="*/ 2498911 w 3024845"/>
                <a:gd name="connsiteY345" fmla="*/ 531797 h 1059043"/>
                <a:gd name="connsiteX346" fmla="*/ 2502964 w 3024845"/>
                <a:gd name="connsiteY346" fmla="*/ 536121 h 1059043"/>
                <a:gd name="connsiteX347" fmla="*/ 2525258 w 3024845"/>
                <a:gd name="connsiteY347" fmla="*/ 536121 h 1059043"/>
                <a:gd name="connsiteX348" fmla="*/ 2525258 w 3024845"/>
                <a:gd name="connsiteY348" fmla="*/ 419385 h 1059043"/>
                <a:gd name="connsiteX349" fmla="*/ 2582005 w 3024845"/>
                <a:gd name="connsiteY349" fmla="*/ 408576 h 1059043"/>
                <a:gd name="connsiteX350" fmla="*/ 2582005 w 3024845"/>
                <a:gd name="connsiteY350" fmla="*/ 409657 h 1059043"/>
                <a:gd name="connsiteX351" fmla="*/ 2582005 w 3024845"/>
                <a:gd name="connsiteY351" fmla="*/ 417223 h 1059043"/>
                <a:gd name="connsiteX352" fmla="*/ 2608352 w 3024845"/>
                <a:gd name="connsiteY352" fmla="*/ 417223 h 1059043"/>
                <a:gd name="connsiteX353" fmla="*/ 2608352 w 3024845"/>
                <a:gd name="connsiteY353" fmla="*/ 672313 h 1059043"/>
                <a:gd name="connsiteX354" fmla="*/ 2630646 w 3024845"/>
                <a:gd name="connsiteY354" fmla="*/ 672313 h 1059043"/>
                <a:gd name="connsiteX355" fmla="*/ 2630646 w 3024845"/>
                <a:gd name="connsiteY355" fmla="*/ 667989 h 1059043"/>
                <a:gd name="connsiteX356" fmla="*/ 2642806 w 3024845"/>
                <a:gd name="connsiteY356" fmla="*/ 667989 h 1059043"/>
                <a:gd name="connsiteX357" fmla="*/ 2642806 w 3024845"/>
                <a:gd name="connsiteY357" fmla="*/ 672313 h 1059043"/>
                <a:gd name="connsiteX358" fmla="*/ 2667126 w 3024845"/>
                <a:gd name="connsiteY358" fmla="*/ 672313 h 1059043"/>
                <a:gd name="connsiteX359" fmla="*/ 2667126 w 3024845"/>
                <a:gd name="connsiteY359" fmla="*/ 659342 h 1059043"/>
                <a:gd name="connsiteX360" fmla="*/ 2695500 w 3024845"/>
                <a:gd name="connsiteY360" fmla="*/ 659342 h 1059043"/>
                <a:gd name="connsiteX361" fmla="*/ 2707660 w 3024845"/>
                <a:gd name="connsiteY361" fmla="*/ 655018 h 1059043"/>
                <a:gd name="connsiteX362" fmla="*/ 2727927 w 3024845"/>
                <a:gd name="connsiteY362" fmla="*/ 659342 h 1059043"/>
                <a:gd name="connsiteX363" fmla="*/ 2727927 w 3024845"/>
                <a:gd name="connsiteY363" fmla="*/ 642048 h 1059043"/>
                <a:gd name="connsiteX364" fmla="*/ 2736034 w 3024845"/>
                <a:gd name="connsiteY364" fmla="*/ 642048 h 1059043"/>
                <a:gd name="connsiteX365" fmla="*/ 2736034 w 3024845"/>
                <a:gd name="connsiteY365" fmla="*/ 629077 h 1059043"/>
                <a:gd name="connsiteX366" fmla="*/ 2792781 w 3024845"/>
                <a:gd name="connsiteY366" fmla="*/ 629077 h 1059043"/>
                <a:gd name="connsiteX367" fmla="*/ 2792781 w 3024845"/>
                <a:gd name="connsiteY367" fmla="*/ 598812 h 1059043"/>
                <a:gd name="connsiteX368" fmla="*/ 2811021 w 3024845"/>
                <a:gd name="connsiteY368" fmla="*/ 598812 h 1059043"/>
                <a:gd name="connsiteX369" fmla="*/ 2811021 w 3024845"/>
                <a:gd name="connsiteY369" fmla="*/ 592327 h 1059043"/>
                <a:gd name="connsiteX370" fmla="*/ 2823181 w 3024845"/>
                <a:gd name="connsiteY370" fmla="*/ 592327 h 1059043"/>
                <a:gd name="connsiteX371" fmla="*/ 2823181 w 3024845"/>
                <a:gd name="connsiteY371" fmla="*/ 598812 h 1059043"/>
                <a:gd name="connsiteX372" fmla="*/ 2839395 w 3024845"/>
                <a:gd name="connsiteY372" fmla="*/ 598812 h 1059043"/>
                <a:gd name="connsiteX373" fmla="*/ 2839395 w 3024845"/>
                <a:gd name="connsiteY373" fmla="*/ 648533 h 1059043"/>
                <a:gd name="connsiteX374" fmla="*/ 2871822 w 3024845"/>
                <a:gd name="connsiteY374" fmla="*/ 648533 h 1059043"/>
                <a:gd name="connsiteX375" fmla="*/ 2871822 w 3024845"/>
                <a:gd name="connsiteY375" fmla="*/ 622592 h 1059043"/>
                <a:gd name="connsiteX376" fmla="*/ 2910329 w 3024845"/>
                <a:gd name="connsiteY376" fmla="*/ 622592 h 1059043"/>
                <a:gd name="connsiteX377" fmla="*/ 2910329 w 3024845"/>
                <a:gd name="connsiteY377" fmla="*/ 592327 h 1059043"/>
                <a:gd name="connsiteX378" fmla="*/ 2958970 w 3024845"/>
                <a:gd name="connsiteY378" fmla="*/ 592327 h 1059043"/>
                <a:gd name="connsiteX379" fmla="*/ 2958970 w 3024845"/>
                <a:gd name="connsiteY379" fmla="*/ 703483 h 1059043"/>
                <a:gd name="connsiteX380" fmla="*/ 2958970 w 3024845"/>
                <a:gd name="connsiteY380" fmla="*/ 717262 h 1059043"/>
                <a:gd name="connsiteX381" fmla="*/ 3024845 w 3024845"/>
                <a:gd name="connsiteY381" fmla="*/ 717262 h 1059043"/>
                <a:gd name="connsiteX382" fmla="*/ 3024845 w 3024845"/>
                <a:gd name="connsiteY382" fmla="*/ 1059043 h 1059043"/>
                <a:gd name="connsiteX383" fmla="*/ 2054 w 3024845"/>
                <a:gd name="connsiteY383" fmla="*/ 1056710 h 1059043"/>
                <a:gd name="connsiteX384" fmla="*/ 0 w 3024845"/>
                <a:gd name="connsiteY384" fmla="*/ 622592 h 1059043"/>
                <a:gd name="connsiteX385" fmla="*/ 20267 w 3024845"/>
                <a:gd name="connsiteY385" fmla="*/ 622592 h 1059043"/>
                <a:gd name="connsiteX386" fmla="*/ 20774 w 3024845"/>
                <a:gd name="connsiteY386" fmla="*/ 621511 h 1059043"/>
                <a:gd name="connsiteX387" fmla="*/ 24320 w 3024845"/>
                <a:gd name="connsiteY387" fmla="*/ 613945 h 1059043"/>
                <a:gd name="connsiteX388" fmla="*/ 26094 w 3024845"/>
                <a:gd name="connsiteY388" fmla="*/ 614215 h 1059043"/>
                <a:gd name="connsiteX389" fmla="*/ 38507 w 3024845"/>
                <a:gd name="connsiteY389" fmla="*/ 616106 h 1059043"/>
                <a:gd name="connsiteX390" fmla="*/ 39014 w 3024845"/>
                <a:gd name="connsiteY390" fmla="*/ 617458 h 1059043"/>
                <a:gd name="connsiteX391" fmla="*/ 42560 w 3024845"/>
                <a:gd name="connsiteY391" fmla="*/ 626915 h 1059043"/>
                <a:gd name="connsiteX392" fmla="*/ 68907 w 3024845"/>
                <a:gd name="connsiteY392" fmla="*/ 629077 h 1059043"/>
                <a:gd name="connsiteX393" fmla="*/ 68907 w 3024845"/>
                <a:gd name="connsiteY393" fmla="*/ 505856 h 1059043"/>
                <a:gd name="connsiteX394" fmla="*/ 70934 w 3024845"/>
                <a:gd name="connsiteY394" fmla="*/ 505856 h 1059043"/>
                <a:gd name="connsiteX395" fmla="*/ 85121 w 3024845"/>
                <a:gd name="connsiteY395" fmla="*/ 505856 h 1059043"/>
                <a:gd name="connsiteX396" fmla="*/ 85121 w 3024845"/>
                <a:gd name="connsiteY396" fmla="*/ 369664 h 1059043"/>
                <a:gd name="connsiteX397" fmla="*/ 86894 w 3024845"/>
                <a:gd name="connsiteY397" fmla="*/ 369664 h 1059043"/>
                <a:gd name="connsiteX398" fmla="*/ 99308 w 3024845"/>
                <a:gd name="connsiteY398" fmla="*/ 369664 h 1059043"/>
                <a:gd name="connsiteX399" fmla="*/ 99308 w 3024845"/>
                <a:gd name="connsiteY399" fmla="*/ 255090 h 1059043"/>
                <a:gd name="connsiteX400" fmla="*/ 103361 w 3024845"/>
                <a:gd name="connsiteY400" fmla="*/ 226986 h 1059043"/>
                <a:gd name="connsiteX401" fmla="*/ 105388 w 3024845"/>
                <a:gd name="connsiteY401" fmla="*/ 226986 h 1059043"/>
                <a:gd name="connsiteX402" fmla="*/ 119575 w 3024845"/>
                <a:gd name="connsiteY40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80720 w 3024845"/>
                <a:gd name="connsiteY318" fmla="*/ 555577 h 1059043"/>
                <a:gd name="connsiteX319" fmla="*/ 2245574 w 3024845"/>
                <a:gd name="connsiteY319" fmla="*/ 555577 h 1059043"/>
                <a:gd name="connsiteX320" fmla="*/ 2245574 w 3024845"/>
                <a:gd name="connsiteY320" fmla="*/ 631239 h 1059043"/>
                <a:gd name="connsiteX321" fmla="*/ 2253681 w 3024845"/>
                <a:gd name="connsiteY321" fmla="*/ 631239 h 1059043"/>
                <a:gd name="connsiteX322" fmla="*/ 2255708 w 3024845"/>
                <a:gd name="connsiteY322" fmla="*/ 624754 h 1059043"/>
                <a:gd name="connsiteX323" fmla="*/ 2261788 w 3024845"/>
                <a:gd name="connsiteY323" fmla="*/ 624754 h 1059043"/>
                <a:gd name="connsiteX324" fmla="*/ 2263815 w 3024845"/>
                <a:gd name="connsiteY324" fmla="*/ 633401 h 1059043"/>
                <a:gd name="connsiteX325" fmla="*/ 2275975 w 3024845"/>
                <a:gd name="connsiteY325" fmla="*/ 633401 h 1059043"/>
                <a:gd name="connsiteX326" fmla="*/ 2275975 w 3024845"/>
                <a:gd name="connsiteY326" fmla="*/ 626915 h 1059043"/>
                <a:gd name="connsiteX327" fmla="*/ 2298268 w 3024845"/>
                <a:gd name="connsiteY327" fmla="*/ 626915 h 1059043"/>
                <a:gd name="connsiteX328" fmla="*/ 2298268 w 3024845"/>
                <a:gd name="connsiteY328" fmla="*/ 633401 h 1059043"/>
                <a:gd name="connsiteX329" fmla="*/ 2318535 w 3024845"/>
                <a:gd name="connsiteY329" fmla="*/ 633401 h 1059043"/>
                <a:gd name="connsiteX330" fmla="*/ 2318535 w 3024845"/>
                <a:gd name="connsiteY330" fmla="*/ 678798 h 1059043"/>
                <a:gd name="connsiteX331" fmla="*/ 2332722 w 3024845"/>
                <a:gd name="connsiteY331" fmla="*/ 678798 h 1059043"/>
                <a:gd name="connsiteX332" fmla="*/ 2332722 w 3024845"/>
                <a:gd name="connsiteY332" fmla="*/ 665827 h 1059043"/>
                <a:gd name="connsiteX333" fmla="*/ 2348936 w 3024845"/>
                <a:gd name="connsiteY333" fmla="*/ 665827 h 1059043"/>
                <a:gd name="connsiteX334" fmla="*/ 2348936 w 3024845"/>
                <a:gd name="connsiteY334" fmla="*/ 486400 h 1059043"/>
                <a:gd name="connsiteX335" fmla="*/ 2355016 w 3024845"/>
                <a:gd name="connsiteY335" fmla="*/ 479914 h 1059043"/>
                <a:gd name="connsiteX336" fmla="*/ 2427977 w 3024845"/>
                <a:gd name="connsiteY336" fmla="*/ 479914 h 1059043"/>
                <a:gd name="connsiteX337" fmla="*/ 2427977 w 3024845"/>
                <a:gd name="connsiteY337" fmla="*/ 488562 h 1059043"/>
                <a:gd name="connsiteX338" fmla="*/ 2438110 w 3024845"/>
                <a:gd name="connsiteY338" fmla="*/ 488562 h 1059043"/>
                <a:gd name="connsiteX339" fmla="*/ 2438110 w 3024845"/>
                <a:gd name="connsiteY339" fmla="*/ 603136 h 1059043"/>
                <a:gd name="connsiteX340" fmla="*/ 2460404 w 3024845"/>
                <a:gd name="connsiteY340" fmla="*/ 603136 h 1059043"/>
                <a:gd name="connsiteX341" fmla="*/ 2460404 w 3024845"/>
                <a:gd name="connsiteY341" fmla="*/ 536121 h 1059043"/>
                <a:gd name="connsiteX342" fmla="*/ 2486751 w 3024845"/>
                <a:gd name="connsiteY342" fmla="*/ 536121 h 1059043"/>
                <a:gd name="connsiteX343" fmla="*/ 2490804 w 3024845"/>
                <a:gd name="connsiteY343" fmla="*/ 531797 h 1059043"/>
                <a:gd name="connsiteX344" fmla="*/ 2498911 w 3024845"/>
                <a:gd name="connsiteY344" fmla="*/ 531797 h 1059043"/>
                <a:gd name="connsiteX345" fmla="*/ 2502964 w 3024845"/>
                <a:gd name="connsiteY345" fmla="*/ 536121 h 1059043"/>
                <a:gd name="connsiteX346" fmla="*/ 2525258 w 3024845"/>
                <a:gd name="connsiteY346" fmla="*/ 536121 h 1059043"/>
                <a:gd name="connsiteX347" fmla="*/ 2525258 w 3024845"/>
                <a:gd name="connsiteY347" fmla="*/ 419385 h 1059043"/>
                <a:gd name="connsiteX348" fmla="*/ 2582005 w 3024845"/>
                <a:gd name="connsiteY348" fmla="*/ 408576 h 1059043"/>
                <a:gd name="connsiteX349" fmla="*/ 2582005 w 3024845"/>
                <a:gd name="connsiteY349" fmla="*/ 409657 h 1059043"/>
                <a:gd name="connsiteX350" fmla="*/ 2582005 w 3024845"/>
                <a:gd name="connsiteY350" fmla="*/ 417223 h 1059043"/>
                <a:gd name="connsiteX351" fmla="*/ 2608352 w 3024845"/>
                <a:gd name="connsiteY351" fmla="*/ 417223 h 1059043"/>
                <a:gd name="connsiteX352" fmla="*/ 2608352 w 3024845"/>
                <a:gd name="connsiteY352" fmla="*/ 672313 h 1059043"/>
                <a:gd name="connsiteX353" fmla="*/ 2630646 w 3024845"/>
                <a:gd name="connsiteY353" fmla="*/ 672313 h 1059043"/>
                <a:gd name="connsiteX354" fmla="*/ 2630646 w 3024845"/>
                <a:gd name="connsiteY354" fmla="*/ 667989 h 1059043"/>
                <a:gd name="connsiteX355" fmla="*/ 2642806 w 3024845"/>
                <a:gd name="connsiteY355" fmla="*/ 667989 h 1059043"/>
                <a:gd name="connsiteX356" fmla="*/ 2642806 w 3024845"/>
                <a:gd name="connsiteY356" fmla="*/ 672313 h 1059043"/>
                <a:gd name="connsiteX357" fmla="*/ 2667126 w 3024845"/>
                <a:gd name="connsiteY357" fmla="*/ 672313 h 1059043"/>
                <a:gd name="connsiteX358" fmla="*/ 2667126 w 3024845"/>
                <a:gd name="connsiteY358" fmla="*/ 659342 h 1059043"/>
                <a:gd name="connsiteX359" fmla="*/ 2695500 w 3024845"/>
                <a:gd name="connsiteY359" fmla="*/ 659342 h 1059043"/>
                <a:gd name="connsiteX360" fmla="*/ 2707660 w 3024845"/>
                <a:gd name="connsiteY360" fmla="*/ 655018 h 1059043"/>
                <a:gd name="connsiteX361" fmla="*/ 2727927 w 3024845"/>
                <a:gd name="connsiteY361" fmla="*/ 659342 h 1059043"/>
                <a:gd name="connsiteX362" fmla="*/ 2727927 w 3024845"/>
                <a:gd name="connsiteY362" fmla="*/ 642048 h 1059043"/>
                <a:gd name="connsiteX363" fmla="*/ 2736034 w 3024845"/>
                <a:gd name="connsiteY363" fmla="*/ 642048 h 1059043"/>
                <a:gd name="connsiteX364" fmla="*/ 2736034 w 3024845"/>
                <a:gd name="connsiteY364" fmla="*/ 629077 h 1059043"/>
                <a:gd name="connsiteX365" fmla="*/ 2792781 w 3024845"/>
                <a:gd name="connsiteY365" fmla="*/ 629077 h 1059043"/>
                <a:gd name="connsiteX366" fmla="*/ 2792781 w 3024845"/>
                <a:gd name="connsiteY366" fmla="*/ 598812 h 1059043"/>
                <a:gd name="connsiteX367" fmla="*/ 2811021 w 3024845"/>
                <a:gd name="connsiteY367" fmla="*/ 598812 h 1059043"/>
                <a:gd name="connsiteX368" fmla="*/ 2811021 w 3024845"/>
                <a:gd name="connsiteY368" fmla="*/ 592327 h 1059043"/>
                <a:gd name="connsiteX369" fmla="*/ 2823181 w 3024845"/>
                <a:gd name="connsiteY369" fmla="*/ 592327 h 1059043"/>
                <a:gd name="connsiteX370" fmla="*/ 2823181 w 3024845"/>
                <a:gd name="connsiteY370" fmla="*/ 598812 h 1059043"/>
                <a:gd name="connsiteX371" fmla="*/ 2839395 w 3024845"/>
                <a:gd name="connsiteY371" fmla="*/ 598812 h 1059043"/>
                <a:gd name="connsiteX372" fmla="*/ 2839395 w 3024845"/>
                <a:gd name="connsiteY372" fmla="*/ 648533 h 1059043"/>
                <a:gd name="connsiteX373" fmla="*/ 2871822 w 3024845"/>
                <a:gd name="connsiteY373" fmla="*/ 648533 h 1059043"/>
                <a:gd name="connsiteX374" fmla="*/ 2871822 w 3024845"/>
                <a:gd name="connsiteY374" fmla="*/ 622592 h 1059043"/>
                <a:gd name="connsiteX375" fmla="*/ 2910329 w 3024845"/>
                <a:gd name="connsiteY375" fmla="*/ 622592 h 1059043"/>
                <a:gd name="connsiteX376" fmla="*/ 2910329 w 3024845"/>
                <a:gd name="connsiteY376" fmla="*/ 592327 h 1059043"/>
                <a:gd name="connsiteX377" fmla="*/ 2958970 w 3024845"/>
                <a:gd name="connsiteY377" fmla="*/ 592327 h 1059043"/>
                <a:gd name="connsiteX378" fmla="*/ 2958970 w 3024845"/>
                <a:gd name="connsiteY378" fmla="*/ 703483 h 1059043"/>
                <a:gd name="connsiteX379" fmla="*/ 2958970 w 3024845"/>
                <a:gd name="connsiteY379" fmla="*/ 717262 h 1059043"/>
                <a:gd name="connsiteX380" fmla="*/ 3024845 w 3024845"/>
                <a:gd name="connsiteY380" fmla="*/ 717262 h 1059043"/>
                <a:gd name="connsiteX381" fmla="*/ 3024845 w 3024845"/>
                <a:gd name="connsiteY381" fmla="*/ 1059043 h 1059043"/>
                <a:gd name="connsiteX382" fmla="*/ 2054 w 3024845"/>
                <a:gd name="connsiteY382" fmla="*/ 1056710 h 1059043"/>
                <a:gd name="connsiteX383" fmla="*/ 0 w 3024845"/>
                <a:gd name="connsiteY383" fmla="*/ 622592 h 1059043"/>
                <a:gd name="connsiteX384" fmla="*/ 20267 w 3024845"/>
                <a:gd name="connsiteY384" fmla="*/ 622592 h 1059043"/>
                <a:gd name="connsiteX385" fmla="*/ 20774 w 3024845"/>
                <a:gd name="connsiteY385" fmla="*/ 621511 h 1059043"/>
                <a:gd name="connsiteX386" fmla="*/ 24320 w 3024845"/>
                <a:gd name="connsiteY386" fmla="*/ 613945 h 1059043"/>
                <a:gd name="connsiteX387" fmla="*/ 26094 w 3024845"/>
                <a:gd name="connsiteY387" fmla="*/ 614215 h 1059043"/>
                <a:gd name="connsiteX388" fmla="*/ 38507 w 3024845"/>
                <a:gd name="connsiteY388" fmla="*/ 616106 h 1059043"/>
                <a:gd name="connsiteX389" fmla="*/ 39014 w 3024845"/>
                <a:gd name="connsiteY389" fmla="*/ 617458 h 1059043"/>
                <a:gd name="connsiteX390" fmla="*/ 42560 w 3024845"/>
                <a:gd name="connsiteY390" fmla="*/ 626915 h 1059043"/>
                <a:gd name="connsiteX391" fmla="*/ 68907 w 3024845"/>
                <a:gd name="connsiteY391" fmla="*/ 629077 h 1059043"/>
                <a:gd name="connsiteX392" fmla="*/ 68907 w 3024845"/>
                <a:gd name="connsiteY392" fmla="*/ 505856 h 1059043"/>
                <a:gd name="connsiteX393" fmla="*/ 70934 w 3024845"/>
                <a:gd name="connsiteY393" fmla="*/ 505856 h 1059043"/>
                <a:gd name="connsiteX394" fmla="*/ 85121 w 3024845"/>
                <a:gd name="connsiteY394" fmla="*/ 505856 h 1059043"/>
                <a:gd name="connsiteX395" fmla="*/ 85121 w 3024845"/>
                <a:gd name="connsiteY395" fmla="*/ 369664 h 1059043"/>
                <a:gd name="connsiteX396" fmla="*/ 86894 w 3024845"/>
                <a:gd name="connsiteY396" fmla="*/ 369664 h 1059043"/>
                <a:gd name="connsiteX397" fmla="*/ 99308 w 3024845"/>
                <a:gd name="connsiteY397" fmla="*/ 369664 h 1059043"/>
                <a:gd name="connsiteX398" fmla="*/ 99308 w 3024845"/>
                <a:gd name="connsiteY398" fmla="*/ 255090 h 1059043"/>
                <a:gd name="connsiteX399" fmla="*/ 103361 w 3024845"/>
                <a:gd name="connsiteY399" fmla="*/ 226986 h 1059043"/>
                <a:gd name="connsiteX400" fmla="*/ 105388 w 3024845"/>
                <a:gd name="connsiteY400" fmla="*/ 226986 h 1059043"/>
                <a:gd name="connsiteX401" fmla="*/ 119575 w 3024845"/>
                <a:gd name="connsiteY40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8560 w 3024845"/>
                <a:gd name="connsiteY316" fmla="*/ 125383 h 1059043"/>
                <a:gd name="connsiteX317" fmla="*/ 2180720 w 3024845"/>
                <a:gd name="connsiteY317" fmla="*/ 555577 h 1059043"/>
                <a:gd name="connsiteX318" fmla="*/ 2245574 w 3024845"/>
                <a:gd name="connsiteY318" fmla="*/ 555577 h 1059043"/>
                <a:gd name="connsiteX319" fmla="*/ 2245574 w 3024845"/>
                <a:gd name="connsiteY319" fmla="*/ 631239 h 1059043"/>
                <a:gd name="connsiteX320" fmla="*/ 2253681 w 3024845"/>
                <a:gd name="connsiteY320" fmla="*/ 631239 h 1059043"/>
                <a:gd name="connsiteX321" fmla="*/ 2255708 w 3024845"/>
                <a:gd name="connsiteY321" fmla="*/ 624754 h 1059043"/>
                <a:gd name="connsiteX322" fmla="*/ 2261788 w 3024845"/>
                <a:gd name="connsiteY322" fmla="*/ 624754 h 1059043"/>
                <a:gd name="connsiteX323" fmla="*/ 2263815 w 3024845"/>
                <a:gd name="connsiteY323" fmla="*/ 633401 h 1059043"/>
                <a:gd name="connsiteX324" fmla="*/ 2275975 w 3024845"/>
                <a:gd name="connsiteY324" fmla="*/ 633401 h 1059043"/>
                <a:gd name="connsiteX325" fmla="*/ 2275975 w 3024845"/>
                <a:gd name="connsiteY325" fmla="*/ 626915 h 1059043"/>
                <a:gd name="connsiteX326" fmla="*/ 2298268 w 3024845"/>
                <a:gd name="connsiteY326" fmla="*/ 626915 h 1059043"/>
                <a:gd name="connsiteX327" fmla="*/ 2298268 w 3024845"/>
                <a:gd name="connsiteY327" fmla="*/ 633401 h 1059043"/>
                <a:gd name="connsiteX328" fmla="*/ 2318535 w 3024845"/>
                <a:gd name="connsiteY328" fmla="*/ 633401 h 1059043"/>
                <a:gd name="connsiteX329" fmla="*/ 2318535 w 3024845"/>
                <a:gd name="connsiteY329" fmla="*/ 678798 h 1059043"/>
                <a:gd name="connsiteX330" fmla="*/ 2332722 w 3024845"/>
                <a:gd name="connsiteY330" fmla="*/ 678798 h 1059043"/>
                <a:gd name="connsiteX331" fmla="*/ 2332722 w 3024845"/>
                <a:gd name="connsiteY331" fmla="*/ 665827 h 1059043"/>
                <a:gd name="connsiteX332" fmla="*/ 2348936 w 3024845"/>
                <a:gd name="connsiteY332" fmla="*/ 665827 h 1059043"/>
                <a:gd name="connsiteX333" fmla="*/ 2348936 w 3024845"/>
                <a:gd name="connsiteY333" fmla="*/ 486400 h 1059043"/>
                <a:gd name="connsiteX334" fmla="*/ 2355016 w 3024845"/>
                <a:gd name="connsiteY334" fmla="*/ 479914 h 1059043"/>
                <a:gd name="connsiteX335" fmla="*/ 2427977 w 3024845"/>
                <a:gd name="connsiteY335" fmla="*/ 479914 h 1059043"/>
                <a:gd name="connsiteX336" fmla="*/ 2427977 w 3024845"/>
                <a:gd name="connsiteY336" fmla="*/ 488562 h 1059043"/>
                <a:gd name="connsiteX337" fmla="*/ 2438110 w 3024845"/>
                <a:gd name="connsiteY337" fmla="*/ 488562 h 1059043"/>
                <a:gd name="connsiteX338" fmla="*/ 2438110 w 3024845"/>
                <a:gd name="connsiteY338" fmla="*/ 603136 h 1059043"/>
                <a:gd name="connsiteX339" fmla="*/ 2460404 w 3024845"/>
                <a:gd name="connsiteY339" fmla="*/ 603136 h 1059043"/>
                <a:gd name="connsiteX340" fmla="*/ 2460404 w 3024845"/>
                <a:gd name="connsiteY340" fmla="*/ 536121 h 1059043"/>
                <a:gd name="connsiteX341" fmla="*/ 2486751 w 3024845"/>
                <a:gd name="connsiteY341" fmla="*/ 536121 h 1059043"/>
                <a:gd name="connsiteX342" fmla="*/ 2490804 w 3024845"/>
                <a:gd name="connsiteY342" fmla="*/ 531797 h 1059043"/>
                <a:gd name="connsiteX343" fmla="*/ 2498911 w 3024845"/>
                <a:gd name="connsiteY343" fmla="*/ 531797 h 1059043"/>
                <a:gd name="connsiteX344" fmla="*/ 2502964 w 3024845"/>
                <a:gd name="connsiteY344" fmla="*/ 536121 h 1059043"/>
                <a:gd name="connsiteX345" fmla="*/ 2525258 w 3024845"/>
                <a:gd name="connsiteY345" fmla="*/ 536121 h 1059043"/>
                <a:gd name="connsiteX346" fmla="*/ 2525258 w 3024845"/>
                <a:gd name="connsiteY346" fmla="*/ 419385 h 1059043"/>
                <a:gd name="connsiteX347" fmla="*/ 2582005 w 3024845"/>
                <a:gd name="connsiteY347" fmla="*/ 408576 h 1059043"/>
                <a:gd name="connsiteX348" fmla="*/ 2582005 w 3024845"/>
                <a:gd name="connsiteY348" fmla="*/ 409657 h 1059043"/>
                <a:gd name="connsiteX349" fmla="*/ 2582005 w 3024845"/>
                <a:gd name="connsiteY349" fmla="*/ 417223 h 1059043"/>
                <a:gd name="connsiteX350" fmla="*/ 2608352 w 3024845"/>
                <a:gd name="connsiteY350" fmla="*/ 417223 h 1059043"/>
                <a:gd name="connsiteX351" fmla="*/ 2608352 w 3024845"/>
                <a:gd name="connsiteY351" fmla="*/ 672313 h 1059043"/>
                <a:gd name="connsiteX352" fmla="*/ 2630646 w 3024845"/>
                <a:gd name="connsiteY352" fmla="*/ 672313 h 1059043"/>
                <a:gd name="connsiteX353" fmla="*/ 2630646 w 3024845"/>
                <a:gd name="connsiteY353" fmla="*/ 667989 h 1059043"/>
                <a:gd name="connsiteX354" fmla="*/ 2642806 w 3024845"/>
                <a:gd name="connsiteY354" fmla="*/ 667989 h 1059043"/>
                <a:gd name="connsiteX355" fmla="*/ 2642806 w 3024845"/>
                <a:gd name="connsiteY355" fmla="*/ 672313 h 1059043"/>
                <a:gd name="connsiteX356" fmla="*/ 2667126 w 3024845"/>
                <a:gd name="connsiteY356" fmla="*/ 672313 h 1059043"/>
                <a:gd name="connsiteX357" fmla="*/ 2667126 w 3024845"/>
                <a:gd name="connsiteY357" fmla="*/ 659342 h 1059043"/>
                <a:gd name="connsiteX358" fmla="*/ 2695500 w 3024845"/>
                <a:gd name="connsiteY358" fmla="*/ 659342 h 1059043"/>
                <a:gd name="connsiteX359" fmla="*/ 2707660 w 3024845"/>
                <a:gd name="connsiteY359" fmla="*/ 655018 h 1059043"/>
                <a:gd name="connsiteX360" fmla="*/ 2727927 w 3024845"/>
                <a:gd name="connsiteY360" fmla="*/ 659342 h 1059043"/>
                <a:gd name="connsiteX361" fmla="*/ 2727927 w 3024845"/>
                <a:gd name="connsiteY361" fmla="*/ 642048 h 1059043"/>
                <a:gd name="connsiteX362" fmla="*/ 2736034 w 3024845"/>
                <a:gd name="connsiteY362" fmla="*/ 642048 h 1059043"/>
                <a:gd name="connsiteX363" fmla="*/ 2736034 w 3024845"/>
                <a:gd name="connsiteY363" fmla="*/ 629077 h 1059043"/>
                <a:gd name="connsiteX364" fmla="*/ 2792781 w 3024845"/>
                <a:gd name="connsiteY364" fmla="*/ 629077 h 1059043"/>
                <a:gd name="connsiteX365" fmla="*/ 2792781 w 3024845"/>
                <a:gd name="connsiteY365" fmla="*/ 598812 h 1059043"/>
                <a:gd name="connsiteX366" fmla="*/ 2811021 w 3024845"/>
                <a:gd name="connsiteY366" fmla="*/ 598812 h 1059043"/>
                <a:gd name="connsiteX367" fmla="*/ 2811021 w 3024845"/>
                <a:gd name="connsiteY367" fmla="*/ 592327 h 1059043"/>
                <a:gd name="connsiteX368" fmla="*/ 2823181 w 3024845"/>
                <a:gd name="connsiteY368" fmla="*/ 592327 h 1059043"/>
                <a:gd name="connsiteX369" fmla="*/ 2823181 w 3024845"/>
                <a:gd name="connsiteY369" fmla="*/ 598812 h 1059043"/>
                <a:gd name="connsiteX370" fmla="*/ 2839395 w 3024845"/>
                <a:gd name="connsiteY370" fmla="*/ 598812 h 1059043"/>
                <a:gd name="connsiteX371" fmla="*/ 2839395 w 3024845"/>
                <a:gd name="connsiteY371" fmla="*/ 648533 h 1059043"/>
                <a:gd name="connsiteX372" fmla="*/ 2871822 w 3024845"/>
                <a:gd name="connsiteY372" fmla="*/ 648533 h 1059043"/>
                <a:gd name="connsiteX373" fmla="*/ 2871822 w 3024845"/>
                <a:gd name="connsiteY373" fmla="*/ 622592 h 1059043"/>
                <a:gd name="connsiteX374" fmla="*/ 2910329 w 3024845"/>
                <a:gd name="connsiteY374" fmla="*/ 622592 h 1059043"/>
                <a:gd name="connsiteX375" fmla="*/ 2910329 w 3024845"/>
                <a:gd name="connsiteY375" fmla="*/ 592327 h 1059043"/>
                <a:gd name="connsiteX376" fmla="*/ 2958970 w 3024845"/>
                <a:gd name="connsiteY376" fmla="*/ 592327 h 1059043"/>
                <a:gd name="connsiteX377" fmla="*/ 2958970 w 3024845"/>
                <a:gd name="connsiteY377" fmla="*/ 703483 h 1059043"/>
                <a:gd name="connsiteX378" fmla="*/ 2958970 w 3024845"/>
                <a:gd name="connsiteY378" fmla="*/ 717262 h 1059043"/>
                <a:gd name="connsiteX379" fmla="*/ 3024845 w 3024845"/>
                <a:gd name="connsiteY379" fmla="*/ 717262 h 1059043"/>
                <a:gd name="connsiteX380" fmla="*/ 3024845 w 3024845"/>
                <a:gd name="connsiteY380" fmla="*/ 1059043 h 1059043"/>
                <a:gd name="connsiteX381" fmla="*/ 2054 w 3024845"/>
                <a:gd name="connsiteY381" fmla="*/ 1056710 h 1059043"/>
                <a:gd name="connsiteX382" fmla="*/ 0 w 3024845"/>
                <a:gd name="connsiteY382" fmla="*/ 622592 h 1059043"/>
                <a:gd name="connsiteX383" fmla="*/ 20267 w 3024845"/>
                <a:gd name="connsiteY383" fmla="*/ 622592 h 1059043"/>
                <a:gd name="connsiteX384" fmla="*/ 20774 w 3024845"/>
                <a:gd name="connsiteY384" fmla="*/ 621511 h 1059043"/>
                <a:gd name="connsiteX385" fmla="*/ 24320 w 3024845"/>
                <a:gd name="connsiteY385" fmla="*/ 613945 h 1059043"/>
                <a:gd name="connsiteX386" fmla="*/ 26094 w 3024845"/>
                <a:gd name="connsiteY386" fmla="*/ 614215 h 1059043"/>
                <a:gd name="connsiteX387" fmla="*/ 38507 w 3024845"/>
                <a:gd name="connsiteY387" fmla="*/ 616106 h 1059043"/>
                <a:gd name="connsiteX388" fmla="*/ 39014 w 3024845"/>
                <a:gd name="connsiteY388" fmla="*/ 617458 h 1059043"/>
                <a:gd name="connsiteX389" fmla="*/ 42560 w 3024845"/>
                <a:gd name="connsiteY389" fmla="*/ 626915 h 1059043"/>
                <a:gd name="connsiteX390" fmla="*/ 68907 w 3024845"/>
                <a:gd name="connsiteY390" fmla="*/ 629077 h 1059043"/>
                <a:gd name="connsiteX391" fmla="*/ 68907 w 3024845"/>
                <a:gd name="connsiteY391" fmla="*/ 505856 h 1059043"/>
                <a:gd name="connsiteX392" fmla="*/ 70934 w 3024845"/>
                <a:gd name="connsiteY392" fmla="*/ 505856 h 1059043"/>
                <a:gd name="connsiteX393" fmla="*/ 85121 w 3024845"/>
                <a:gd name="connsiteY393" fmla="*/ 505856 h 1059043"/>
                <a:gd name="connsiteX394" fmla="*/ 85121 w 3024845"/>
                <a:gd name="connsiteY394" fmla="*/ 369664 h 1059043"/>
                <a:gd name="connsiteX395" fmla="*/ 86894 w 3024845"/>
                <a:gd name="connsiteY395" fmla="*/ 369664 h 1059043"/>
                <a:gd name="connsiteX396" fmla="*/ 99308 w 3024845"/>
                <a:gd name="connsiteY396" fmla="*/ 369664 h 1059043"/>
                <a:gd name="connsiteX397" fmla="*/ 99308 w 3024845"/>
                <a:gd name="connsiteY397" fmla="*/ 255090 h 1059043"/>
                <a:gd name="connsiteX398" fmla="*/ 103361 w 3024845"/>
                <a:gd name="connsiteY398" fmla="*/ 226986 h 1059043"/>
                <a:gd name="connsiteX399" fmla="*/ 105388 w 3024845"/>
                <a:gd name="connsiteY399" fmla="*/ 226986 h 1059043"/>
                <a:gd name="connsiteX400" fmla="*/ 119575 w 3024845"/>
                <a:gd name="connsiteY40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80720 w 3024845"/>
                <a:gd name="connsiteY316" fmla="*/ 555577 h 1059043"/>
                <a:gd name="connsiteX317" fmla="*/ 2245574 w 3024845"/>
                <a:gd name="connsiteY317" fmla="*/ 555577 h 1059043"/>
                <a:gd name="connsiteX318" fmla="*/ 2245574 w 3024845"/>
                <a:gd name="connsiteY318" fmla="*/ 631239 h 1059043"/>
                <a:gd name="connsiteX319" fmla="*/ 2253681 w 3024845"/>
                <a:gd name="connsiteY319" fmla="*/ 631239 h 1059043"/>
                <a:gd name="connsiteX320" fmla="*/ 2255708 w 3024845"/>
                <a:gd name="connsiteY320" fmla="*/ 624754 h 1059043"/>
                <a:gd name="connsiteX321" fmla="*/ 2261788 w 3024845"/>
                <a:gd name="connsiteY321" fmla="*/ 624754 h 1059043"/>
                <a:gd name="connsiteX322" fmla="*/ 2263815 w 3024845"/>
                <a:gd name="connsiteY322" fmla="*/ 633401 h 1059043"/>
                <a:gd name="connsiteX323" fmla="*/ 2275975 w 3024845"/>
                <a:gd name="connsiteY323" fmla="*/ 633401 h 1059043"/>
                <a:gd name="connsiteX324" fmla="*/ 2275975 w 3024845"/>
                <a:gd name="connsiteY324" fmla="*/ 626915 h 1059043"/>
                <a:gd name="connsiteX325" fmla="*/ 2298268 w 3024845"/>
                <a:gd name="connsiteY325" fmla="*/ 626915 h 1059043"/>
                <a:gd name="connsiteX326" fmla="*/ 2298268 w 3024845"/>
                <a:gd name="connsiteY326" fmla="*/ 633401 h 1059043"/>
                <a:gd name="connsiteX327" fmla="*/ 2318535 w 3024845"/>
                <a:gd name="connsiteY327" fmla="*/ 633401 h 1059043"/>
                <a:gd name="connsiteX328" fmla="*/ 2318535 w 3024845"/>
                <a:gd name="connsiteY328" fmla="*/ 678798 h 1059043"/>
                <a:gd name="connsiteX329" fmla="*/ 2332722 w 3024845"/>
                <a:gd name="connsiteY329" fmla="*/ 678798 h 1059043"/>
                <a:gd name="connsiteX330" fmla="*/ 2332722 w 3024845"/>
                <a:gd name="connsiteY330" fmla="*/ 665827 h 1059043"/>
                <a:gd name="connsiteX331" fmla="*/ 2348936 w 3024845"/>
                <a:gd name="connsiteY331" fmla="*/ 665827 h 1059043"/>
                <a:gd name="connsiteX332" fmla="*/ 2348936 w 3024845"/>
                <a:gd name="connsiteY332" fmla="*/ 486400 h 1059043"/>
                <a:gd name="connsiteX333" fmla="*/ 2355016 w 3024845"/>
                <a:gd name="connsiteY333" fmla="*/ 479914 h 1059043"/>
                <a:gd name="connsiteX334" fmla="*/ 2427977 w 3024845"/>
                <a:gd name="connsiteY334" fmla="*/ 479914 h 1059043"/>
                <a:gd name="connsiteX335" fmla="*/ 2427977 w 3024845"/>
                <a:gd name="connsiteY335" fmla="*/ 488562 h 1059043"/>
                <a:gd name="connsiteX336" fmla="*/ 2438110 w 3024845"/>
                <a:gd name="connsiteY336" fmla="*/ 488562 h 1059043"/>
                <a:gd name="connsiteX337" fmla="*/ 2438110 w 3024845"/>
                <a:gd name="connsiteY337" fmla="*/ 603136 h 1059043"/>
                <a:gd name="connsiteX338" fmla="*/ 2460404 w 3024845"/>
                <a:gd name="connsiteY338" fmla="*/ 603136 h 1059043"/>
                <a:gd name="connsiteX339" fmla="*/ 2460404 w 3024845"/>
                <a:gd name="connsiteY339" fmla="*/ 536121 h 1059043"/>
                <a:gd name="connsiteX340" fmla="*/ 2486751 w 3024845"/>
                <a:gd name="connsiteY340" fmla="*/ 536121 h 1059043"/>
                <a:gd name="connsiteX341" fmla="*/ 2490804 w 3024845"/>
                <a:gd name="connsiteY341" fmla="*/ 531797 h 1059043"/>
                <a:gd name="connsiteX342" fmla="*/ 2498911 w 3024845"/>
                <a:gd name="connsiteY342" fmla="*/ 531797 h 1059043"/>
                <a:gd name="connsiteX343" fmla="*/ 2502964 w 3024845"/>
                <a:gd name="connsiteY343" fmla="*/ 536121 h 1059043"/>
                <a:gd name="connsiteX344" fmla="*/ 2525258 w 3024845"/>
                <a:gd name="connsiteY344" fmla="*/ 536121 h 1059043"/>
                <a:gd name="connsiteX345" fmla="*/ 2525258 w 3024845"/>
                <a:gd name="connsiteY345" fmla="*/ 419385 h 1059043"/>
                <a:gd name="connsiteX346" fmla="*/ 2582005 w 3024845"/>
                <a:gd name="connsiteY346" fmla="*/ 408576 h 1059043"/>
                <a:gd name="connsiteX347" fmla="*/ 2582005 w 3024845"/>
                <a:gd name="connsiteY347" fmla="*/ 409657 h 1059043"/>
                <a:gd name="connsiteX348" fmla="*/ 2582005 w 3024845"/>
                <a:gd name="connsiteY348" fmla="*/ 417223 h 1059043"/>
                <a:gd name="connsiteX349" fmla="*/ 2608352 w 3024845"/>
                <a:gd name="connsiteY349" fmla="*/ 417223 h 1059043"/>
                <a:gd name="connsiteX350" fmla="*/ 2608352 w 3024845"/>
                <a:gd name="connsiteY350" fmla="*/ 672313 h 1059043"/>
                <a:gd name="connsiteX351" fmla="*/ 2630646 w 3024845"/>
                <a:gd name="connsiteY351" fmla="*/ 672313 h 1059043"/>
                <a:gd name="connsiteX352" fmla="*/ 2630646 w 3024845"/>
                <a:gd name="connsiteY352" fmla="*/ 667989 h 1059043"/>
                <a:gd name="connsiteX353" fmla="*/ 2642806 w 3024845"/>
                <a:gd name="connsiteY353" fmla="*/ 667989 h 1059043"/>
                <a:gd name="connsiteX354" fmla="*/ 2642806 w 3024845"/>
                <a:gd name="connsiteY354" fmla="*/ 672313 h 1059043"/>
                <a:gd name="connsiteX355" fmla="*/ 2667126 w 3024845"/>
                <a:gd name="connsiteY355" fmla="*/ 672313 h 1059043"/>
                <a:gd name="connsiteX356" fmla="*/ 2667126 w 3024845"/>
                <a:gd name="connsiteY356" fmla="*/ 659342 h 1059043"/>
                <a:gd name="connsiteX357" fmla="*/ 2695500 w 3024845"/>
                <a:gd name="connsiteY357" fmla="*/ 659342 h 1059043"/>
                <a:gd name="connsiteX358" fmla="*/ 2707660 w 3024845"/>
                <a:gd name="connsiteY358" fmla="*/ 655018 h 1059043"/>
                <a:gd name="connsiteX359" fmla="*/ 2727927 w 3024845"/>
                <a:gd name="connsiteY359" fmla="*/ 659342 h 1059043"/>
                <a:gd name="connsiteX360" fmla="*/ 2727927 w 3024845"/>
                <a:gd name="connsiteY360" fmla="*/ 642048 h 1059043"/>
                <a:gd name="connsiteX361" fmla="*/ 2736034 w 3024845"/>
                <a:gd name="connsiteY361" fmla="*/ 642048 h 1059043"/>
                <a:gd name="connsiteX362" fmla="*/ 2736034 w 3024845"/>
                <a:gd name="connsiteY362" fmla="*/ 629077 h 1059043"/>
                <a:gd name="connsiteX363" fmla="*/ 2792781 w 3024845"/>
                <a:gd name="connsiteY363" fmla="*/ 629077 h 1059043"/>
                <a:gd name="connsiteX364" fmla="*/ 2792781 w 3024845"/>
                <a:gd name="connsiteY364" fmla="*/ 598812 h 1059043"/>
                <a:gd name="connsiteX365" fmla="*/ 2811021 w 3024845"/>
                <a:gd name="connsiteY365" fmla="*/ 598812 h 1059043"/>
                <a:gd name="connsiteX366" fmla="*/ 2811021 w 3024845"/>
                <a:gd name="connsiteY366" fmla="*/ 592327 h 1059043"/>
                <a:gd name="connsiteX367" fmla="*/ 2823181 w 3024845"/>
                <a:gd name="connsiteY367" fmla="*/ 592327 h 1059043"/>
                <a:gd name="connsiteX368" fmla="*/ 2823181 w 3024845"/>
                <a:gd name="connsiteY368" fmla="*/ 598812 h 1059043"/>
                <a:gd name="connsiteX369" fmla="*/ 2839395 w 3024845"/>
                <a:gd name="connsiteY369" fmla="*/ 598812 h 1059043"/>
                <a:gd name="connsiteX370" fmla="*/ 2839395 w 3024845"/>
                <a:gd name="connsiteY370" fmla="*/ 648533 h 1059043"/>
                <a:gd name="connsiteX371" fmla="*/ 2871822 w 3024845"/>
                <a:gd name="connsiteY371" fmla="*/ 648533 h 1059043"/>
                <a:gd name="connsiteX372" fmla="*/ 2871822 w 3024845"/>
                <a:gd name="connsiteY372" fmla="*/ 622592 h 1059043"/>
                <a:gd name="connsiteX373" fmla="*/ 2910329 w 3024845"/>
                <a:gd name="connsiteY373" fmla="*/ 622592 h 1059043"/>
                <a:gd name="connsiteX374" fmla="*/ 2910329 w 3024845"/>
                <a:gd name="connsiteY374" fmla="*/ 592327 h 1059043"/>
                <a:gd name="connsiteX375" fmla="*/ 2958970 w 3024845"/>
                <a:gd name="connsiteY375" fmla="*/ 592327 h 1059043"/>
                <a:gd name="connsiteX376" fmla="*/ 2958970 w 3024845"/>
                <a:gd name="connsiteY376" fmla="*/ 703483 h 1059043"/>
                <a:gd name="connsiteX377" fmla="*/ 2958970 w 3024845"/>
                <a:gd name="connsiteY377" fmla="*/ 717262 h 1059043"/>
                <a:gd name="connsiteX378" fmla="*/ 3024845 w 3024845"/>
                <a:gd name="connsiteY378" fmla="*/ 717262 h 1059043"/>
                <a:gd name="connsiteX379" fmla="*/ 3024845 w 3024845"/>
                <a:gd name="connsiteY379" fmla="*/ 1059043 h 1059043"/>
                <a:gd name="connsiteX380" fmla="*/ 2054 w 3024845"/>
                <a:gd name="connsiteY380" fmla="*/ 1056710 h 1059043"/>
                <a:gd name="connsiteX381" fmla="*/ 0 w 3024845"/>
                <a:gd name="connsiteY381" fmla="*/ 622592 h 1059043"/>
                <a:gd name="connsiteX382" fmla="*/ 20267 w 3024845"/>
                <a:gd name="connsiteY382" fmla="*/ 622592 h 1059043"/>
                <a:gd name="connsiteX383" fmla="*/ 20774 w 3024845"/>
                <a:gd name="connsiteY383" fmla="*/ 621511 h 1059043"/>
                <a:gd name="connsiteX384" fmla="*/ 24320 w 3024845"/>
                <a:gd name="connsiteY384" fmla="*/ 613945 h 1059043"/>
                <a:gd name="connsiteX385" fmla="*/ 26094 w 3024845"/>
                <a:gd name="connsiteY385" fmla="*/ 614215 h 1059043"/>
                <a:gd name="connsiteX386" fmla="*/ 38507 w 3024845"/>
                <a:gd name="connsiteY386" fmla="*/ 616106 h 1059043"/>
                <a:gd name="connsiteX387" fmla="*/ 39014 w 3024845"/>
                <a:gd name="connsiteY387" fmla="*/ 617458 h 1059043"/>
                <a:gd name="connsiteX388" fmla="*/ 42560 w 3024845"/>
                <a:gd name="connsiteY388" fmla="*/ 626915 h 1059043"/>
                <a:gd name="connsiteX389" fmla="*/ 68907 w 3024845"/>
                <a:gd name="connsiteY389" fmla="*/ 629077 h 1059043"/>
                <a:gd name="connsiteX390" fmla="*/ 68907 w 3024845"/>
                <a:gd name="connsiteY390" fmla="*/ 505856 h 1059043"/>
                <a:gd name="connsiteX391" fmla="*/ 70934 w 3024845"/>
                <a:gd name="connsiteY391" fmla="*/ 505856 h 1059043"/>
                <a:gd name="connsiteX392" fmla="*/ 85121 w 3024845"/>
                <a:gd name="connsiteY392" fmla="*/ 505856 h 1059043"/>
                <a:gd name="connsiteX393" fmla="*/ 85121 w 3024845"/>
                <a:gd name="connsiteY393" fmla="*/ 369664 h 1059043"/>
                <a:gd name="connsiteX394" fmla="*/ 86894 w 3024845"/>
                <a:gd name="connsiteY394" fmla="*/ 369664 h 1059043"/>
                <a:gd name="connsiteX395" fmla="*/ 99308 w 3024845"/>
                <a:gd name="connsiteY395" fmla="*/ 369664 h 1059043"/>
                <a:gd name="connsiteX396" fmla="*/ 99308 w 3024845"/>
                <a:gd name="connsiteY396" fmla="*/ 255090 h 1059043"/>
                <a:gd name="connsiteX397" fmla="*/ 103361 w 3024845"/>
                <a:gd name="connsiteY397" fmla="*/ 226986 h 1059043"/>
                <a:gd name="connsiteX398" fmla="*/ 105388 w 3024845"/>
                <a:gd name="connsiteY398" fmla="*/ 226986 h 1059043"/>
                <a:gd name="connsiteX399" fmla="*/ 119575 w 3024845"/>
                <a:gd name="connsiteY39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60529 h 1059043"/>
                <a:gd name="connsiteX313" fmla="*/ 2152346 w 3024845"/>
                <a:gd name="connsiteY313" fmla="*/ 56206 h 1059043"/>
                <a:gd name="connsiteX314" fmla="*/ 2152346 w 3024845"/>
                <a:gd name="connsiteY314" fmla="*/ 0 h 1059043"/>
                <a:gd name="connsiteX315" fmla="*/ 2180720 w 3024845"/>
                <a:gd name="connsiteY315" fmla="*/ 555577 h 1059043"/>
                <a:gd name="connsiteX316" fmla="*/ 2245574 w 3024845"/>
                <a:gd name="connsiteY316" fmla="*/ 555577 h 1059043"/>
                <a:gd name="connsiteX317" fmla="*/ 2245574 w 3024845"/>
                <a:gd name="connsiteY317" fmla="*/ 631239 h 1059043"/>
                <a:gd name="connsiteX318" fmla="*/ 2253681 w 3024845"/>
                <a:gd name="connsiteY318" fmla="*/ 631239 h 1059043"/>
                <a:gd name="connsiteX319" fmla="*/ 2255708 w 3024845"/>
                <a:gd name="connsiteY319" fmla="*/ 624754 h 1059043"/>
                <a:gd name="connsiteX320" fmla="*/ 2261788 w 3024845"/>
                <a:gd name="connsiteY320" fmla="*/ 624754 h 1059043"/>
                <a:gd name="connsiteX321" fmla="*/ 2263815 w 3024845"/>
                <a:gd name="connsiteY321" fmla="*/ 633401 h 1059043"/>
                <a:gd name="connsiteX322" fmla="*/ 2275975 w 3024845"/>
                <a:gd name="connsiteY322" fmla="*/ 633401 h 1059043"/>
                <a:gd name="connsiteX323" fmla="*/ 2275975 w 3024845"/>
                <a:gd name="connsiteY323" fmla="*/ 626915 h 1059043"/>
                <a:gd name="connsiteX324" fmla="*/ 2298268 w 3024845"/>
                <a:gd name="connsiteY324" fmla="*/ 626915 h 1059043"/>
                <a:gd name="connsiteX325" fmla="*/ 2298268 w 3024845"/>
                <a:gd name="connsiteY325" fmla="*/ 633401 h 1059043"/>
                <a:gd name="connsiteX326" fmla="*/ 2318535 w 3024845"/>
                <a:gd name="connsiteY326" fmla="*/ 633401 h 1059043"/>
                <a:gd name="connsiteX327" fmla="*/ 2318535 w 3024845"/>
                <a:gd name="connsiteY327" fmla="*/ 678798 h 1059043"/>
                <a:gd name="connsiteX328" fmla="*/ 2332722 w 3024845"/>
                <a:gd name="connsiteY328" fmla="*/ 678798 h 1059043"/>
                <a:gd name="connsiteX329" fmla="*/ 2332722 w 3024845"/>
                <a:gd name="connsiteY329" fmla="*/ 665827 h 1059043"/>
                <a:gd name="connsiteX330" fmla="*/ 2348936 w 3024845"/>
                <a:gd name="connsiteY330" fmla="*/ 665827 h 1059043"/>
                <a:gd name="connsiteX331" fmla="*/ 2348936 w 3024845"/>
                <a:gd name="connsiteY331" fmla="*/ 486400 h 1059043"/>
                <a:gd name="connsiteX332" fmla="*/ 2355016 w 3024845"/>
                <a:gd name="connsiteY332" fmla="*/ 479914 h 1059043"/>
                <a:gd name="connsiteX333" fmla="*/ 2427977 w 3024845"/>
                <a:gd name="connsiteY333" fmla="*/ 479914 h 1059043"/>
                <a:gd name="connsiteX334" fmla="*/ 2427977 w 3024845"/>
                <a:gd name="connsiteY334" fmla="*/ 488562 h 1059043"/>
                <a:gd name="connsiteX335" fmla="*/ 2438110 w 3024845"/>
                <a:gd name="connsiteY335" fmla="*/ 488562 h 1059043"/>
                <a:gd name="connsiteX336" fmla="*/ 2438110 w 3024845"/>
                <a:gd name="connsiteY336" fmla="*/ 603136 h 1059043"/>
                <a:gd name="connsiteX337" fmla="*/ 2460404 w 3024845"/>
                <a:gd name="connsiteY337" fmla="*/ 603136 h 1059043"/>
                <a:gd name="connsiteX338" fmla="*/ 2460404 w 3024845"/>
                <a:gd name="connsiteY338" fmla="*/ 536121 h 1059043"/>
                <a:gd name="connsiteX339" fmla="*/ 2486751 w 3024845"/>
                <a:gd name="connsiteY339" fmla="*/ 536121 h 1059043"/>
                <a:gd name="connsiteX340" fmla="*/ 2490804 w 3024845"/>
                <a:gd name="connsiteY340" fmla="*/ 531797 h 1059043"/>
                <a:gd name="connsiteX341" fmla="*/ 2498911 w 3024845"/>
                <a:gd name="connsiteY341" fmla="*/ 531797 h 1059043"/>
                <a:gd name="connsiteX342" fmla="*/ 2502964 w 3024845"/>
                <a:gd name="connsiteY342" fmla="*/ 536121 h 1059043"/>
                <a:gd name="connsiteX343" fmla="*/ 2525258 w 3024845"/>
                <a:gd name="connsiteY343" fmla="*/ 536121 h 1059043"/>
                <a:gd name="connsiteX344" fmla="*/ 2525258 w 3024845"/>
                <a:gd name="connsiteY344" fmla="*/ 419385 h 1059043"/>
                <a:gd name="connsiteX345" fmla="*/ 2582005 w 3024845"/>
                <a:gd name="connsiteY345" fmla="*/ 408576 h 1059043"/>
                <a:gd name="connsiteX346" fmla="*/ 2582005 w 3024845"/>
                <a:gd name="connsiteY346" fmla="*/ 409657 h 1059043"/>
                <a:gd name="connsiteX347" fmla="*/ 2582005 w 3024845"/>
                <a:gd name="connsiteY347" fmla="*/ 417223 h 1059043"/>
                <a:gd name="connsiteX348" fmla="*/ 2608352 w 3024845"/>
                <a:gd name="connsiteY348" fmla="*/ 417223 h 1059043"/>
                <a:gd name="connsiteX349" fmla="*/ 2608352 w 3024845"/>
                <a:gd name="connsiteY349" fmla="*/ 672313 h 1059043"/>
                <a:gd name="connsiteX350" fmla="*/ 2630646 w 3024845"/>
                <a:gd name="connsiteY350" fmla="*/ 672313 h 1059043"/>
                <a:gd name="connsiteX351" fmla="*/ 2630646 w 3024845"/>
                <a:gd name="connsiteY351" fmla="*/ 667989 h 1059043"/>
                <a:gd name="connsiteX352" fmla="*/ 2642806 w 3024845"/>
                <a:gd name="connsiteY352" fmla="*/ 667989 h 1059043"/>
                <a:gd name="connsiteX353" fmla="*/ 2642806 w 3024845"/>
                <a:gd name="connsiteY353" fmla="*/ 672313 h 1059043"/>
                <a:gd name="connsiteX354" fmla="*/ 2667126 w 3024845"/>
                <a:gd name="connsiteY354" fmla="*/ 672313 h 1059043"/>
                <a:gd name="connsiteX355" fmla="*/ 2667126 w 3024845"/>
                <a:gd name="connsiteY355" fmla="*/ 659342 h 1059043"/>
                <a:gd name="connsiteX356" fmla="*/ 2695500 w 3024845"/>
                <a:gd name="connsiteY356" fmla="*/ 659342 h 1059043"/>
                <a:gd name="connsiteX357" fmla="*/ 2707660 w 3024845"/>
                <a:gd name="connsiteY357" fmla="*/ 655018 h 1059043"/>
                <a:gd name="connsiteX358" fmla="*/ 2727927 w 3024845"/>
                <a:gd name="connsiteY358" fmla="*/ 659342 h 1059043"/>
                <a:gd name="connsiteX359" fmla="*/ 2727927 w 3024845"/>
                <a:gd name="connsiteY359" fmla="*/ 642048 h 1059043"/>
                <a:gd name="connsiteX360" fmla="*/ 2736034 w 3024845"/>
                <a:gd name="connsiteY360" fmla="*/ 642048 h 1059043"/>
                <a:gd name="connsiteX361" fmla="*/ 2736034 w 3024845"/>
                <a:gd name="connsiteY361" fmla="*/ 629077 h 1059043"/>
                <a:gd name="connsiteX362" fmla="*/ 2792781 w 3024845"/>
                <a:gd name="connsiteY362" fmla="*/ 629077 h 1059043"/>
                <a:gd name="connsiteX363" fmla="*/ 2792781 w 3024845"/>
                <a:gd name="connsiteY363" fmla="*/ 598812 h 1059043"/>
                <a:gd name="connsiteX364" fmla="*/ 2811021 w 3024845"/>
                <a:gd name="connsiteY364" fmla="*/ 598812 h 1059043"/>
                <a:gd name="connsiteX365" fmla="*/ 2811021 w 3024845"/>
                <a:gd name="connsiteY365" fmla="*/ 592327 h 1059043"/>
                <a:gd name="connsiteX366" fmla="*/ 2823181 w 3024845"/>
                <a:gd name="connsiteY366" fmla="*/ 592327 h 1059043"/>
                <a:gd name="connsiteX367" fmla="*/ 2823181 w 3024845"/>
                <a:gd name="connsiteY367" fmla="*/ 598812 h 1059043"/>
                <a:gd name="connsiteX368" fmla="*/ 2839395 w 3024845"/>
                <a:gd name="connsiteY368" fmla="*/ 598812 h 1059043"/>
                <a:gd name="connsiteX369" fmla="*/ 2839395 w 3024845"/>
                <a:gd name="connsiteY369" fmla="*/ 648533 h 1059043"/>
                <a:gd name="connsiteX370" fmla="*/ 2871822 w 3024845"/>
                <a:gd name="connsiteY370" fmla="*/ 648533 h 1059043"/>
                <a:gd name="connsiteX371" fmla="*/ 2871822 w 3024845"/>
                <a:gd name="connsiteY371" fmla="*/ 622592 h 1059043"/>
                <a:gd name="connsiteX372" fmla="*/ 2910329 w 3024845"/>
                <a:gd name="connsiteY372" fmla="*/ 622592 h 1059043"/>
                <a:gd name="connsiteX373" fmla="*/ 2910329 w 3024845"/>
                <a:gd name="connsiteY373" fmla="*/ 592327 h 1059043"/>
                <a:gd name="connsiteX374" fmla="*/ 2958970 w 3024845"/>
                <a:gd name="connsiteY374" fmla="*/ 592327 h 1059043"/>
                <a:gd name="connsiteX375" fmla="*/ 2958970 w 3024845"/>
                <a:gd name="connsiteY375" fmla="*/ 703483 h 1059043"/>
                <a:gd name="connsiteX376" fmla="*/ 2958970 w 3024845"/>
                <a:gd name="connsiteY376" fmla="*/ 717262 h 1059043"/>
                <a:gd name="connsiteX377" fmla="*/ 3024845 w 3024845"/>
                <a:gd name="connsiteY377" fmla="*/ 717262 h 1059043"/>
                <a:gd name="connsiteX378" fmla="*/ 3024845 w 3024845"/>
                <a:gd name="connsiteY378" fmla="*/ 1059043 h 1059043"/>
                <a:gd name="connsiteX379" fmla="*/ 2054 w 3024845"/>
                <a:gd name="connsiteY379" fmla="*/ 1056710 h 1059043"/>
                <a:gd name="connsiteX380" fmla="*/ 0 w 3024845"/>
                <a:gd name="connsiteY380" fmla="*/ 622592 h 1059043"/>
                <a:gd name="connsiteX381" fmla="*/ 20267 w 3024845"/>
                <a:gd name="connsiteY381" fmla="*/ 622592 h 1059043"/>
                <a:gd name="connsiteX382" fmla="*/ 20774 w 3024845"/>
                <a:gd name="connsiteY382" fmla="*/ 621511 h 1059043"/>
                <a:gd name="connsiteX383" fmla="*/ 24320 w 3024845"/>
                <a:gd name="connsiteY383" fmla="*/ 613945 h 1059043"/>
                <a:gd name="connsiteX384" fmla="*/ 26094 w 3024845"/>
                <a:gd name="connsiteY384" fmla="*/ 614215 h 1059043"/>
                <a:gd name="connsiteX385" fmla="*/ 38507 w 3024845"/>
                <a:gd name="connsiteY385" fmla="*/ 616106 h 1059043"/>
                <a:gd name="connsiteX386" fmla="*/ 39014 w 3024845"/>
                <a:gd name="connsiteY386" fmla="*/ 617458 h 1059043"/>
                <a:gd name="connsiteX387" fmla="*/ 42560 w 3024845"/>
                <a:gd name="connsiteY387" fmla="*/ 626915 h 1059043"/>
                <a:gd name="connsiteX388" fmla="*/ 68907 w 3024845"/>
                <a:gd name="connsiteY388" fmla="*/ 629077 h 1059043"/>
                <a:gd name="connsiteX389" fmla="*/ 68907 w 3024845"/>
                <a:gd name="connsiteY389" fmla="*/ 505856 h 1059043"/>
                <a:gd name="connsiteX390" fmla="*/ 70934 w 3024845"/>
                <a:gd name="connsiteY390" fmla="*/ 505856 h 1059043"/>
                <a:gd name="connsiteX391" fmla="*/ 85121 w 3024845"/>
                <a:gd name="connsiteY391" fmla="*/ 505856 h 1059043"/>
                <a:gd name="connsiteX392" fmla="*/ 85121 w 3024845"/>
                <a:gd name="connsiteY392" fmla="*/ 369664 h 1059043"/>
                <a:gd name="connsiteX393" fmla="*/ 86894 w 3024845"/>
                <a:gd name="connsiteY393" fmla="*/ 369664 h 1059043"/>
                <a:gd name="connsiteX394" fmla="*/ 99308 w 3024845"/>
                <a:gd name="connsiteY394" fmla="*/ 369664 h 1059043"/>
                <a:gd name="connsiteX395" fmla="*/ 99308 w 3024845"/>
                <a:gd name="connsiteY395" fmla="*/ 255090 h 1059043"/>
                <a:gd name="connsiteX396" fmla="*/ 103361 w 3024845"/>
                <a:gd name="connsiteY396" fmla="*/ 226986 h 1059043"/>
                <a:gd name="connsiteX397" fmla="*/ 105388 w 3024845"/>
                <a:gd name="connsiteY397" fmla="*/ 226986 h 1059043"/>
                <a:gd name="connsiteX398" fmla="*/ 119575 w 3024845"/>
                <a:gd name="connsiteY39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50320 w 3024845"/>
                <a:gd name="connsiteY311" fmla="*/ 60529 h 1059043"/>
                <a:gd name="connsiteX312" fmla="*/ 2152346 w 3024845"/>
                <a:gd name="connsiteY312" fmla="*/ 56206 h 1059043"/>
                <a:gd name="connsiteX313" fmla="*/ 2152346 w 3024845"/>
                <a:gd name="connsiteY313" fmla="*/ 0 h 1059043"/>
                <a:gd name="connsiteX314" fmla="*/ 2180720 w 3024845"/>
                <a:gd name="connsiteY314" fmla="*/ 555577 h 1059043"/>
                <a:gd name="connsiteX315" fmla="*/ 2245574 w 3024845"/>
                <a:gd name="connsiteY315" fmla="*/ 555577 h 1059043"/>
                <a:gd name="connsiteX316" fmla="*/ 2245574 w 3024845"/>
                <a:gd name="connsiteY316" fmla="*/ 631239 h 1059043"/>
                <a:gd name="connsiteX317" fmla="*/ 2253681 w 3024845"/>
                <a:gd name="connsiteY317" fmla="*/ 631239 h 1059043"/>
                <a:gd name="connsiteX318" fmla="*/ 2255708 w 3024845"/>
                <a:gd name="connsiteY318" fmla="*/ 624754 h 1059043"/>
                <a:gd name="connsiteX319" fmla="*/ 2261788 w 3024845"/>
                <a:gd name="connsiteY319" fmla="*/ 624754 h 1059043"/>
                <a:gd name="connsiteX320" fmla="*/ 2263815 w 3024845"/>
                <a:gd name="connsiteY320" fmla="*/ 633401 h 1059043"/>
                <a:gd name="connsiteX321" fmla="*/ 2275975 w 3024845"/>
                <a:gd name="connsiteY321" fmla="*/ 633401 h 1059043"/>
                <a:gd name="connsiteX322" fmla="*/ 2275975 w 3024845"/>
                <a:gd name="connsiteY322" fmla="*/ 626915 h 1059043"/>
                <a:gd name="connsiteX323" fmla="*/ 2298268 w 3024845"/>
                <a:gd name="connsiteY323" fmla="*/ 626915 h 1059043"/>
                <a:gd name="connsiteX324" fmla="*/ 2298268 w 3024845"/>
                <a:gd name="connsiteY324" fmla="*/ 633401 h 1059043"/>
                <a:gd name="connsiteX325" fmla="*/ 2318535 w 3024845"/>
                <a:gd name="connsiteY325" fmla="*/ 633401 h 1059043"/>
                <a:gd name="connsiteX326" fmla="*/ 2318535 w 3024845"/>
                <a:gd name="connsiteY326" fmla="*/ 678798 h 1059043"/>
                <a:gd name="connsiteX327" fmla="*/ 2332722 w 3024845"/>
                <a:gd name="connsiteY327" fmla="*/ 678798 h 1059043"/>
                <a:gd name="connsiteX328" fmla="*/ 2332722 w 3024845"/>
                <a:gd name="connsiteY328" fmla="*/ 665827 h 1059043"/>
                <a:gd name="connsiteX329" fmla="*/ 2348936 w 3024845"/>
                <a:gd name="connsiteY329" fmla="*/ 665827 h 1059043"/>
                <a:gd name="connsiteX330" fmla="*/ 2348936 w 3024845"/>
                <a:gd name="connsiteY330" fmla="*/ 486400 h 1059043"/>
                <a:gd name="connsiteX331" fmla="*/ 2355016 w 3024845"/>
                <a:gd name="connsiteY331" fmla="*/ 479914 h 1059043"/>
                <a:gd name="connsiteX332" fmla="*/ 2427977 w 3024845"/>
                <a:gd name="connsiteY332" fmla="*/ 479914 h 1059043"/>
                <a:gd name="connsiteX333" fmla="*/ 2427977 w 3024845"/>
                <a:gd name="connsiteY333" fmla="*/ 488562 h 1059043"/>
                <a:gd name="connsiteX334" fmla="*/ 2438110 w 3024845"/>
                <a:gd name="connsiteY334" fmla="*/ 488562 h 1059043"/>
                <a:gd name="connsiteX335" fmla="*/ 2438110 w 3024845"/>
                <a:gd name="connsiteY335" fmla="*/ 603136 h 1059043"/>
                <a:gd name="connsiteX336" fmla="*/ 2460404 w 3024845"/>
                <a:gd name="connsiteY336" fmla="*/ 603136 h 1059043"/>
                <a:gd name="connsiteX337" fmla="*/ 2460404 w 3024845"/>
                <a:gd name="connsiteY337" fmla="*/ 536121 h 1059043"/>
                <a:gd name="connsiteX338" fmla="*/ 2486751 w 3024845"/>
                <a:gd name="connsiteY338" fmla="*/ 536121 h 1059043"/>
                <a:gd name="connsiteX339" fmla="*/ 2490804 w 3024845"/>
                <a:gd name="connsiteY339" fmla="*/ 531797 h 1059043"/>
                <a:gd name="connsiteX340" fmla="*/ 2498911 w 3024845"/>
                <a:gd name="connsiteY340" fmla="*/ 531797 h 1059043"/>
                <a:gd name="connsiteX341" fmla="*/ 2502964 w 3024845"/>
                <a:gd name="connsiteY341" fmla="*/ 536121 h 1059043"/>
                <a:gd name="connsiteX342" fmla="*/ 2525258 w 3024845"/>
                <a:gd name="connsiteY342" fmla="*/ 536121 h 1059043"/>
                <a:gd name="connsiteX343" fmla="*/ 2525258 w 3024845"/>
                <a:gd name="connsiteY343" fmla="*/ 419385 h 1059043"/>
                <a:gd name="connsiteX344" fmla="*/ 2582005 w 3024845"/>
                <a:gd name="connsiteY344" fmla="*/ 408576 h 1059043"/>
                <a:gd name="connsiteX345" fmla="*/ 2582005 w 3024845"/>
                <a:gd name="connsiteY345" fmla="*/ 409657 h 1059043"/>
                <a:gd name="connsiteX346" fmla="*/ 2582005 w 3024845"/>
                <a:gd name="connsiteY346" fmla="*/ 417223 h 1059043"/>
                <a:gd name="connsiteX347" fmla="*/ 2608352 w 3024845"/>
                <a:gd name="connsiteY347" fmla="*/ 417223 h 1059043"/>
                <a:gd name="connsiteX348" fmla="*/ 2608352 w 3024845"/>
                <a:gd name="connsiteY348" fmla="*/ 672313 h 1059043"/>
                <a:gd name="connsiteX349" fmla="*/ 2630646 w 3024845"/>
                <a:gd name="connsiteY349" fmla="*/ 672313 h 1059043"/>
                <a:gd name="connsiteX350" fmla="*/ 2630646 w 3024845"/>
                <a:gd name="connsiteY350" fmla="*/ 667989 h 1059043"/>
                <a:gd name="connsiteX351" fmla="*/ 2642806 w 3024845"/>
                <a:gd name="connsiteY351" fmla="*/ 667989 h 1059043"/>
                <a:gd name="connsiteX352" fmla="*/ 2642806 w 3024845"/>
                <a:gd name="connsiteY352" fmla="*/ 672313 h 1059043"/>
                <a:gd name="connsiteX353" fmla="*/ 2667126 w 3024845"/>
                <a:gd name="connsiteY353" fmla="*/ 672313 h 1059043"/>
                <a:gd name="connsiteX354" fmla="*/ 2667126 w 3024845"/>
                <a:gd name="connsiteY354" fmla="*/ 659342 h 1059043"/>
                <a:gd name="connsiteX355" fmla="*/ 2695500 w 3024845"/>
                <a:gd name="connsiteY355" fmla="*/ 659342 h 1059043"/>
                <a:gd name="connsiteX356" fmla="*/ 2707660 w 3024845"/>
                <a:gd name="connsiteY356" fmla="*/ 655018 h 1059043"/>
                <a:gd name="connsiteX357" fmla="*/ 2727927 w 3024845"/>
                <a:gd name="connsiteY357" fmla="*/ 659342 h 1059043"/>
                <a:gd name="connsiteX358" fmla="*/ 2727927 w 3024845"/>
                <a:gd name="connsiteY358" fmla="*/ 642048 h 1059043"/>
                <a:gd name="connsiteX359" fmla="*/ 2736034 w 3024845"/>
                <a:gd name="connsiteY359" fmla="*/ 642048 h 1059043"/>
                <a:gd name="connsiteX360" fmla="*/ 2736034 w 3024845"/>
                <a:gd name="connsiteY360" fmla="*/ 629077 h 1059043"/>
                <a:gd name="connsiteX361" fmla="*/ 2792781 w 3024845"/>
                <a:gd name="connsiteY361" fmla="*/ 629077 h 1059043"/>
                <a:gd name="connsiteX362" fmla="*/ 2792781 w 3024845"/>
                <a:gd name="connsiteY362" fmla="*/ 598812 h 1059043"/>
                <a:gd name="connsiteX363" fmla="*/ 2811021 w 3024845"/>
                <a:gd name="connsiteY363" fmla="*/ 598812 h 1059043"/>
                <a:gd name="connsiteX364" fmla="*/ 2811021 w 3024845"/>
                <a:gd name="connsiteY364" fmla="*/ 592327 h 1059043"/>
                <a:gd name="connsiteX365" fmla="*/ 2823181 w 3024845"/>
                <a:gd name="connsiteY365" fmla="*/ 592327 h 1059043"/>
                <a:gd name="connsiteX366" fmla="*/ 2823181 w 3024845"/>
                <a:gd name="connsiteY366" fmla="*/ 598812 h 1059043"/>
                <a:gd name="connsiteX367" fmla="*/ 2839395 w 3024845"/>
                <a:gd name="connsiteY367" fmla="*/ 598812 h 1059043"/>
                <a:gd name="connsiteX368" fmla="*/ 2839395 w 3024845"/>
                <a:gd name="connsiteY368" fmla="*/ 648533 h 1059043"/>
                <a:gd name="connsiteX369" fmla="*/ 2871822 w 3024845"/>
                <a:gd name="connsiteY369" fmla="*/ 648533 h 1059043"/>
                <a:gd name="connsiteX370" fmla="*/ 2871822 w 3024845"/>
                <a:gd name="connsiteY370" fmla="*/ 622592 h 1059043"/>
                <a:gd name="connsiteX371" fmla="*/ 2910329 w 3024845"/>
                <a:gd name="connsiteY371" fmla="*/ 622592 h 1059043"/>
                <a:gd name="connsiteX372" fmla="*/ 2910329 w 3024845"/>
                <a:gd name="connsiteY372" fmla="*/ 592327 h 1059043"/>
                <a:gd name="connsiteX373" fmla="*/ 2958970 w 3024845"/>
                <a:gd name="connsiteY373" fmla="*/ 592327 h 1059043"/>
                <a:gd name="connsiteX374" fmla="*/ 2958970 w 3024845"/>
                <a:gd name="connsiteY374" fmla="*/ 703483 h 1059043"/>
                <a:gd name="connsiteX375" fmla="*/ 2958970 w 3024845"/>
                <a:gd name="connsiteY375" fmla="*/ 717262 h 1059043"/>
                <a:gd name="connsiteX376" fmla="*/ 3024845 w 3024845"/>
                <a:gd name="connsiteY376" fmla="*/ 717262 h 1059043"/>
                <a:gd name="connsiteX377" fmla="*/ 3024845 w 3024845"/>
                <a:gd name="connsiteY377" fmla="*/ 1059043 h 1059043"/>
                <a:gd name="connsiteX378" fmla="*/ 2054 w 3024845"/>
                <a:gd name="connsiteY378" fmla="*/ 1056710 h 1059043"/>
                <a:gd name="connsiteX379" fmla="*/ 0 w 3024845"/>
                <a:gd name="connsiteY379" fmla="*/ 622592 h 1059043"/>
                <a:gd name="connsiteX380" fmla="*/ 20267 w 3024845"/>
                <a:gd name="connsiteY380" fmla="*/ 622592 h 1059043"/>
                <a:gd name="connsiteX381" fmla="*/ 20774 w 3024845"/>
                <a:gd name="connsiteY381" fmla="*/ 621511 h 1059043"/>
                <a:gd name="connsiteX382" fmla="*/ 24320 w 3024845"/>
                <a:gd name="connsiteY382" fmla="*/ 613945 h 1059043"/>
                <a:gd name="connsiteX383" fmla="*/ 26094 w 3024845"/>
                <a:gd name="connsiteY383" fmla="*/ 614215 h 1059043"/>
                <a:gd name="connsiteX384" fmla="*/ 38507 w 3024845"/>
                <a:gd name="connsiteY384" fmla="*/ 616106 h 1059043"/>
                <a:gd name="connsiteX385" fmla="*/ 39014 w 3024845"/>
                <a:gd name="connsiteY385" fmla="*/ 617458 h 1059043"/>
                <a:gd name="connsiteX386" fmla="*/ 42560 w 3024845"/>
                <a:gd name="connsiteY386" fmla="*/ 626915 h 1059043"/>
                <a:gd name="connsiteX387" fmla="*/ 68907 w 3024845"/>
                <a:gd name="connsiteY387" fmla="*/ 629077 h 1059043"/>
                <a:gd name="connsiteX388" fmla="*/ 68907 w 3024845"/>
                <a:gd name="connsiteY388" fmla="*/ 505856 h 1059043"/>
                <a:gd name="connsiteX389" fmla="*/ 70934 w 3024845"/>
                <a:gd name="connsiteY389" fmla="*/ 505856 h 1059043"/>
                <a:gd name="connsiteX390" fmla="*/ 85121 w 3024845"/>
                <a:gd name="connsiteY390" fmla="*/ 505856 h 1059043"/>
                <a:gd name="connsiteX391" fmla="*/ 85121 w 3024845"/>
                <a:gd name="connsiteY391" fmla="*/ 369664 h 1059043"/>
                <a:gd name="connsiteX392" fmla="*/ 86894 w 3024845"/>
                <a:gd name="connsiteY392" fmla="*/ 369664 h 1059043"/>
                <a:gd name="connsiteX393" fmla="*/ 99308 w 3024845"/>
                <a:gd name="connsiteY393" fmla="*/ 369664 h 1059043"/>
                <a:gd name="connsiteX394" fmla="*/ 99308 w 3024845"/>
                <a:gd name="connsiteY394" fmla="*/ 255090 h 1059043"/>
                <a:gd name="connsiteX395" fmla="*/ 103361 w 3024845"/>
                <a:gd name="connsiteY395" fmla="*/ 226986 h 1059043"/>
                <a:gd name="connsiteX396" fmla="*/ 105388 w 3024845"/>
                <a:gd name="connsiteY396" fmla="*/ 226986 h 1059043"/>
                <a:gd name="connsiteX397" fmla="*/ 119575 w 3024845"/>
                <a:gd name="connsiteY397" fmla="*/ 226986 h 1059043"/>
                <a:gd name="connsiteX0" fmla="*/ 119575 w 3024845"/>
                <a:gd name="connsiteY0" fmla="*/ 255427 h 1087484"/>
                <a:gd name="connsiteX1" fmla="*/ 200642 w 3024845"/>
                <a:gd name="connsiteY1" fmla="*/ 253266 h 1087484"/>
                <a:gd name="connsiteX2" fmla="*/ 202669 w 3024845"/>
                <a:gd name="connsiteY2" fmla="*/ 253266 h 1087484"/>
                <a:gd name="connsiteX3" fmla="*/ 216856 w 3024845"/>
                <a:gd name="connsiteY3" fmla="*/ 253266 h 1087484"/>
                <a:gd name="connsiteX4" fmla="*/ 216856 w 3024845"/>
                <a:gd name="connsiteY4" fmla="*/ 277045 h 1087484"/>
                <a:gd name="connsiteX5" fmla="*/ 217363 w 3024845"/>
                <a:gd name="connsiteY5" fmla="*/ 277856 h 1087484"/>
                <a:gd name="connsiteX6" fmla="*/ 220909 w 3024845"/>
                <a:gd name="connsiteY6" fmla="*/ 283531 h 1087484"/>
                <a:gd name="connsiteX7" fmla="*/ 220909 w 3024845"/>
                <a:gd name="connsiteY7" fmla="*/ 398105 h 1087484"/>
                <a:gd name="connsiteX8" fmla="*/ 223189 w 3024845"/>
                <a:gd name="connsiteY8" fmla="*/ 398105 h 1087484"/>
                <a:gd name="connsiteX9" fmla="*/ 239150 w 3024845"/>
                <a:gd name="connsiteY9" fmla="*/ 398105 h 1087484"/>
                <a:gd name="connsiteX10" fmla="*/ 239150 w 3024845"/>
                <a:gd name="connsiteY10" fmla="*/ 538620 h 1087484"/>
                <a:gd name="connsiteX11" fmla="*/ 240670 w 3024845"/>
                <a:gd name="connsiteY11" fmla="*/ 538350 h 1087484"/>
                <a:gd name="connsiteX12" fmla="*/ 251310 w 3024845"/>
                <a:gd name="connsiteY12" fmla="*/ 536459 h 1087484"/>
                <a:gd name="connsiteX13" fmla="*/ 249283 w 3024845"/>
                <a:gd name="connsiteY13" fmla="*/ 625091 h 1087484"/>
                <a:gd name="connsiteX14" fmla="*/ 250803 w 3024845"/>
                <a:gd name="connsiteY14" fmla="*/ 625362 h 1087484"/>
                <a:gd name="connsiteX15" fmla="*/ 261443 w 3024845"/>
                <a:gd name="connsiteY15" fmla="*/ 627253 h 1087484"/>
                <a:gd name="connsiteX16" fmla="*/ 261696 w 3024845"/>
                <a:gd name="connsiteY16" fmla="*/ 628064 h 1087484"/>
                <a:gd name="connsiteX17" fmla="*/ 263470 w 3024845"/>
                <a:gd name="connsiteY17" fmla="*/ 633739 h 1087484"/>
                <a:gd name="connsiteX18" fmla="*/ 264230 w 3024845"/>
                <a:gd name="connsiteY18" fmla="*/ 631307 h 1087484"/>
                <a:gd name="connsiteX19" fmla="*/ 269550 w 3024845"/>
                <a:gd name="connsiteY19" fmla="*/ 614283 h 1087484"/>
                <a:gd name="connsiteX20" fmla="*/ 271323 w 3024845"/>
                <a:gd name="connsiteY20" fmla="*/ 614283 h 1087484"/>
                <a:gd name="connsiteX21" fmla="*/ 283737 w 3024845"/>
                <a:gd name="connsiteY21" fmla="*/ 614283 h 1087484"/>
                <a:gd name="connsiteX22" fmla="*/ 283737 w 3024845"/>
                <a:gd name="connsiteY22" fmla="*/ 646709 h 1087484"/>
                <a:gd name="connsiteX23" fmla="*/ 284750 w 3024845"/>
                <a:gd name="connsiteY23" fmla="*/ 647250 h 1087484"/>
                <a:gd name="connsiteX24" fmla="*/ 291844 w 3024845"/>
                <a:gd name="connsiteY24" fmla="*/ 651033 h 1087484"/>
                <a:gd name="connsiteX25" fmla="*/ 291844 w 3024845"/>
                <a:gd name="connsiteY25" fmla="*/ 652384 h 1087484"/>
                <a:gd name="connsiteX26" fmla="*/ 291844 w 3024845"/>
                <a:gd name="connsiteY26" fmla="*/ 661842 h 1087484"/>
                <a:gd name="connsiteX27" fmla="*/ 336431 w 3024845"/>
                <a:gd name="connsiteY27" fmla="*/ 661842 h 1087484"/>
                <a:gd name="connsiteX28" fmla="*/ 336431 w 3024845"/>
                <a:gd name="connsiteY28" fmla="*/ 662923 h 1087484"/>
                <a:gd name="connsiteX29" fmla="*/ 336431 w 3024845"/>
                <a:gd name="connsiteY29" fmla="*/ 670489 h 1087484"/>
                <a:gd name="connsiteX30" fmla="*/ 338457 w 3024845"/>
                <a:gd name="connsiteY30" fmla="*/ 670489 h 1087484"/>
                <a:gd name="connsiteX31" fmla="*/ 352644 w 3024845"/>
                <a:gd name="connsiteY31" fmla="*/ 670489 h 1087484"/>
                <a:gd name="connsiteX32" fmla="*/ 352644 w 3024845"/>
                <a:gd name="connsiteY32" fmla="*/ 640224 h 1087484"/>
                <a:gd name="connsiteX33" fmla="*/ 397231 w 3024845"/>
                <a:gd name="connsiteY33" fmla="*/ 640224 h 1087484"/>
                <a:gd name="connsiteX34" fmla="*/ 397231 w 3024845"/>
                <a:gd name="connsiteY34" fmla="*/ 638873 h 1087484"/>
                <a:gd name="connsiteX35" fmla="*/ 397231 w 3024845"/>
                <a:gd name="connsiteY35" fmla="*/ 629415 h 1087484"/>
                <a:gd name="connsiteX36" fmla="*/ 398245 w 3024845"/>
                <a:gd name="connsiteY36" fmla="*/ 629415 h 1087484"/>
                <a:gd name="connsiteX37" fmla="*/ 405338 w 3024845"/>
                <a:gd name="connsiteY37" fmla="*/ 629415 h 1087484"/>
                <a:gd name="connsiteX38" fmla="*/ 405338 w 3024845"/>
                <a:gd name="connsiteY38" fmla="*/ 627524 h 1087484"/>
                <a:gd name="connsiteX39" fmla="*/ 405338 w 3024845"/>
                <a:gd name="connsiteY39" fmla="*/ 614283 h 1087484"/>
                <a:gd name="connsiteX40" fmla="*/ 406098 w 3024845"/>
                <a:gd name="connsiteY40" fmla="*/ 614283 h 1087484"/>
                <a:gd name="connsiteX41" fmla="*/ 411418 w 3024845"/>
                <a:gd name="connsiteY41" fmla="*/ 614283 h 1087484"/>
                <a:gd name="connsiteX42" fmla="*/ 411418 w 3024845"/>
                <a:gd name="connsiteY42" fmla="*/ 613202 h 1087484"/>
                <a:gd name="connsiteX43" fmla="*/ 411418 w 3024845"/>
                <a:gd name="connsiteY43" fmla="*/ 605635 h 1087484"/>
                <a:gd name="connsiteX44" fmla="*/ 413445 w 3024845"/>
                <a:gd name="connsiteY44" fmla="*/ 605635 h 1087484"/>
                <a:gd name="connsiteX45" fmla="*/ 427632 w 3024845"/>
                <a:gd name="connsiteY45" fmla="*/ 605635 h 1087484"/>
                <a:gd name="connsiteX46" fmla="*/ 427632 w 3024845"/>
                <a:gd name="connsiteY46" fmla="*/ 606716 h 1087484"/>
                <a:gd name="connsiteX47" fmla="*/ 427632 w 3024845"/>
                <a:gd name="connsiteY47" fmla="*/ 614283 h 1087484"/>
                <a:gd name="connsiteX48" fmla="*/ 449925 w 3024845"/>
                <a:gd name="connsiteY48" fmla="*/ 614283 h 1087484"/>
                <a:gd name="connsiteX49" fmla="*/ 449925 w 3024845"/>
                <a:gd name="connsiteY49" fmla="*/ 612391 h 1087484"/>
                <a:gd name="connsiteX50" fmla="*/ 449925 w 3024845"/>
                <a:gd name="connsiteY50" fmla="*/ 599150 h 1087484"/>
                <a:gd name="connsiteX51" fmla="*/ 451699 w 3024845"/>
                <a:gd name="connsiteY51" fmla="*/ 599150 h 1087484"/>
                <a:gd name="connsiteX52" fmla="*/ 464112 w 3024845"/>
                <a:gd name="connsiteY52" fmla="*/ 599150 h 1087484"/>
                <a:gd name="connsiteX53" fmla="*/ 464112 w 3024845"/>
                <a:gd name="connsiteY53" fmla="*/ 622930 h 1087484"/>
                <a:gd name="connsiteX54" fmla="*/ 465126 w 3024845"/>
                <a:gd name="connsiteY54" fmla="*/ 622930 h 1087484"/>
                <a:gd name="connsiteX55" fmla="*/ 472219 w 3024845"/>
                <a:gd name="connsiteY55" fmla="*/ 622930 h 1087484"/>
                <a:gd name="connsiteX56" fmla="*/ 472219 w 3024845"/>
                <a:gd name="connsiteY56" fmla="*/ 621849 h 1087484"/>
                <a:gd name="connsiteX57" fmla="*/ 472219 w 3024845"/>
                <a:gd name="connsiteY57" fmla="*/ 614283 h 1087484"/>
                <a:gd name="connsiteX58" fmla="*/ 473992 w 3024845"/>
                <a:gd name="connsiteY58" fmla="*/ 614283 h 1087484"/>
                <a:gd name="connsiteX59" fmla="*/ 486406 w 3024845"/>
                <a:gd name="connsiteY59" fmla="*/ 614283 h 1087484"/>
                <a:gd name="connsiteX60" fmla="*/ 486406 w 3024845"/>
                <a:gd name="connsiteY60" fmla="*/ 640224 h 1087484"/>
                <a:gd name="connsiteX61" fmla="*/ 488433 w 3024845"/>
                <a:gd name="connsiteY61" fmla="*/ 640224 h 1087484"/>
                <a:gd name="connsiteX62" fmla="*/ 502619 w 3024845"/>
                <a:gd name="connsiteY62" fmla="*/ 640224 h 1087484"/>
                <a:gd name="connsiteX63" fmla="*/ 502619 w 3024845"/>
                <a:gd name="connsiteY63" fmla="*/ 641845 h 1087484"/>
                <a:gd name="connsiteX64" fmla="*/ 502619 w 3024845"/>
                <a:gd name="connsiteY64" fmla="*/ 653195 h 1087484"/>
                <a:gd name="connsiteX65" fmla="*/ 503379 w 3024845"/>
                <a:gd name="connsiteY65" fmla="*/ 653195 h 1087484"/>
                <a:gd name="connsiteX66" fmla="*/ 508700 w 3024845"/>
                <a:gd name="connsiteY66" fmla="*/ 653195 h 1087484"/>
                <a:gd name="connsiteX67" fmla="*/ 508700 w 3024845"/>
                <a:gd name="connsiteY67" fmla="*/ 652384 h 1087484"/>
                <a:gd name="connsiteX68" fmla="*/ 508700 w 3024845"/>
                <a:gd name="connsiteY68" fmla="*/ 646709 h 1087484"/>
                <a:gd name="connsiteX69" fmla="*/ 539100 w 3024845"/>
                <a:gd name="connsiteY69" fmla="*/ 646709 h 1087484"/>
                <a:gd name="connsiteX70" fmla="*/ 539100 w 3024845"/>
                <a:gd name="connsiteY70" fmla="*/ 670489 h 1087484"/>
                <a:gd name="connsiteX71" fmla="*/ 540113 w 3024845"/>
                <a:gd name="connsiteY71" fmla="*/ 670489 h 1087484"/>
                <a:gd name="connsiteX72" fmla="*/ 547207 w 3024845"/>
                <a:gd name="connsiteY72" fmla="*/ 670489 h 1087484"/>
                <a:gd name="connsiteX73" fmla="*/ 547207 w 3024845"/>
                <a:gd name="connsiteY73" fmla="*/ 671570 h 1087484"/>
                <a:gd name="connsiteX74" fmla="*/ 547207 w 3024845"/>
                <a:gd name="connsiteY74" fmla="*/ 679136 h 1087484"/>
                <a:gd name="connsiteX75" fmla="*/ 547967 w 3024845"/>
                <a:gd name="connsiteY75" fmla="*/ 679136 h 1087484"/>
                <a:gd name="connsiteX76" fmla="*/ 553287 w 3024845"/>
                <a:gd name="connsiteY76" fmla="*/ 679136 h 1087484"/>
                <a:gd name="connsiteX77" fmla="*/ 553287 w 3024845"/>
                <a:gd name="connsiteY77" fmla="*/ 676974 h 1087484"/>
                <a:gd name="connsiteX78" fmla="*/ 553287 w 3024845"/>
                <a:gd name="connsiteY78" fmla="*/ 661842 h 1087484"/>
                <a:gd name="connsiteX79" fmla="*/ 554300 w 3024845"/>
                <a:gd name="connsiteY79" fmla="*/ 661842 h 1087484"/>
                <a:gd name="connsiteX80" fmla="*/ 561394 w 3024845"/>
                <a:gd name="connsiteY80" fmla="*/ 661842 h 1087484"/>
                <a:gd name="connsiteX81" fmla="*/ 561394 w 3024845"/>
                <a:gd name="connsiteY81" fmla="*/ 662923 h 1087484"/>
                <a:gd name="connsiteX82" fmla="*/ 561394 w 3024845"/>
                <a:gd name="connsiteY82" fmla="*/ 670489 h 1087484"/>
                <a:gd name="connsiteX83" fmla="*/ 566714 w 3024845"/>
                <a:gd name="connsiteY83" fmla="*/ 668496 h 1087484"/>
                <a:gd name="connsiteX84" fmla="*/ 567474 w 3024845"/>
                <a:gd name="connsiteY84" fmla="*/ 667516 h 1087484"/>
                <a:gd name="connsiteX85" fmla="*/ 567474 w 3024845"/>
                <a:gd name="connsiteY85" fmla="*/ 661842 h 1087484"/>
                <a:gd name="connsiteX86" fmla="*/ 605981 w 3024845"/>
                <a:gd name="connsiteY86" fmla="*/ 661842 h 1087484"/>
                <a:gd name="connsiteX87" fmla="*/ 605981 w 3024845"/>
                <a:gd name="connsiteY87" fmla="*/ 685621 h 1087484"/>
                <a:gd name="connsiteX88" fmla="*/ 608007 w 3024845"/>
                <a:gd name="connsiteY88" fmla="*/ 685621 h 1087484"/>
                <a:gd name="connsiteX89" fmla="*/ 622194 w 3024845"/>
                <a:gd name="connsiteY89" fmla="*/ 685621 h 1087484"/>
                <a:gd name="connsiteX90" fmla="*/ 622194 w 3024845"/>
                <a:gd name="connsiteY90" fmla="*/ 686702 h 1087484"/>
                <a:gd name="connsiteX91" fmla="*/ 622194 w 3024845"/>
                <a:gd name="connsiteY91" fmla="*/ 694268 h 1087484"/>
                <a:gd name="connsiteX92" fmla="*/ 623968 w 3024845"/>
                <a:gd name="connsiteY92" fmla="*/ 694268 h 1087484"/>
                <a:gd name="connsiteX93" fmla="*/ 636381 w 3024845"/>
                <a:gd name="connsiteY93" fmla="*/ 694268 h 1087484"/>
                <a:gd name="connsiteX94" fmla="*/ 636381 w 3024845"/>
                <a:gd name="connsiteY94" fmla="*/ 670489 h 1087484"/>
                <a:gd name="connsiteX95" fmla="*/ 637394 w 3024845"/>
                <a:gd name="connsiteY95" fmla="*/ 670489 h 1087484"/>
                <a:gd name="connsiteX96" fmla="*/ 644488 w 3024845"/>
                <a:gd name="connsiteY96" fmla="*/ 670489 h 1087484"/>
                <a:gd name="connsiteX97" fmla="*/ 644488 w 3024845"/>
                <a:gd name="connsiteY97" fmla="*/ 638062 h 1087484"/>
                <a:gd name="connsiteX98" fmla="*/ 645501 w 3024845"/>
                <a:gd name="connsiteY98" fmla="*/ 638062 h 1087484"/>
                <a:gd name="connsiteX99" fmla="*/ 652595 w 3024845"/>
                <a:gd name="connsiteY99" fmla="*/ 638062 h 1087484"/>
                <a:gd name="connsiteX100" fmla="*/ 652595 w 3024845"/>
                <a:gd name="connsiteY100" fmla="*/ 636171 h 1087484"/>
                <a:gd name="connsiteX101" fmla="*/ 652595 w 3024845"/>
                <a:gd name="connsiteY101" fmla="*/ 622930 h 1087484"/>
                <a:gd name="connsiteX102" fmla="*/ 651328 w 3024845"/>
                <a:gd name="connsiteY102" fmla="*/ 621308 h 1087484"/>
                <a:gd name="connsiteX103" fmla="*/ 656648 w 3024845"/>
                <a:gd name="connsiteY103" fmla="*/ 609959 h 1087484"/>
                <a:gd name="connsiteX104" fmla="*/ 664755 w 3024845"/>
                <a:gd name="connsiteY104" fmla="*/ 638062 h 1087484"/>
                <a:gd name="connsiteX105" fmla="*/ 665515 w 3024845"/>
                <a:gd name="connsiteY105" fmla="*/ 638062 h 1087484"/>
                <a:gd name="connsiteX106" fmla="*/ 670835 w 3024845"/>
                <a:gd name="connsiteY106" fmla="*/ 638062 h 1087484"/>
                <a:gd name="connsiteX107" fmla="*/ 670835 w 3024845"/>
                <a:gd name="connsiteY107" fmla="*/ 532135 h 1087484"/>
                <a:gd name="connsiteX108" fmla="*/ 672355 w 3024845"/>
                <a:gd name="connsiteY108" fmla="*/ 532135 h 1087484"/>
                <a:gd name="connsiteX109" fmla="*/ 682995 w 3024845"/>
                <a:gd name="connsiteY109" fmla="*/ 532135 h 1087484"/>
                <a:gd name="connsiteX110" fmla="*/ 682995 w 3024845"/>
                <a:gd name="connsiteY110" fmla="*/ 484576 h 1087484"/>
                <a:gd name="connsiteX111" fmla="*/ 709342 w 3024845"/>
                <a:gd name="connsiteY111" fmla="*/ 484576 h 1087484"/>
                <a:gd name="connsiteX112" fmla="*/ 709342 w 3024845"/>
                <a:gd name="connsiteY112" fmla="*/ 462958 h 1087484"/>
                <a:gd name="connsiteX113" fmla="*/ 743796 w 3024845"/>
                <a:gd name="connsiteY113" fmla="*/ 462958 h 1087484"/>
                <a:gd name="connsiteX114" fmla="*/ 743796 w 3024845"/>
                <a:gd name="connsiteY114" fmla="*/ 465390 h 1087484"/>
                <a:gd name="connsiteX115" fmla="*/ 743796 w 3024845"/>
                <a:gd name="connsiteY115" fmla="*/ 482414 h 1087484"/>
                <a:gd name="connsiteX116" fmla="*/ 746076 w 3024845"/>
                <a:gd name="connsiteY116" fmla="*/ 482414 h 1087484"/>
                <a:gd name="connsiteX117" fmla="*/ 762036 w 3024845"/>
                <a:gd name="connsiteY117" fmla="*/ 482414 h 1087484"/>
                <a:gd name="connsiteX118" fmla="*/ 762036 w 3024845"/>
                <a:gd name="connsiteY118" fmla="*/ 529973 h 1087484"/>
                <a:gd name="connsiteX119" fmla="*/ 763049 w 3024845"/>
                <a:gd name="connsiteY119" fmla="*/ 529973 h 1087484"/>
                <a:gd name="connsiteX120" fmla="*/ 770143 w 3024845"/>
                <a:gd name="connsiteY120" fmla="*/ 529973 h 1087484"/>
                <a:gd name="connsiteX121" fmla="*/ 784330 w 3024845"/>
                <a:gd name="connsiteY121" fmla="*/ 534297 h 1087484"/>
                <a:gd name="connsiteX122" fmla="*/ 784330 w 3024845"/>
                <a:gd name="connsiteY122" fmla="*/ 573209 h 1087484"/>
                <a:gd name="connsiteX123" fmla="*/ 785343 w 3024845"/>
                <a:gd name="connsiteY123" fmla="*/ 573209 h 1087484"/>
                <a:gd name="connsiteX124" fmla="*/ 792436 w 3024845"/>
                <a:gd name="connsiteY124" fmla="*/ 573209 h 1087484"/>
                <a:gd name="connsiteX125" fmla="*/ 792436 w 3024845"/>
                <a:gd name="connsiteY125" fmla="*/ 574830 h 1087484"/>
                <a:gd name="connsiteX126" fmla="*/ 792436 w 3024845"/>
                <a:gd name="connsiteY126" fmla="*/ 586179 h 1087484"/>
                <a:gd name="connsiteX127" fmla="*/ 794463 w 3024845"/>
                <a:gd name="connsiteY127" fmla="*/ 586179 h 1087484"/>
                <a:gd name="connsiteX128" fmla="*/ 808650 w 3024845"/>
                <a:gd name="connsiteY128" fmla="*/ 586179 h 1087484"/>
                <a:gd name="connsiteX129" fmla="*/ 814730 w 3024845"/>
                <a:gd name="connsiteY129" fmla="*/ 592665 h 1087484"/>
                <a:gd name="connsiteX130" fmla="*/ 814730 w 3024845"/>
                <a:gd name="connsiteY130" fmla="*/ 614283 h 1087484"/>
                <a:gd name="connsiteX131" fmla="*/ 817010 w 3024845"/>
                <a:gd name="connsiteY131" fmla="*/ 614283 h 1087484"/>
                <a:gd name="connsiteX132" fmla="*/ 832970 w 3024845"/>
                <a:gd name="connsiteY132" fmla="*/ 614283 h 1087484"/>
                <a:gd name="connsiteX133" fmla="*/ 832970 w 3024845"/>
                <a:gd name="connsiteY133" fmla="*/ 615363 h 1087484"/>
                <a:gd name="connsiteX134" fmla="*/ 832970 w 3024845"/>
                <a:gd name="connsiteY134" fmla="*/ 622930 h 1087484"/>
                <a:gd name="connsiteX135" fmla="*/ 834237 w 3024845"/>
                <a:gd name="connsiteY135" fmla="*/ 622930 h 1087484"/>
                <a:gd name="connsiteX136" fmla="*/ 843104 w 3024845"/>
                <a:gd name="connsiteY136" fmla="*/ 622930 h 1087484"/>
                <a:gd name="connsiteX137" fmla="*/ 843104 w 3024845"/>
                <a:gd name="connsiteY137" fmla="*/ 625091 h 1087484"/>
                <a:gd name="connsiteX138" fmla="*/ 843104 w 3024845"/>
                <a:gd name="connsiteY138" fmla="*/ 640224 h 1087484"/>
                <a:gd name="connsiteX139" fmla="*/ 847157 w 3024845"/>
                <a:gd name="connsiteY139" fmla="*/ 638332 h 1087484"/>
                <a:gd name="connsiteX140" fmla="*/ 847157 w 3024845"/>
                <a:gd name="connsiteY140" fmla="*/ 625091 h 1087484"/>
                <a:gd name="connsiteX141" fmla="*/ 848170 w 3024845"/>
                <a:gd name="connsiteY141" fmla="*/ 625091 h 1087484"/>
                <a:gd name="connsiteX142" fmla="*/ 855264 w 3024845"/>
                <a:gd name="connsiteY142" fmla="*/ 625091 h 1087484"/>
                <a:gd name="connsiteX143" fmla="*/ 855264 w 3024845"/>
                <a:gd name="connsiteY143" fmla="*/ 626713 h 1087484"/>
                <a:gd name="connsiteX144" fmla="*/ 855264 w 3024845"/>
                <a:gd name="connsiteY144" fmla="*/ 638062 h 1087484"/>
                <a:gd name="connsiteX145" fmla="*/ 856024 w 3024845"/>
                <a:gd name="connsiteY145" fmla="*/ 638062 h 1087484"/>
                <a:gd name="connsiteX146" fmla="*/ 861344 w 3024845"/>
                <a:gd name="connsiteY146" fmla="*/ 638062 h 1087484"/>
                <a:gd name="connsiteX147" fmla="*/ 909984 w 3024845"/>
                <a:gd name="connsiteY147" fmla="*/ 633739 h 1087484"/>
                <a:gd name="connsiteX148" fmla="*/ 909984 w 3024845"/>
                <a:gd name="connsiteY148" fmla="*/ 635090 h 1087484"/>
                <a:gd name="connsiteX149" fmla="*/ 909984 w 3024845"/>
                <a:gd name="connsiteY149" fmla="*/ 644547 h 1087484"/>
                <a:gd name="connsiteX150" fmla="*/ 910744 w 3024845"/>
                <a:gd name="connsiteY150" fmla="*/ 644547 h 1087484"/>
                <a:gd name="connsiteX151" fmla="*/ 916065 w 3024845"/>
                <a:gd name="connsiteY151" fmla="*/ 644547 h 1087484"/>
                <a:gd name="connsiteX152" fmla="*/ 916065 w 3024845"/>
                <a:gd name="connsiteY152" fmla="*/ 646709 h 1087484"/>
                <a:gd name="connsiteX153" fmla="*/ 916065 w 3024845"/>
                <a:gd name="connsiteY153" fmla="*/ 661842 h 1087484"/>
                <a:gd name="connsiteX154" fmla="*/ 918091 w 3024845"/>
                <a:gd name="connsiteY154" fmla="*/ 660491 h 1087484"/>
                <a:gd name="connsiteX155" fmla="*/ 932278 w 3024845"/>
                <a:gd name="connsiteY155" fmla="*/ 651033 h 1087484"/>
                <a:gd name="connsiteX156" fmla="*/ 938358 w 3024845"/>
                <a:gd name="connsiteY156" fmla="*/ 609959 h 1087484"/>
                <a:gd name="connsiteX157" fmla="*/ 939118 w 3024845"/>
                <a:gd name="connsiteY157" fmla="*/ 609689 h 1087484"/>
                <a:gd name="connsiteX158" fmla="*/ 944438 w 3024845"/>
                <a:gd name="connsiteY158" fmla="*/ 607797 h 1087484"/>
                <a:gd name="connsiteX159" fmla="*/ 946465 w 3024845"/>
                <a:gd name="connsiteY159" fmla="*/ 538620 h 1087484"/>
                <a:gd name="connsiteX160" fmla="*/ 948492 w 3024845"/>
                <a:gd name="connsiteY160" fmla="*/ 607797 h 1087484"/>
                <a:gd name="connsiteX161" fmla="*/ 949252 w 3024845"/>
                <a:gd name="connsiteY161" fmla="*/ 608067 h 1087484"/>
                <a:gd name="connsiteX162" fmla="*/ 954572 w 3024845"/>
                <a:gd name="connsiteY162" fmla="*/ 609959 h 1087484"/>
                <a:gd name="connsiteX163" fmla="*/ 954572 w 3024845"/>
                <a:gd name="connsiteY163" fmla="*/ 523488 h 1087484"/>
                <a:gd name="connsiteX164" fmla="*/ 958625 w 3024845"/>
                <a:gd name="connsiteY164" fmla="*/ 491061 h 1087484"/>
                <a:gd name="connsiteX165" fmla="*/ 997132 w 3024845"/>
                <a:gd name="connsiteY165" fmla="*/ 491061 h 1087484"/>
                <a:gd name="connsiteX166" fmla="*/ 997132 w 3024845"/>
                <a:gd name="connsiteY166" fmla="*/ 523488 h 1087484"/>
                <a:gd name="connsiteX167" fmla="*/ 997892 w 3024845"/>
                <a:gd name="connsiteY167" fmla="*/ 523488 h 1087484"/>
                <a:gd name="connsiteX168" fmla="*/ 1003212 w 3024845"/>
                <a:gd name="connsiteY168" fmla="*/ 523488 h 1087484"/>
                <a:gd name="connsiteX169" fmla="*/ 1003212 w 3024845"/>
                <a:gd name="connsiteY169" fmla="*/ 441340 h 1087484"/>
                <a:gd name="connsiteX170" fmla="*/ 1004986 w 3024845"/>
                <a:gd name="connsiteY170" fmla="*/ 441340 h 1087484"/>
                <a:gd name="connsiteX171" fmla="*/ 1017399 w 3024845"/>
                <a:gd name="connsiteY171" fmla="*/ 441340 h 1087484"/>
                <a:gd name="connsiteX172" fmla="*/ 1017399 w 3024845"/>
                <a:gd name="connsiteY172" fmla="*/ 439449 h 1087484"/>
                <a:gd name="connsiteX173" fmla="*/ 1017399 w 3024845"/>
                <a:gd name="connsiteY173" fmla="*/ 426208 h 1087484"/>
                <a:gd name="connsiteX174" fmla="*/ 1039693 w 3024845"/>
                <a:gd name="connsiteY174" fmla="*/ 426208 h 1087484"/>
                <a:gd name="connsiteX175" fmla="*/ 1039693 w 3024845"/>
                <a:gd name="connsiteY175" fmla="*/ 425127 h 1087484"/>
                <a:gd name="connsiteX176" fmla="*/ 1039693 w 3024845"/>
                <a:gd name="connsiteY176" fmla="*/ 417561 h 1087484"/>
                <a:gd name="connsiteX177" fmla="*/ 1041466 w 3024845"/>
                <a:gd name="connsiteY177" fmla="*/ 417561 h 1087484"/>
                <a:gd name="connsiteX178" fmla="*/ 1053880 w 3024845"/>
                <a:gd name="connsiteY178" fmla="*/ 417561 h 1087484"/>
                <a:gd name="connsiteX179" fmla="*/ 1053880 w 3024845"/>
                <a:gd name="connsiteY179" fmla="*/ 418642 h 1087484"/>
                <a:gd name="connsiteX180" fmla="*/ 1053880 w 3024845"/>
                <a:gd name="connsiteY180" fmla="*/ 426208 h 1087484"/>
                <a:gd name="connsiteX181" fmla="*/ 1054640 w 3024845"/>
                <a:gd name="connsiteY181" fmla="*/ 426208 h 1087484"/>
                <a:gd name="connsiteX182" fmla="*/ 1059960 w 3024845"/>
                <a:gd name="connsiteY182" fmla="*/ 426208 h 1087484"/>
                <a:gd name="connsiteX183" fmla="*/ 1070093 w 3024845"/>
                <a:gd name="connsiteY183" fmla="*/ 421884 h 1087484"/>
                <a:gd name="connsiteX184" fmla="*/ 1074146 w 3024845"/>
                <a:gd name="connsiteY184" fmla="*/ 425127 h 1087484"/>
                <a:gd name="connsiteX185" fmla="*/ 1074146 w 3024845"/>
                <a:gd name="connsiteY185" fmla="*/ 417561 h 1087484"/>
                <a:gd name="connsiteX186" fmla="*/ 1076426 w 3024845"/>
                <a:gd name="connsiteY186" fmla="*/ 417561 h 1087484"/>
                <a:gd name="connsiteX187" fmla="*/ 1092387 w 3024845"/>
                <a:gd name="connsiteY187" fmla="*/ 417561 h 1087484"/>
                <a:gd name="connsiteX188" fmla="*/ 1092387 w 3024845"/>
                <a:gd name="connsiteY188" fmla="*/ 418642 h 1087484"/>
                <a:gd name="connsiteX189" fmla="*/ 1092387 w 3024845"/>
                <a:gd name="connsiteY189" fmla="*/ 426208 h 1087484"/>
                <a:gd name="connsiteX190" fmla="*/ 1122787 w 3024845"/>
                <a:gd name="connsiteY190" fmla="*/ 426208 h 1087484"/>
                <a:gd name="connsiteX191" fmla="*/ 1122787 w 3024845"/>
                <a:gd name="connsiteY191" fmla="*/ 427829 h 1087484"/>
                <a:gd name="connsiteX192" fmla="*/ 1122787 w 3024845"/>
                <a:gd name="connsiteY192" fmla="*/ 439179 h 1087484"/>
                <a:gd name="connsiteX193" fmla="*/ 1149134 w 3024845"/>
                <a:gd name="connsiteY193" fmla="*/ 439179 h 1087484"/>
                <a:gd name="connsiteX194" fmla="*/ 1149134 w 3024845"/>
                <a:gd name="connsiteY194" fmla="*/ 469443 h 1087484"/>
                <a:gd name="connsiteX195" fmla="*/ 1149894 w 3024845"/>
                <a:gd name="connsiteY195" fmla="*/ 469443 h 1087484"/>
                <a:gd name="connsiteX196" fmla="*/ 1155214 w 3024845"/>
                <a:gd name="connsiteY196" fmla="*/ 469443 h 1087484"/>
                <a:gd name="connsiteX197" fmla="*/ 1155214 w 3024845"/>
                <a:gd name="connsiteY197" fmla="*/ 470524 h 1087484"/>
                <a:gd name="connsiteX198" fmla="*/ 1155214 w 3024845"/>
                <a:gd name="connsiteY198" fmla="*/ 478091 h 1087484"/>
                <a:gd name="connsiteX199" fmla="*/ 1159268 w 3024845"/>
                <a:gd name="connsiteY199" fmla="*/ 508355 h 1087484"/>
                <a:gd name="connsiteX200" fmla="*/ 1160028 w 3024845"/>
                <a:gd name="connsiteY200" fmla="*/ 508355 h 1087484"/>
                <a:gd name="connsiteX201" fmla="*/ 1165348 w 3024845"/>
                <a:gd name="connsiteY201" fmla="*/ 508355 h 1087484"/>
                <a:gd name="connsiteX202" fmla="*/ 1165348 w 3024845"/>
                <a:gd name="connsiteY202" fmla="*/ 509166 h 1087484"/>
                <a:gd name="connsiteX203" fmla="*/ 1165348 w 3024845"/>
                <a:gd name="connsiteY203" fmla="*/ 514841 h 1087484"/>
                <a:gd name="connsiteX204" fmla="*/ 1166361 w 3024845"/>
                <a:gd name="connsiteY204" fmla="*/ 514841 h 1087484"/>
                <a:gd name="connsiteX205" fmla="*/ 1173454 w 3024845"/>
                <a:gd name="connsiteY205" fmla="*/ 514841 h 1087484"/>
                <a:gd name="connsiteX206" fmla="*/ 1173454 w 3024845"/>
                <a:gd name="connsiteY206" fmla="*/ 545106 h 1087484"/>
                <a:gd name="connsiteX207" fmla="*/ 1175481 w 3024845"/>
                <a:gd name="connsiteY207" fmla="*/ 545106 h 1087484"/>
                <a:gd name="connsiteX208" fmla="*/ 1189668 w 3024845"/>
                <a:gd name="connsiteY208" fmla="*/ 545106 h 1087484"/>
                <a:gd name="connsiteX209" fmla="*/ 1189668 w 3024845"/>
                <a:gd name="connsiteY209" fmla="*/ 568885 h 1087484"/>
                <a:gd name="connsiteX210" fmla="*/ 1191695 w 3024845"/>
                <a:gd name="connsiteY210" fmla="*/ 570506 h 1087484"/>
                <a:gd name="connsiteX211" fmla="*/ 1191695 w 3024845"/>
                <a:gd name="connsiteY211" fmla="*/ 581856 h 1087484"/>
                <a:gd name="connsiteX212" fmla="*/ 1192455 w 3024845"/>
                <a:gd name="connsiteY212" fmla="*/ 581856 h 1087484"/>
                <a:gd name="connsiteX213" fmla="*/ 1197775 w 3024845"/>
                <a:gd name="connsiteY213" fmla="*/ 581856 h 1087484"/>
                <a:gd name="connsiteX214" fmla="*/ 1197775 w 3024845"/>
                <a:gd name="connsiteY214" fmla="*/ 605635 h 1087484"/>
                <a:gd name="connsiteX215" fmla="*/ 1199041 w 3024845"/>
                <a:gd name="connsiteY215" fmla="*/ 605635 h 1087484"/>
                <a:gd name="connsiteX216" fmla="*/ 1207908 w 3024845"/>
                <a:gd name="connsiteY216" fmla="*/ 605635 h 1087484"/>
                <a:gd name="connsiteX217" fmla="*/ 1209935 w 3024845"/>
                <a:gd name="connsiteY217" fmla="*/ 609689 h 1087484"/>
                <a:gd name="connsiteX218" fmla="*/ 1209935 w 3024845"/>
                <a:gd name="connsiteY218" fmla="*/ 622930 h 1087484"/>
                <a:gd name="connsiteX219" fmla="*/ 1211455 w 3024845"/>
                <a:gd name="connsiteY219" fmla="*/ 621038 h 1087484"/>
                <a:gd name="connsiteX220" fmla="*/ 1222095 w 3024845"/>
                <a:gd name="connsiteY220" fmla="*/ 607797 h 1087484"/>
                <a:gd name="connsiteX221" fmla="*/ 1250469 w 3024845"/>
                <a:gd name="connsiteY221" fmla="*/ 607797 h 1087484"/>
                <a:gd name="connsiteX222" fmla="*/ 1250469 w 3024845"/>
                <a:gd name="connsiteY222" fmla="*/ 694268 h 1087484"/>
                <a:gd name="connsiteX223" fmla="*/ 1251229 w 3024845"/>
                <a:gd name="connsiteY223" fmla="*/ 694268 h 1087484"/>
                <a:gd name="connsiteX224" fmla="*/ 1256549 w 3024845"/>
                <a:gd name="connsiteY224" fmla="*/ 694268 h 1087484"/>
                <a:gd name="connsiteX225" fmla="*/ 1257309 w 3024845"/>
                <a:gd name="connsiteY225" fmla="*/ 692917 h 1087484"/>
                <a:gd name="connsiteX226" fmla="*/ 1262629 w 3024845"/>
                <a:gd name="connsiteY226" fmla="*/ 683459 h 1087484"/>
                <a:gd name="connsiteX227" fmla="*/ 1262629 w 3024845"/>
                <a:gd name="connsiteY227" fmla="*/ 685351 h 1087484"/>
                <a:gd name="connsiteX228" fmla="*/ 1262629 w 3024845"/>
                <a:gd name="connsiteY228" fmla="*/ 698592 h 1087484"/>
                <a:gd name="connsiteX229" fmla="*/ 1266682 w 3024845"/>
                <a:gd name="connsiteY229" fmla="*/ 653195 h 1087484"/>
                <a:gd name="connsiteX230" fmla="*/ 1267442 w 3024845"/>
                <a:gd name="connsiteY230" fmla="*/ 653195 h 1087484"/>
                <a:gd name="connsiteX231" fmla="*/ 1272762 w 3024845"/>
                <a:gd name="connsiteY231" fmla="*/ 653195 h 1087484"/>
                <a:gd name="connsiteX232" fmla="*/ 1272762 w 3024845"/>
                <a:gd name="connsiteY232" fmla="*/ 588341 h 1087484"/>
                <a:gd name="connsiteX233" fmla="*/ 1273776 w 3024845"/>
                <a:gd name="connsiteY233" fmla="*/ 588341 h 1087484"/>
                <a:gd name="connsiteX234" fmla="*/ 1280869 w 3024845"/>
                <a:gd name="connsiteY234" fmla="*/ 588341 h 1087484"/>
                <a:gd name="connsiteX235" fmla="*/ 1293029 w 3024845"/>
                <a:gd name="connsiteY235" fmla="*/ 545106 h 1087484"/>
                <a:gd name="connsiteX236" fmla="*/ 1294296 w 3024845"/>
                <a:gd name="connsiteY236" fmla="*/ 545106 h 1087484"/>
                <a:gd name="connsiteX237" fmla="*/ 1303163 w 3024845"/>
                <a:gd name="connsiteY237" fmla="*/ 545106 h 1087484"/>
                <a:gd name="connsiteX238" fmla="*/ 1313296 w 3024845"/>
                <a:gd name="connsiteY238" fmla="*/ 588341 h 1087484"/>
                <a:gd name="connsiteX239" fmla="*/ 1314309 w 3024845"/>
                <a:gd name="connsiteY239" fmla="*/ 588341 h 1087484"/>
                <a:gd name="connsiteX240" fmla="*/ 1321403 w 3024845"/>
                <a:gd name="connsiteY240" fmla="*/ 588341 h 1087484"/>
                <a:gd name="connsiteX241" fmla="*/ 1321403 w 3024845"/>
                <a:gd name="connsiteY241" fmla="*/ 627253 h 1087484"/>
                <a:gd name="connsiteX242" fmla="*/ 1323176 w 3024845"/>
                <a:gd name="connsiteY242" fmla="*/ 627253 h 1087484"/>
                <a:gd name="connsiteX243" fmla="*/ 1335590 w 3024845"/>
                <a:gd name="connsiteY243" fmla="*/ 627253 h 1087484"/>
                <a:gd name="connsiteX244" fmla="*/ 1335590 w 3024845"/>
                <a:gd name="connsiteY244" fmla="*/ 629415 h 1087484"/>
                <a:gd name="connsiteX245" fmla="*/ 1335590 w 3024845"/>
                <a:gd name="connsiteY245" fmla="*/ 644547 h 1087484"/>
                <a:gd name="connsiteX246" fmla="*/ 1339643 w 3024845"/>
                <a:gd name="connsiteY246" fmla="*/ 642386 h 1087484"/>
                <a:gd name="connsiteX247" fmla="*/ 1339643 w 3024845"/>
                <a:gd name="connsiteY247" fmla="*/ 627253 h 1087484"/>
                <a:gd name="connsiteX248" fmla="*/ 1341163 w 3024845"/>
                <a:gd name="connsiteY248" fmla="*/ 627253 h 1087484"/>
                <a:gd name="connsiteX249" fmla="*/ 1351803 w 3024845"/>
                <a:gd name="connsiteY249" fmla="*/ 627253 h 1087484"/>
                <a:gd name="connsiteX250" fmla="*/ 1351803 w 3024845"/>
                <a:gd name="connsiteY250" fmla="*/ 628874 h 1087484"/>
                <a:gd name="connsiteX251" fmla="*/ 1351803 w 3024845"/>
                <a:gd name="connsiteY251" fmla="*/ 640224 h 1087484"/>
                <a:gd name="connsiteX252" fmla="*/ 1382204 w 3024845"/>
                <a:gd name="connsiteY252" fmla="*/ 640224 h 1087484"/>
                <a:gd name="connsiteX253" fmla="*/ 1382204 w 3024845"/>
                <a:gd name="connsiteY253" fmla="*/ 603474 h 1087484"/>
                <a:gd name="connsiteX254" fmla="*/ 1383470 w 3024845"/>
                <a:gd name="connsiteY254" fmla="*/ 603474 h 1087484"/>
                <a:gd name="connsiteX255" fmla="*/ 1392337 w 3024845"/>
                <a:gd name="connsiteY255" fmla="*/ 603474 h 1087484"/>
                <a:gd name="connsiteX256" fmla="*/ 1392337 w 3024845"/>
                <a:gd name="connsiteY256" fmla="*/ 625091 h 1087484"/>
                <a:gd name="connsiteX257" fmla="*/ 1394364 w 3024845"/>
                <a:gd name="connsiteY257" fmla="*/ 592665 h 1087484"/>
                <a:gd name="connsiteX258" fmla="*/ 1416657 w 3024845"/>
                <a:gd name="connsiteY258" fmla="*/ 592665 h 1087484"/>
                <a:gd name="connsiteX259" fmla="*/ 1416657 w 3024845"/>
                <a:gd name="connsiteY259" fmla="*/ 591043 h 1087484"/>
                <a:gd name="connsiteX260" fmla="*/ 1416657 w 3024845"/>
                <a:gd name="connsiteY260" fmla="*/ 579694 h 1087484"/>
                <a:gd name="connsiteX261" fmla="*/ 1417417 w 3024845"/>
                <a:gd name="connsiteY261" fmla="*/ 579694 h 1087484"/>
                <a:gd name="connsiteX262" fmla="*/ 1422737 w 3024845"/>
                <a:gd name="connsiteY262" fmla="*/ 579694 h 1087484"/>
                <a:gd name="connsiteX263" fmla="*/ 1422737 w 3024845"/>
                <a:gd name="connsiteY263" fmla="*/ 577803 h 1087484"/>
                <a:gd name="connsiteX264" fmla="*/ 1422737 w 3024845"/>
                <a:gd name="connsiteY264" fmla="*/ 564562 h 1087484"/>
                <a:gd name="connsiteX265" fmla="*/ 1426791 w 3024845"/>
                <a:gd name="connsiteY265" fmla="*/ 571047 h 1087484"/>
                <a:gd name="connsiteX266" fmla="*/ 1429071 w 3024845"/>
                <a:gd name="connsiteY266" fmla="*/ 571047 h 1087484"/>
                <a:gd name="connsiteX267" fmla="*/ 1445031 w 3024845"/>
                <a:gd name="connsiteY267" fmla="*/ 571047 h 1087484"/>
                <a:gd name="connsiteX268" fmla="*/ 1445031 w 3024845"/>
                <a:gd name="connsiteY268" fmla="*/ 570236 h 1087484"/>
                <a:gd name="connsiteX269" fmla="*/ 1445031 w 3024845"/>
                <a:gd name="connsiteY269" fmla="*/ 564562 h 1087484"/>
                <a:gd name="connsiteX270" fmla="*/ 1445791 w 3024845"/>
                <a:gd name="connsiteY270" fmla="*/ 564562 h 1087484"/>
                <a:gd name="connsiteX271" fmla="*/ 1451111 w 3024845"/>
                <a:gd name="connsiteY271" fmla="*/ 564562 h 1087484"/>
                <a:gd name="connsiteX272" fmla="*/ 1451111 w 3024845"/>
                <a:gd name="connsiteY272" fmla="*/ 565913 h 1087484"/>
                <a:gd name="connsiteX273" fmla="*/ 1451111 w 3024845"/>
                <a:gd name="connsiteY273" fmla="*/ 575371 h 1087484"/>
                <a:gd name="connsiteX274" fmla="*/ 1489618 w 3024845"/>
                <a:gd name="connsiteY274" fmla="*/ 575371 h 1087484"/>
                <a:gd name="connsiteX275" fmla="*/ 1489618 w 3024845"/>
                <a:gd name="connsiteY275" fmla="*/ 713724 h 1087484"/>
                <a:gd name="connsiteX276" fmla="*/ 1491138 w 3024845"/>
                <a:gd name="connsiteY276" fmla="*/ 713724 h 1087484"/>
                <a:gd name="connsiteX277" fmla="*/ 1501778 w 3024845"/>
                <a:gd name="connsiteY277" fmla="*/ 713724 h 1087484"/>
                <a:gd name="connsiteX278" fmla="*/ 1501778 w 3024845"/>
                <a:gd name="connsiteY278" fmla="*/ 700754 h 1087484"/>
                <a:gd name="connsiteX279" fmla="*/ 1505832 w 3024845"/>
                <a:gd name="connsiteY279" fmla="*/ 700754 h 1087484"/>
                <a:gd name="connsiteX280" fmla="*/ 1505832 w 3024845"/>
                <a:gd name="connsiteY280" fmla="*/ 713724 h 1087484"/>
                <a:gd name="connsiteX281" fmla="*/ 1536232 w 3024845"/>
                <a:gd name="connsiteY281" fmla="*/ 713724 h 1087484"/>
                <a:gd name="connsiteX282" fmla="*/ 1536232 w 3024845"/>
                <a:gd name="connsiteY282" fmla="*/ 683459 h 1087484"/>
                <a:gd name="connsiteX283" fmla="*/ 1548392 w 3024845"/>
                <a:gd name="connsiteY283" fmla="*/ 683459 h 1087484"/>
                <a:gd name="connsiteX284" fmla="*/ 1560552 w 3024845"/>
                <a:gd name="connsiteY284" fmla="*/ 681298 h 1087484"/>
                <a:gd name="connsiteX285" fmla="*/ 1564606 w 3024845"/>
                <a:gd name="connsiteY285" fmla="*/ 683459 h 1087484"/>
                <a:gd name="connsiteX286" fmla="*/ 1574739 w 3024845"/>
                <a:gd name="connsiteY286" fmla="*/ 683459 h 1087484"/>
                <a:gd name="connsiteX287" fmla="*/ 1574739 w 3024845"/>
                <a:gd name="connsiteY287" fmla="*/ 713724 h 1087484"/>
                <a:gd name="connsiteX288" fmla="*/ 1582846 w 3024845"/>
                <a:gd name="connsiteY288" fmla="*/ 713724 h 1087484"/>
                <a:gd name="connsiteX289" fmla="*/ 1582846 w 3024845"/>
                <a:gd name="connsiteY289" fmla="*/ 731019 h 1087484"/>
                <a:gd name="connsiteX290" fmla="*/ 1592182 w 3024845"/>
                <a:gd name="connsiteY290" fmla="*/ 731924 h 1087484"/>
                <a:gd name="connsiteX291" fmla="*/ 1605140 w 3024845"/>
                <a:gd name="connsiteY291" fmla="*/ 731924 h 1087484"/>
                <a:gd name="connsiteX292" fmla="*/ 1605140 w 3024845"/>
                <a:gd name="connsiteY292" fmla="*/ 715886 h 1087484"/>
                <a:gd name="connsiteX293" fmla="*/ 1673096 w 3024845"/>
                <a:gd name="connsiteY293" fmla="*/ 715886 h 1087484"/>
                <a:gd name="connsiteX294" fmla="*/ 1673096 w 3024845"/>
                <a:gd name="connsiteY294" fmla="*/ 630633 h 1087484"/>
                <a:gd name="connsiteX295" fmla="*/ 1745104 w 3024845"/>
                <a:gd name="connsiteY295" fmla="*/ 630633 h 1087484"/>
                <a:gd name="connsiteX296" fmla="*/ 1745104 w 3024845"/>
                <a:gd name="connsiteY296" fmla="*/ 709401 h 1087484"/>
                <a:gd name="connsiteX297" fmla="*/ 1747008 w 3024845"/>
                <a:gd name="connsiteY297" fmla="*/ 709401 h 1087484"/>
                <a:gd name="connsiteX298" fmla="*/ 1748250 w 3024845"/>
                <a:gd name="connsiteY298" fmla="*/ 731924 h 1087484"/>
                <a:gd name="connsiteX299" fmla="*/ 1757926 w 3024845"/>
                <a:gd name="connsiteY299" fmla="*/ 731924 h 1087484"/>
                <a:gd name="connsiteX300" fmla="*/ 1759168 w 3024845"/>
                <a:gd name="connsiteY300" fmla="*/ 709401 h 1087484"/>
                <a:gd name="connsiteX301" fmla="*/ 1765248 w 3024845"/>
                <a:gd name="connsiteY301" fmla="*/ 709401 h 1087484"/>
                <a:gd name="connsiteX302" fmla="*/ 1766490 w 3024845"/>
                <a:gd name="connsiteY302" fmla="*/ 731924 h 1087484"/>
                <a:gd name="connsiteX303" fmla="*/ 1817112 w 3024845"/>
                <a:gd name="connsiteY303" fmla="*/ 731924 h 1087484"/>
                <a:gd name="connsiteX304" fmla="*/ 1817112 w 3024845"/>
                <a:gd name="connsiteY304" fmla="*/ 568896 h 1087484"/>
                <a:gd name="connsiteX305" fmla="*/ 2014439 w 3024845"/>
                <a:gd name="connsiteY305" fmla="*/ 568896 h 1087484"/>
                <a:gd name="connsiteX306" fmla="*/ 2014439 w 3024845"/>
                <a:gd name="connsiteY306" fmla="*/ 731924 h 1087484"/>
                <a:gd name="connsiteX307" fmla="*/ 2033136 w 3024845"/>
                <a:gd name="connsiteY307" fmla="*/ 731924 h 1087484"/>
                <a:gd name="connsiteX308" fmla="*/ 2033136 w 3024845"/>
                <a:gd name="connsiteY308" fmla="*/ 649231 h 1087484"/>
                <a:gd name="connsiteX309" fmla="*/ 2128256 w 3024845"/>
                <a:gd name="connsiteY309" fmla="*/ 649231 h 1087484"/>
                <a:gd name="connsiteX310" fmla="*/ 2146266 w 3024845"/>
                <a:gd name="connsiteY310" fmla="*/ 160309 h 1087484"/>
                <a:gd name="connsiteX311" fmla="*/ 2150320 w 3024845"/>
                <a:gd name="connsiteY311" fmla="*/ 88970 h 1087484"/>
                <a:gd name="connsiteX312" fmla="*/ 2152346 w 3024845"/>
                <a:gd name="connsiteY312" fmla="*/ 28441 h 1087484"/>
                <a:gd name="connsiteX313" fmla="*/ 2180720 w 3024845"/>
                <a:gd name="connsiteY313" fmla="*/ 584018 h 1087484"/>
                <a:gd name="connsiteX314" fmla="*/ 2245574 w 3024845"/>
                <a:gd name="connsiteY314" fmla="*/ 584018 h 1087484"/>
                <a:gd name="connsiteX315" fmla="*/ 2245574 w 3024845"/>
                <a:gd name="connsiteY315" fmla="*/ 659680 h 1087484"/>
                <a:gd name="connsiteX316" fmla="*/ 2253681 w 3024845"/>
                <a:gd name="connsiteY316" fmla="*/ 659680 h 1087484"/>
                <a:gd name="connsiteX317" fmla="*/ 2255708 w 3024845"/>
                <a:gd name="connsiteY317" fmla="*/ 653195 h 1087484"/>
                <a:gd name="connsiteX318" fmla="*/ 2261788 w 3024845"/>
                <a:gd name="connsiteY318" fmla="*/ 653195 h 1087484"/>
                <a:gd name="connsiteX319" fmla="*/ 2263815 w 3024845"/>
                <a:gd name="connsiteY319" fmla="*/ 661842 h 1087484"/>
                <a:gd name="connsiteX320" fmla="*/ 2275975 w 3024845"/>
                <a:gd name="connsiteY320" fmla="*/ 661842 h 1087484"/>
                <a:gd name="connsiteX321" fmla="*/ 2275975 w 3024845"/>
                <a:gd name="connsiteY321" fmla="*/ 655356 h 1087484"/>
                <a:gd name="connsiteX322" fmla="*/ 2298268 w 3024845"/>
                <a:gd name="connsiteY322" fmla="*/ 655356 h 1087484"/>
                <a:gd name="connsiteX323" fmla="*/ 2298268 w 3024845"/>
                <a:gd name="connsiteY323" fmla="*/ 661842 h 1087484"/>
                <a:gd name="connsiteX324" fmla="*/ 2318535 w 3024845"/>
                <a:gd name="connsiteY324" fmla="*/ 661842 h 1087484"/>
                <a:gd name="connsiteX325" fmla="*/ 2318535 w 3024845"/>
                <a:gd name="connsiteY325" fmla="*/ 707239 h 1087484"/>
                <a:gd name="connsiteX326" fmla="*/ 2332722 w 3024845"/>
                <a:gd name="connsiteY326" fmla="*/ 707239 h 1087484"/>
                <a:gd name="connsiteX327" fmla="*/ 2332722 w 3024845"/>
                <a:gd name="connsiteY327" fmla="*/ 694268 h 1087484"/>
                <a:gd name="connsiteX328" fmla="*/ 2348936 w 3024845"/>
                <a:gd name="connsiteY328" fmla="*/ 694268 h 1087484"/>
                <a:gd name="connsiteX329" fmla="*/ 2348936 w 3024845"/>
                <a:gd name="connsiteY329" fmla="*/ 514841 h 1087484"/>
                <a:gd name="connsiteX330" fmla="*/ 2355016 w 3024845"/>
                <a:gd name="connsiteY330" fmla="*/ 508355 h 1087484"/>
                <a:gd name="connsiteX331" fmla="*/ 2427977 w 3024845"/>
                <a:gd name="connsiteY331" fmla="*/ 508355 h 1087484"/>
                <a:gd name="connsiteX332" fmla="*/ 2427977 w 3024845"/>
                <a:gd name="connsiteY332" fmla="*/ 517003 h 1087484"/>
                <a:gd name="connsiteX333" fmla="*/ 2438110 w 3024845"/>
                <a:gd name="connsiteY333" fmla="*/ 517003 h 1087484"/>
                <a:gd name="connsiteX334" fmla="*/ 2438110 w 3024845"/>
                <a:gd name="connsiteY334" fmla="*/ 631577 h 1087484"/>
                <a:gd name="connsiteX335" fmla="*/ 2460404 w 3024845"/>
                <a:gd name="connsiteY335" fmla="*/ 631577 h 1087484"/>
                <a:gd name="connsiteX336" fmla="*/ 2460404 w 3024845"/>
                <a:gd name="connsiteY336" fmla="*/ 564562 h 1087484"/>
                <a:gd name="connsiteX337" fmla="*/ 2486751 w 3024845"/>
                <a:gd name="connsiteY337" fmla="*/ 564562 h 1087484"/>
                <a:gd name="connsiteX338" fmla="*/ 2490804 w 3024845"/>
                <a:gd name="connsiteY338" fmla="*/ 560238 h 1087484"/>
                <a:gd name="connsiteX339" fmla="*/ 2498911 w 3024845"/>
                <a:gd name="connsiteY339" fmla="*/ 560238 h 1087484"/>
                <a:gd name="connsiteX340" fmla="*/ 2502964 w 3024845"/>
                <a:gd name="connsiteY340" fmla="*/ 564562 h 1087484"/>
                <a:gd name="connsiteX341" fmla="*/ 2525258 w 3024845"/>
                <a:gd name="connsiteY341" fmla="*/ 564562 h 1087484"/>
                <a:gd name="connsiteX342" fmla="*/ 2525258 w 3024845"/>
                <a:gd name="connsiteY342" fmla="*/ 447826 h 1087484"/>
                <a:gd name="connsiteX343" fmla="*/ 2582005 w 3024845"/>
                <a:gd name="connsiteY343" fmla="*/ 437017 h 1087484"/>
                <a:gd name="connsiteX344" fmla="*/ 2582005 w 3024845"/>
                <a:gd name="connsiteY344" fmla="*/ 438098 h 1087484"/>
                <a:gd name="connsiteX345" fmla="*/ 2582005 w 3024845"/>
                <a:gd name="connsiteY345" fmla="*/ 445664 h 1087484"/>
                <a:gd name="connsiteX346" fmla="*/ 2608352 w 3024845"/>
                <a:gd name="connsiteY346" fmla="*/ 445664 h 1087484"/>
                <a:gd name="connsiteX347" fmla="*/ 2608352 w 3024845"/>
                <a:gd name="connsiteY347" fmla="*/ 700754 h 1087484"/>
                <a:gd name="connsiteX348" fmla="*/ 2630646 w 3024845"/>
                <a:gd name="connsiteY348" fmla="*/ 700754 h 1087484"/>
                <a:gd name="connsiteX349" fmla="*/ 2630646 w 3024845"/>
                <a:gd name="connsiteY349" fmla="*/ 696430 h 1087484"/>
                <a:gd name="connsiteX350" fmla="*/ 2642806 w 3024845"/>
                <a:gd name="connsiteY350" fmla="*/ 696430 h 1087484"/>
                <a:gd name="connsiteX351" fmla="*/ 2642806 w 3024845"/>
                <a:gd name="connsiteY351" fmla="*/ 700754 h 1087484"/>
                <a:gd name="connsiteX352" fmla="*/ 2667126 w 3024845"/>
                <a:gd name="connsiteY352" fmla="*/ 700754 h 1087484"/>
                <a:gd name="connsiteX353" fmla="*/ 2667126 w 3024845"/>
                <a:gd name="connsiteY353" fmla="*/ 687783 h 1087484"/>
                <a:gd name="connsiteX354" fmla="*/ 2695500 w 3024845"/>
                <a:gd name="connsiteY354" fmla="*/ 687783 h 1087484"/>
                <a:gd name="connsiteX355" fmla="*/ 2707660 w 3024845"/>
                <a:gd name="connsiteY355" fmla="*/ 683459 h 1087484"/>
                <a:gd name="connsiteX356" fmla="*/ 2727927 w 3024845"/>
                <a:gd name="connsiteY356" fmla="*/ 687783 h 1087484"/>
                <a:gd name="connsiteX357" fmla="*/ 2727927 w 3024845"/>
                <a:gd name="connsiteY357" fmla="*/ 670489 h 1087484"/>
                <a:gd name="connsiteX358" fmla="*/ 2736034 w 3024845"/>
                <a:gd name="connsiteY358" fmla="*/ 670489 h 1087484"/>
                <a:gd name="connsiteX359" fmla="*/ 2736034 w 3024845"/>
                <a:gd name="connsiteY359" fmla="*/ 657518 h 1087484"/>
                <a:gd name="connsiteX360" fmla="*/ 2792781 w 3024845"/>
                <a:gd name="connsiteY360" fmla="*/ 657518 h 1087484"/>
                <a:gd name="connsiteX361" fmla="*/ 2792781 w 3024845"/>
                <a:gd name="connsiteY361" fmla="*/ 627253 h 1087484"/>
                <a:gd name="connsiteX362" fmla="*/ 2811021 w 3024845"/>
                <a:gd name="connsiteY362" fmla="*/ 627253 h 1087484"/>
                <a:gd name="connsiteX363" fmla="*/ 2811021 w 3024845"/>
                <a:gd name="connsiteY363" fmla="*/ 620768 h 1087484"/>
                <a:gd name="connsiteX364" fmla="*/ 2823181 w 3024845"/>
                <a:gd name="connsiteY364" fmla="*/ 620768 h 1087484"/>
                <a:gd name="connsiteX365" fmla="*/ 2823181 w 3024845"/>
                <a:gd name="connsiteY365" fmla="*/ 627253 h 1087484"/>
                <a:gd name="connsiteX366" fmla="*/ 2839395 w 3024845"/>
                <a:gd name="connsiteY366" fmla="*/ 627253 h 1087484"/>
                <a:gd name="connsiteX367" fmla="*/ 2839395 w 3024845"/>
                <a:gd name="connsiteY367" fmla="*/ 676974 h 1087484"/>
                <a:gd name="connsiteX368" fmla="*/ 2871822 w 3024845"/>
                <a:gd name="connsiteY368" fmla="*/ 676974 h 1087484"/>
                <a:gd name="connsiteX369" fmla="*/ 2871822 w 3024845"/>
                <a:gd name="connsiteY369" fmla="*/ 651033 h 1087484"/>
                <a:gd name="connsiteX370" fmla="*/ 2910329 w 3024845"/>
                <a:gd name="connsiteY370" fmla="*/ 651033 h 1087484"/>
                <a:gd name="connsiteX371" fmla="*/ 2910329 w 3024845"/>
                <a:gd name="connsiteY371" fmla="*/ 620768 h 1087484"/>
                <a:gd name="connsiteX372" fmla="*/ 2958970 w 3024845"/>
                <a:gd name="connsiteY372" fmla="*/ 620768 h 1087484"/>
                <a:gd name="connsiteX373" fmla="*/ 2958970 w 3024845"/>
                <a:gd name="connsiteY373" fmla="*/ 731924 h 1087484"/>
                <a:gd name="connsiteX374" fmla="*/ 2958970 w 3024845"/>
                <a:gd name="connsiteY374" fmla="*/ 745703 h 1087484"/>
                <a:gd name="connsiteX375" fmla="*/ 3024845 w 3024845"/>
                <a:gd name="connsiteY375" fmla="*/ 745703 h 1087484"/>
                <a:gd name="connsiteX376" fmla="*/ 3024845 w 3024845"/>
                <a:gd name="connsiteY376" fmla="*/ 1087484 h 1087484"/>
                <a:gd name="connsiteX377" fmla="*/ 2054 w 3024845"/>
                <a:gd name="connsiteY377" fmla="*/ 1085151 h 1087484"/>
                <a:gd name="connsiteX378" fmla="*/ 0 w 3024845"/>
                <a:gd name="connsiteY378" fmla="*/ 651033 h 1087484"/>
                <a:gd name="connsiteX379" fmla="*/ 20267 w 3024845"/>
                <a:gd name="connsiteY379" fmla="*/ 651033 h 1087484"/>
                <a:gd name="connsiteX380" fmla="*/ 20774 w 3024845"/>
                <a:gd name="connsiteY380" fmla="*/ 649952 h 1087484"/>
                <a:gd name="connsiteX381" fmla="*/ 24320 w 3024845"/>
                <a:gd name="connsiteY381" fmla="*/ 642386 h 1087484"/>
                <a:gd name="connsiteX382" fmla="*/ 26094 w 3024845"/>
                <a:gd name="connsiteY382" fmla="*/ 642656 h 1087484"/>
                <a:gd name="connsiteX383" fmla="*/ 38507 w 3024845"/>
                <a:gd name="connsiteY383" fmla="*/ 644547 h 1087484"/>
                <a:gd name="connsiteX384" fmla="*/ 39014 w 3024845"/>
                <a:gd name="connsiteY384" fmla="*/ 645899 h 1087484"/>
                <a:gd name="connsiteX385" fmla="*/ 42560 w 3024845"/>
                <a:gd name="connsiteY385" fmla="*/ 655356 h 1087484"/>
                <a:gd name="connsiteX386" fmla="*/ 68907 w 3024845"/>
                <a:gd name="connsiteY386" fmla="*/ 657518 h 1087484"/>
                <a:gd name="connsiteX387" fmla="*/ 68907 w 3024845"/>
                <a:gd name="connsiteY387" fmla="*/ 534297 h 1087484"/>
                <a:gd name="connsiteX388" fmla="*/ 70934 w 3024845"/>
                <a:gd name="connsiteY388" fmla="*/ 534297 h 1087484"/>
                <a:gd name="connsiteX389" fmla="*/ 85121 w 3024845"/>
                <a:gd name="connsiteY389" fmla="*/ 534297 h 1087484"/>
                <a:gd name="connsiteX390" fmla="*/ 85121 w 3024845"/>
                <a:gd name="connsiteY390" fmla="*/ 398105 h 1087484"/>
                <a:gd name="connsiteX391" fmla="*/ 86894 w 3024845"/>
                <a:gd name="connsiteY391" fmla="*/ 398105 h 1087484"/>
                <a:gd name="connsiteX392" fmla="*/ 99308 w 3024845"/>
                <a:gd name="connsiteY392" fmla="*/ 398105 h 1087484"/>
                <a:gd name="connsiteX393" fmla="*/ 99308 w 3024845"/>
                <a:gd name="connsiteY393" fmla="*/ 283531 h 1087484"/>
                <a:gd name="connsiteX394" fmla="*/ 103361 w 3024845"/>
                <a:gd name="connsiteY394" fmla="*/ 255427 h 1087484"/>
                <a:gd name="connsiteX395" fmla="*/ 105388 w 3024845"/>
                <a:gd name="connsiteY395" fmla="*/ 255427 h 1087484"/>
                <a:gd name="connsiteX396" fmla="*/ 119575 w 3024845"/>
                <a:gd name="connsiteY396" fmla="*/ 255427 h 1087484"/>
                <a:gd name="connsiteX0" fmla="*/ 119575 w 3024845"/>
                <a:gd name="connsiteY0" fmla="*/ 200101 h 1032158"/>
                <a:gd name="connsiteX1" fmla="*/ 200642 w 3024845"/>
                <a:gd name="connsiteY1" fmla="*/ 197940 h 1032158"/>
                <a:gd name="connsiteX2" fmla="*/ 202669 w 3024845"/>
                <a:gd name="connsiteY2" fmla="*/ 197940 h 1032158"/>
                <a:gd name="connsiteX3" fmla="*/ 216856 w 3024845"/>
                <a:gd name="connsiteY3" fmla="*/ 197940 h 1032158"/>
                <a:gd name="connsiteX4" fmla="*/ 216856 w 3024845"/>
                <a:gd name="connsiteY4" fmla="*/ 221719 h 1032158"/>
                <a:gd name="connsiteX5" fmla="*/ 217363 w 3024845"/>
                <a:gd name="connsiteY5" fmla="*/ 222530 h 1032158"/>
                <a:gd name="connsiteX6" fmla="*/ 220909 w 3024845"/>
                <a:gd name="connsiteY6" fmla="*/ 228205 h 1032158"/>
                <a:gd name="connsiteX7" fmla="*/ 220909 w 3024845"/>
                <a:gd name="connsiteY7" fmla="*/ 342779 h 1032158"/>
                <a:gd name="connsiteX8" fmla="*/ 223189 w 3024845"/>
                <a:gd name="connsiteY8" fmla="*/ 342779 h 1032158"/>
                <a:gd name="connsiteX9" fmla="*/ 239150 w 3024845"/>
                <a:gd name="connsiteY9" fmla="*/ 342779 h 1032158"/>
                <a:gd name="connsiteX10" fmla="*/ 239150 w 3024845"/>
                <a:gd name="connsiteY10" fmla="*/ 483294 h 1032158"/>
                <a:gd name="connsiteX11" fmla="*/ 240670 w 3024845"/>
                <a:gd name="connsiteY11" fmla="*/ 483024 h 1032158"/>
                <a:gd name="connsiteX12" fmla="*/ 251310 w 3024845"/>
                <a:gd name="connsiteY12" fmla="*/ 481133 h 1032158"/>
                <a:gd name="connsiteX13" fmla="*/ 249283 w 3024845"/>
                <a:gd name="connsiteY13" fmla="*/ 569765 h 1032158"/>
                <a:gd name="connsiteX14" fmla="*/ 250803 w 3024845"/>
                <a:gd name="connsiteY14" fmla="*/ 570036 h 1032158"/>
                <a:gd name="connsiteX15" fmla="*/ 261443 w 3024845"/>
                <a:gd name="connsiteY15" fmla="*/ 571927 h 1032158"/>
                <a:gd name="connsiteX16" fmla="*/ 261696 w 3024845"/>
                <a:gd name="connsiteY16" fmla="*/ 572738 h 1032158"/>
                <a:gd name="connsiteX17" fmla="*/ 263470 w 3024845"/>
                <a:gd name="connsiteY17" fmla="*/ 578413 h 1032158"/>
                <a:gd name="connsiteX18" fmla="*/ 264230 w 3024845"/>
                <a:gd name="connsiteY18" fmla="*/ 575981 h 1032158"/>
                <a:gd name="connsiteX19" fmla="*/ 269550 w 3024845"/>
                <a:gd name="connsiteY19" fmla="*/ 558957 h 1032158"/>
                <a:gd name="connsiteX20" fmla="*/ 271323 w 3024845"/>
                <a:gd name="connsiteY20" fmla="*/ 558957 h 1032158"/>
                <a:gd name="connsiteX21" fmla="*/ 283737 w 3024845"/>
                <a:gd name="connsiteY21" fmla="*/ 558957 h 1032158"/>
                <a:gd name="connsiteX22" fmla="*/ 283737 w 3024845"/>
                <a:gd name="connsiteY22" fmla="*/ 591383 h 1032158"/>
                <a:gd name="connsiteX23" fmla="*/ 284750 w 3024845"/>
                <a:gd name="connsiteY23" fmla="*/ 591924 h 1032158"/>
                <a:gd name="connsiteX24" fmla="*/ 291844 w 3024845"/>
                <a:gd name="connsiteY24" fmla="*/ 595707 h 1032158"/>
                <a:gd name="connsiteX25" fmla="*/ 291844 w 3024845"/>
                <a:gd name="connsiteY25" fmla="*/ 597058 h 1032158"/>
                <a:gd name="connsiteX26" fmla="*/ 291844 w 3024845"/>
                <a:gd name="connsiteY26" fmla="*/ 606516 h 1032158"/>
                <a:gd name="connsiteX27" fmla="*/ 336431 w 3024845"/>
                <a:gd name="connsiteY27" fmla="*/ 606516 h 1032158"/>
                <a:gd name="connsiteX28" fmla="*/ 336431 w 3024845"/>
                <a:gd name="connsiteY28" fmla="*/ 607597 h 1032158"/>
                <a:gd name="connsiteX29" fmla="*/ 336431 w 3024845"/>
                <a:gd name="connsiteY29" fmla="*/ 615163 h 1032158"/>
                <a:gd name="connsiteX30" fmla="*/ 338457 w 3024845"/>
                <a:gd name="connsiteY30" fmla="*/ 615163 h 1032158"/>
                <a:gd name="connsiteX31" fmla="*/ 352644 w 3024845"/>
                <a:gd name="connsiteY31" fmla="*/ 615163 h 1032158"/>
                <a:gd name="connsiteX32" fmla="*/ 352644 w 3024845"/>
                <a:gd name="connsiteY32" fmla="*/ 584898 h 1032158"/>
                <a:gd name="connsiteX33" fmla="*/ 397231 w 3024845"/>
                <a:gd name="connsiteY33" fmla="*/ 584898 h 1032158"/>
                <a:gd name="connsiteX34" fmla="*/ 397231 w 3024845"/>
                <a:gd name="connsiteY34" fmla="*/ 583547 h 1032158"/>
                <a:gd name="connsiteX35" fmla="*/ 397231 w 3024845"/>
                <a:gd name="connsiteY35" fmla="*/ 574089 h 1032158"/>
                <a:gd name="connsiteX36" fmla="*/ 398245 w 3024845"/>
                <a:gd name="connsiteY36" fmla="*/ 574089 h 1032158"/>
                <a:gd name="connsiteX37" fmla="*/ 405338 w 3024845"/>
                <a:gd name="connsiteY37" fmla="*/ 574089 h 1032158"/>
                <a:gd name="connsiteX38" fmla="*/ 405338 w 3024845"/>
                <a:gd name="connsiteY38" fmla="*/ 572198 h 1032158"/>
                <a:gd name="connsiteX39" fmla="*/ 405338 w 3024845"/>
                <a:gd name="connsiteY39" fmla="*/ 558957 h 1032158"/>
                <a:gd name="connsiteX40" fmla="*/ 406098 w 3024845"/>
                <a:gd name="connsiteY40" fmla="*/ 558957 h 1032158"/>
                <a:gd name="connsiteX41" fmla="*/ 411418 w 3024845"/>
                <a:gd name="connsiteY41" fmla="*/ 558957 h 1032158"/>
                <a:gd name="connsiteX42" fmla="*/ 411418 w 3024845"/>
                <a:gd name="connsiteY42" fmla="*/ 557876 h 1032158"/>
                <a:gd name="connsiteX43" fmla="*/ 411418 w 3024845"/>
                <a:gd name="connsiteY43" fmla="*/ 550309 h 1032158"/>
                <a:gd name="connsiteX44" fmla="*/ 413445 w 3024845"/>
                <a:gd name="connsiteY44" fmla="*/ 550309 h 1032158"/>
                <a:gd name="connsiteX45" fmla="*/ 427632 w 3024845"/>
                <a:gd name="connsiteY45" fmla="*/ 550309 h 1032158"/>
                <a:gd name="connsiteX46" fmla="*/ 427632 w 3024845"/>
                <a:gd name="connsiteY46" fmla="*/ 551390 h 1032158"/>
                <a:gd name="connsiteX47" fmla="*/ 427632 w 3024845"/>
                <a:gd name="connsiteY47" fmla="*/ 558957 h 1032158"/>
                <a:gd name="connsiteX48" fmla="*/ 449925 w 3024845"/>
                <a:gd name="connsiteY48" fmla="*/ 558957 h 1032158"/>
                <a:gd name="connsiteX49" fmla="*/ 449925 w 3024845"/>
                <a:gd name="connsiteY49" fmla="*/ 557065 h 1032158"/>
                <a:gd name="connsiteX50" fmla="*/ 449925 w 3024845"/>
                <a:gd name="connsiteY50" fmla="*/ 543824 h 1032158"/>
                <a:gd name="connsiteX51" fmla="*/ 451699 w 3024845"/>
                <a:gd name="connsiteY51" fmla="*/ 543824 h 1032158"/>
                <a:gd name="connsiteX52" fmla="*/ 464112 w 3024845"/>
                <a:gd name="connsiteY52" fmla="*/ 543824 h 1032158"/>
                <a:gd name="connsiteX53" fmla="*/ 464112 w 3024845"/>
                <a:gd name="connsiteY53" fmla="*/ 567604 h 1032158"/>
                <a:gd name="connsiteX54" fmla="*/ 465126 w 3024845"/>
                <a:gd name="connsiteY54" fmla="*/ 567604 h 1032158"/>
                <a:gd name="connsiteX55" fmla="*/ 472219 w 3024845"/>
                <a:gd name="connsiteY55" fmla="*/ 567604 h 1032158"/>
                <a:gd name="connsiteX56" fmla="*/ 472219 w 3024845"/>
                <a:gd name="connsiteY56" fmla="*/ 566523 h 1032158"/>
                <a:gd name="connsiteX57" fmla="*/ 472219 w 3024845"/>
                <a:gd name="connsiteY57" fmla="*/ 558957 h 1032158"/>
                <a:gd name="connsiteX58" fmla="*/ 473992 w 3024845"/>
                <a:gd name="connsiteY58" fmla="*/ 558957 h 1032158"/>
                <a:gd name="connsiteX59" fmla="*/ 486406 w 3024845"/>
                <a:gd name="connsiteY59" fmla="*/ 558957 h 1032158"/>
                <a:gd name="connsiteX60" fmla="*/ 486406 w 3024845"/>
                <a:gd name="connsiteY60" fmla="*/ 584898 h 1032158"/>
                <a:gd name="connsiteX61" fmla="*/ 488433 w 3024845"/>
                <a:gd name="connsiteY61" fmla="*/ 584898 h 1032158"/>
                <a:gd name="connsiteX62" fmla="*/ 502619 w 3024845"/>
                <a:gd name="connsiteY62" fmla="*/ 584898 h 1032158"/>
                <a:gd name="connsiteX63" fmla="*/ 502619 w 3024845"/>
                <a:gd name="connsiteY63" fmla="*/ 586519 h 1032158"/>
                <a:gd name="connsiteX64" fmla="*/ 502619 w 3024845"/>
                <a:gd name="connsiteY64" fmla="*/ 597869 h 1032158"/>
                <a:gd name="connsiteX65" fmla="*/ 503379 w 3024845"/>
                <a:gd name="connsiteY65" fmla="*/ 597869 h 1032158"/>
                <a:gd name="connsiteX66" fmla="*/ 508700 w 3024845"/>
                <a:gd name="connsiteY66" fmla="*/ 597869 h 1032158"/>
                <a:gd name="connsiteX67" fmla="*/ 508700 w 3024845"/>
                <a:gd name="connsiteY67" fmla="*/ 597058 h 1032158"/>
                <a:gd name="connsiteX68" fmla="*/ 508700 w 3024845"/>
                <a:gd name="connsiteY68" fmla="*/ 591383 h 1032158"/>
                <a:gd name="connsiteX69" fmla="*/ 539100 w 3024845"/>
                <a:gd name="connsiteY69" fmla="*/ 591383 h 1032158"/>
                <a:gd name="connsiteX70" fmla="*/ 539100 w 3024845"/>
                <a:gd name="connsiteY70" fmla="*/ 615163 h 1032158"/>
                <a:gd name="connsiteX71" fmla="*/ 540113 w 3024845"/>
                <a:gd name="connsiteY71" fmla="*/ 615163 h 1032158"/>
                <a:gd name="connsiteX72" fmla="*/ 547207 w 3024845"/>
                <a:gd name="connsiteY72" fmla="*/ 615163 h 1032158"/>
                <a:gd name="connsiteX73" fmla="*/ 547207 w 3024845"/>
                <a:gd name="connsiteY73" fmla="*/ 616244 h 1032158"/>
                <a:gd name="connsiteX74" fmla="*/ 547207 w 3024845"/>
                <a:gd name="connsiteY74" fmla="*/ 623810 h 1032158"/>
                <a:gd name="connsiteX75" fmla="*/ 547967 w 3024845"/>
                <a:gd name="connsiteY75" fmla="*/ 623810 h 1032158"/>
                <a:gd name="connsiteX76" fmla="*/ 553287 w 3024845"/>
                <a:gd name="connsiteY76" fmla="*/ 623810 h 1032158"/>
                <a:gd name="connsiteX77" fmla="*/ 553287 w 3024845"/>
                <a:gd name="connsiteY77" fmla="*/ 621648 h 1032158"/>
                <a:gd name="connsiteX78" fmla="*/ 553287 w 3024845"/>
                <a:gd name="connsiteY78" fmla="*/ 606516 h 1032158"/>
                <a:gd name="connsiteX79" fmla="*/ 554300 w 3024845"/>
                <a:gd name="connsiteY79" fmla="*/ 606516 h 1032158"/>
                <a:gd name="connsiteX80" fmla="*/ 561394 w 3024845"/>
                <a:gd name="connsiteY80" fmla="*/ 606516 h 1032158"/>
                <a:gd name="connsiteX81" fmla="*/ 561394 w 3024845"/>
                <a:gd name="connsiteY81" fmla="*/ 607597 h 1032158"/>
                <a:gd name="connsiteX82" fmla="*/ 561394 w 3024845"/>
                <a:gd name="connsiteY82" fmla="*/ 615163 h 1032158"/>
                <a:gd name="connsiteX83" fmla="*/ 566714 w 3024845"/>
                <a:gd name="connsiteY83" fmla="*/ 613170 h 1032158"/>
                <a:gd name="connsiteX84" fmla="*/ 567474 w 3024845"/>
                <a:gd name="connsiteY84" fmla="*/ 612190 h 1032158"/>
                <a:gd name="connsiteX85" fmla="*/ 567474 w 3024845"/>
                <a:gd name="connsiteY85" fmla="*/ 606516 h 1032158"/>
                <a:gd name="connsiteX86" fmla="*/ 605981 w 3024845"/>
                <a:gd name="connsiteY86" fmla="*/ 606516 h 1032158"/>
                <a:gd name="connsiteX87" fmla="*/ 605981 w 3024845"/>
                <a:gd name="connsiteY87" fmla="*/ 630295 h 1032158"/>
                <a:gd name="connsiteX88" fmla="*/ 608007 w 3024845"/>
                <a:gd name="connsiteY88" fmla="*/ 630295 h 1032158"/>
                <a:gd name="connsiteX89" fmla="*/ 622194 w 3024845"/>
                <a:gd name="connsiteY89" fmla="*/ 630295 h 1032158"/>
                <a:gd name="connsiteX90" fmla="*/ 622194 w 3024845"/>
                <a:gd name="connsiteY90" fmla="*/ 631376 h 1032158"/>
                <a:gd name="connsiteX91" fmla="*/ 622194 w 3024845"/>
                <a:gd name="connsiteY91" fmla="*/ 638942 h 1032158"/>
                <a:gd name="connsiteX92" fmla="*/ 623968 w 3024845"/>
                <a:gd name="connsiteY92" fmla="*/ 638942 h 1032158"/>
                <a:gd name="connsiteX93" fmla="*/ 636381 w 3024845"/>
                <a:gd name="connsiteY93" fmla="*/ 638942 h 1032158"/>
                <a:gd name="connsiteX94" fmla="*/ 636381 w 3024845"/>
                <a:gd name="connsiteY94" fmla="*/ 615163 h 1032158"/>
                <a:gd name="connsiteX95" fmla="*/ 637394 w 3024845"/>
                <a:gd name="connsiteY95" fmla="*/ 615163 h 1032158"/>
                <a:gd name="connsiteX96" fmla="*/ 644488 w 3024845"/>
                <a:gd name="connsiteY96" fmla="*/ 615163 h 1032158"/>
                <a:gd name="connsiteX97" fmla="*/ 644488 w 3024845"/>
                <a:gd name="connsiteY97" fmla="*/ 582736 h 1032158"/>
                <a:gd name="connsiteX98" fmla="*/ 645501 w 3024845"/>
                <a:gd name="connsiteY98" fmla="*/ 582736 h 1032158"/>
                <a:gd name="connsiteX99" fmla="*/ 652595 w 3024845"/>
                <a:gd name="connsiteY99" fmla="*/ 582736 h 1032158"/>
                <a:gd name="connsiteX100" fmla="*/ 652595 w 3024845"/>
                <a:gd name="connsiteY100" fmla="*/ 580845 h 1032158"/>
                <a:gd name="connsiteX101" fmla="*/ 652595 w 3024845"/>
                <a:gd name="connsiteY101" fmla="*/ 567604 h 1032158"/>
                <a:gd name="connsiteX102" fmla="*/ 651328 w 3024845"/>
                <a:gd name="connsiteY102" fmla="*/ 565982 h 1032158"/>
                <a:gd name="connsiteX103" fmla="*/ 656648 w 3024845"/>
                <a:gd name="connsiteY103" fmla="*/ 554633 h 1032158"/>
                <a:gd name="connsiteX104" fmla="*/ 664755 w 3024845"/>
                <a:gd name="connsiteY104" fmla="*/ 582736 h 1032158"/>
                <a:gd name="connsiteX105" fmla="*/ 665515 w 3024845"/>
                <a:gd name="connsiteY105" fmla="*/ 582736 h 1032158"/>
                <a:gd name="connsiteX106" fmla="*/ 670835 w 3024845"/>
                <a:gd name="connsiteY106" fmla="*/ 582736 h 1032158"/>
                <a:gd name="connsiteX107" fmla="*/ 670835 w 3024845"/>
                <a:gd name="connsiteY107" fmla="*/ 476809 h 1032158"/>
                <a:gd name="connsiteX108" fmla="*/ 672355 w 3024845"/>
                <a:gd name="connsiteY108" fmla="*/ 476809 h 1032158"/>
                <a:gd name="connsiteX109" fmla="*/ 682995 w 3024845"/>
                <a:gd name="connsiteY109" fmla="*/ 476809 h 1032158"/>
                <a:gd name="connsiteX110" fmla="*/ 682995 w 3024845"/>
                <a:gd name="connsiteY110" fmla="*/ 429250 h 1032158"/>
                <a:gd name="connsiteX111" fmla="*/ 709342 w 3024845"/>
                <a:gd name="connsiteY111" fmla="*/ 429250 h 1032158"/>
                <a:gd name="connsiteX112" fmla="*/ 709342 w 3024845"/>
                <a:gd name="connsiteY112" fmla="*/ 407632 h 1032158"/>
                <a:gd name="connsiteX113" fmla="*/ 743796 w 3024845"/>
                <a:gd name="connsiteY113" fmla="*/ 407632 h 1032158"/>
                <a:gd name="connsiteX114" fmla="*/ 743796 w 3024845"/>
                <a:gd name="connsiteY114" fmla="*/ 410064 h 1032158"/>
                <a:gd name="connsiteX115" fmla="*/ 743796 w 3024845"/>
                <a:gd name="connsiteY115" fmla="*/ 427088 h 1032158"/>
                <a:gd name="connsiteX116" fmla="*/ 746076 w 3024845"/>
                <a:gd name="connsiteY116" fmla="*/ 427088 h 1032158"/>
                <a:gd name="connsiteX117" fmla="*/ 762036 w 3024845"/>
                <a:gd name="connsiteY117" fmla="*/ 427088 h 1032158"/>
                <a:gd name="connsiteX118" fmla="*/ 762036 w 3024845"/>
                <a:gd name="connsiteY118" fmla="*/ 474647 h 1032158"/>
                <a:gd name="connsiteX119" fmla="*/ 763049 w 3024845"/>
                <a:gd name="connsiteY119" fmla="*/ 474647 h 1032158"/>
                <a:gd name="connsiteX120" fmla="*/ 770143 w 3024845"/>
                <a:gd name="connsiteY120" fmla="*/ 474647 h 1032158"/>
                <a:gd name="connsiteX121" fmla="*/ 784330 w 3024845"/>
                <a:gd name="connsiteY121" fmla="*/ 478971 h 1032158"/>
                <a:gd name="connsiteX122" fmla="*/ 784330 w 3024845"/>
                <a:gd name="connsiteY122" fmla="*/ 517883 h 1032158"/>
                <a:gd name="connsiteX123" fmla="*/ 785343 w 3024845"/>
                <a:gd name="connsiteY123" fmla="*/ 517883 h 1032158"/>
                <a:gd name="connsiteX124" fmla="*/ 792436 w 3024845"/>
                <a:gd name="connsiteY124" fmla="*/ 517883 h 1032158"/>
                <a:gd name="connsiteX125" fmla="*/ 792436 w 3024845"/>
                <a:gd name="connsiteY125" fmla="*/ 519504 h 1032158"/>
                <a:gd name="connsiteX126" fmla="*/ 792436 w 3024845"/>
                <a:gd name="connsiteY126" fmla="*/ 530853 h 1032158"/>
                <a:gd name="connsiteX127" fmla="*/ 794463 w 3024845"/>
                <a:gd name="connsiteY127" fmla="*/ 530853 h 1032158"/>
                <a:gd name="connsiteX128" fmla="*/ 808650 w 3024845"/>
                <a:gd name="connsiteY128" fmla="*/ 530853 h 1032158"/>
                <a:gd name="connsiteX129" fmla="*/ 814730 w 3024845"/>
                <a:gd name="connsiteY129" fmla="*/ 537339 h 1032158"/>
                <a:gd name="connsiteX130" fmla="*/ 814730 w 3024845"/>
                <a:gd name="connsiteY130" fmla="*/ 558957 h 1032158"/>
                <a:gd name="connsiteX131" fmla="*/ 817010 w 3024845"/>
                <a:gd name="connsiteY131" fmla="*/ 558957 h 1032158"/>
                <a:gd name="connsiteX132" fmla="*/ 832970 w 3024845"/>
                <a:gd name="connsiteY132" fmla="*/ 558957 h 1032158"/>
                <a:gd name="connsiteX133" fmla="*/ 832970 w 3024845"/>
                <a:gd name="connsiteY133" fmla="*/ 560037 h 1032158"/>
                <a:gd name="connsiteX134" fmla="*/ 832970 w 3024845"/>
                <a:gd name="connsiteY134" fmla="*/ 567604 h 1032158"/>
                <a:gd name="connsiteX135" fmla="*/ 834237 w 3024845"/>
                <a:gd name="connsiteY135" fmla="*/ 567604 h 1032158"/>
                <a:gd name="connsiteX136" fmla="*/ 843104 w 3024845"/>
                <a:gd name="connsiteY136" fmla="*/ 567604 h 1032158"/>
                <a:gd name="connsiteX137" fmla="*/ 843104 w 3024845"/>
                <a:gd name="connsiteY137" fmla="*/ 569765 h 1032158"/>
                <a:gd name="connsiteX138" fmla="*/ 843104 w 3024845"/>
                <a:gd name="connsiteY138" fmla="*/ 584898 h 1032158"/>
                <a:gd name="connsiteX139" fmla="*/ 847157 w 3024845"/>
                <a:gd name="connsiteY139" fmla="*/ 583006 h 1032158"/>
                <a:gd name="connsiteX140" fmla="*/ 847157 w 3024845"/>
                <a:gd name="connsiteY140" fmla="*/ 569765 h 1032158"/>
                <a:gd name="connsiteX141" fmla="*/ 848170 w 3024845"/>
                <a:gd name="connsiteY141" fmla="*/ 569765 h 1032158"/>
                <a:gd name="connsiteX142" fmla="*/ 855264 w 3024845"/>
                <a:gd name="connsiteY142" fmla="*/ 569765 h 1032158"/>
                <a:gd name="connsiteX143" fmla="*/ 855264 w 3024845"/>
                <a:gd name="connsiteY143" fmla="*/ 571387 h 1032158"/>
                <a:gd name="connsiteX144" fmla="*/ 855264 w 3024845"/>
                <a:gd name="connsiteY144" fmla="*/ 582736 h 1032158"/>
                <a:gd name="connsiteX145" fmla="*/ 856024 w 3024845"/>
                <a:gd name="connsiteY145" fmla="*/ 582736 h 1032158"/>
                <a:gd name="connsiteX146" fmla="*/ 861344 w 3024845"/>
                <a:gd name="connsiteY146" fmla="*/ 582736 h 1032158"/>
                <a:gd name="connsiteX147" fmla="*/ 909984 w 3024845"/>
                <a:gd name="connsiteY147" fmla="*/ 578413 h 1032158"/>
                <a:gd name="connsiteX148" fmla="*/ 909984 w 3024845"/>
                <a:gd name="connsiteY148" fmla="*/ 579764 h 1032158"/>
                <a:gd name="connsiteX149" fmla="*/ 909984 w 3024845"/>
                <a:gd name="connsiteY149" fmla="*/ 589221 h 1032158"/>
                <a:gd name="connsiteX150" fmla="*/ 910744 w 3024845"/>
                <a:gd name="connsiteY150" fmla="*/ 589221 h 1032158"/>
                <a:gd name="connsiteX151" fmla="*/ 916065 w 3024845"/>
                <a:gd name="connsiteY151" fmla="*/ 589221 h 1032158"/>
                <a:gd name="connsiteX152" fmla="*/ 916065 w 3024845"/>
                <a:gd name="connsiteY152" fmla="*/ 591383 h 1032158"/>
                <a:gd name="connsiteX153" fmla="*/ 916065 w 3024845"/>
                <a:gd name="connsiteY153" fmla="*/ 606516 h 1032158"/>
                <a:gd name="connsiteX154" fmla="*/ 918091 w 3024845"/>
                <a:gd name="connsiteY154" fmla="*/ 605165 h 1032158"/>
                <a:gd name="connsiteX155" fmla="*/ 932278 w 3024845"/>
                <a:gd name="connsiteY155" fmla="*/ 595707 h 1032158"/>
                <a:gd name="connsiteX156" fmla="*/ 938358 w 3024845"/>
                <a:gd name="connsiteY156" fmla="*/ 554633 h 1032158"/>
                <a:gd name="connsiteX157" fmla="*/ 939118 w 3024845"/>
                <a:gd name="connsiteY157" fmla="*/ 554363 h 1032158"/>
                <a:gd name="connsiteX158" fmla="*/ 944438 w 3024845"/>
                <a:gd name="connsiteY158" fmla="*/ 552471 h 1032158"/>
                <a:gd name="connsiteX159" fmla="*/ 946465 w 3024845"/>
                <a:gd name="connsiteY159" fmla="*/ 483294 h 1032158"/>
                <a:gd name="connsiteX160" fmla="*/ 948492 w 3024845"/>
                <a:gd name="connsiteY160" fmla="*/ 552471 h 1032158"/>
                <a:gd name="connsiteX161" fmla="*/ 949252 w 3024845"/>
                <a:gd name="connsiteY161" fmla="*/ 552741 h 1032158"/>
                <a:gd name="connsiteX162" fmla="*/ 954572 w 3024845"/>
                <a:gd name="connsiteY162" fmla="*/ 554633 h 1032158"/>
                <a:gd name="connsiteX163" fmla="*/ 954572 w 3024845"/>
                <a:gd name="connsiteY163" fmla="*/ 468162 h 1032158"/>
                <a:gd name="connsiteX164" fmla="*/ 958625 w 3024845"/>
                <a:gd name="connsiteY164" fmla="*/ 435735 h 1032158"/>
                <a:gd name="connsiteX165" fmla="*/ 997132 w 3024845"/>
                <a:gd name="connsiteY165" fmla="*/ 435735 h 1032158"/>
                <a:gd name="connsiteX166" fmla="*/ 997132 w 3024845"/>
                <a:gd name="connsiteY166" fmla="*/ 468162 h 1032158"/>
                <a:gd name="connsiteX167" fmla="*/ 997892 w 3024845"/>
                <a:gd name="connsiteY167" fmla="*/ 468162 h 1032158"/>
                <a:gd name="connsiteX168" fmla="*/ 1003212 w 3024845"/>
                <a:gd name="connsiteY168" fmla="*/ 468162 h 1032158"/>
                <a:gd name="connsiteX169" fmla="*/ 1003212 w 3024845"/>
                <a:gd name="connsiteY169" fmla="*/ 386014 h 1032158"/>
                <a:gd name="connsiteX170" fmla="*/ 1004986 w 3024845"/>
                <a:gd name="connsiteY170" fmla="*/ 386014 h 1032158"/>
                <a:gd name="connsiteX171" fmla="*/ 1017399 w 3024845"/>
                <a:gd name="connsiteY171" fmla="*/ 386014 h 1032158"/>
                <a:gd name="connsiteX172" fmla="*/ 1017399 w 3024845"/>
                <a:gd name="connsiteY172" fmla="*/ 384123 h 1032158"/>
                <a:gd name="connsiteX173" fmla="*/ 1017399 w 3024845"/>
                <a:gd name="connsiteY173" fmla="*/ 370882 h 1032158"/>
                <a:gd name="connsiteX174" fmla="*/ 1039693 w 3024845"/>
                <a:gd name="connsiteY174" fmla="*/ 370882 h 1032158"/>
                <a:gd name="connsiteX175" fmla="*/ 1039693 w 3024845"/>
                <a:gd name="connsiteY175" fmla="*/ 369801 h 1032158"/>
                <a:gd name="connsiteX176" fmla="*/ 1039693 w 3024845"/>
                <a:gd name="connsiteY176" fmla="*/ 362235 h 1032158"/>
                <a:gd name="connsiteX177" fmla="*/ 1041466 w 3024845"/>
                <a:gd name="connsiteY177" fmla="*/ 362235 h 1032158"/>
                <a:gd name="connsiteX178" fmla="*/ 1053880 w 3024845"/>
                <a:gd name="connsiteY178" fmla="*/ 362235 h 1032158"/>
                <a:gd name="connsiteX179" fmla="*/ 1053880 w 3024845"/>
                <a:gd name="connsiteY179" fmla="*/ 363316 h 1032158"/>
                <a:gd name="connsiteX180" fmla="*/ 1053880 w 3024845"/>
                <a:gd name="connsiteY180" fmla="*/ 370882 h 1032158"/>
                <a:gd name="connsiteX181" fmla="*/ 1054640 w 3024845"/>
                <a:gd name="connsiteY181" fmla="*/ 370882 h 1032158"/>
                <a:gd name="connsiteX182" fmla="*/ 1059960 w 3024845"/>
                <a:gd name="connsiteY182" fmla="*/ 370882 h 1032158"/>
                <a:gd name="connsiteX183" fmla="*/ 1070093 w 3024845"/>
                <a:gd name="connsiteY183" fmla="*/ 366558 h 1032158"/>
                <a:gd name="connsiteX184" fmla="*/ 1074146 w 3024845"/>
                <a:gd name="connsiteY184" fmla="*/ 369801 h 1032158"/>
                <a:gd name="connsiteX185" fmla="*/ 1074146 w 3024845"/>
                <a:gd name="connsiteY185" fmla="*/ 362235 h 1032158"/>
                <a:gd name="connsiteX186" fmla="*/ 1076426 w 3024845"/>
                <a:gd name="connsiteY186" fmla="*/ 362235 h 1032158"/>
                <a:gd name="connsiteX187" fmla="*/ 1092387 w 3024845"/>
                <a:gd name="connsiteY187" fmla="*/ 362235 h 1032158"/>
                <a:gd name="connsiteX188" fmla="*/ 1092387 w 3024845"/>
                <a:gd name="connsiteY188" fmla="*/ 363316 h 1032158"/>
                <a:gd name="connsiteX189" fmla="*/ 1092387 w 3024845"/>
                <a:gd name="connsiteY189" fmla="*/ 370882 h 1032158"/>
                <a:gd name="connsiteX190" fmla="*/ 1122787 w 3024845"/>
                <a:gd name="connsiteY190" fmla="*/ 370882 h 1032158"/>
                <a:gd name="connsiteX191" fmla="*/ 1122787 w 3024845"/>
                <a:gd name="connsiteY191" fmla="*/ 372503 h 1032158"/>
                <a:gd name="connsiteX192" fmla="*/ 1122787 w 3024845"/>
                <a:gd name="connsiteY192" fmla="*/ 383853 h 1032158"/>
                <a:gd name="connsiteX193" fmla="*/ 1149134 w 3024845"/>
                <a:gd name="connsiteY193" fmla="*/ 383853 h 1032158"/>
                <a:gd name="connsiteX194" fmla="*/ 1149134 w 3024845"/>
                <a:gd name="connsiteY194" fmla="*/ 414117 h 1032158"/>
                <a:gd name="connsiteX195" fmla="*/ 1149894 w 3024845"/>
                <a:gd name="connsiteY195" fmla="*/ 414117 h 1032158"/>
                <a:gd name="connsiteX196" fmla="*/ 1155214 w 3024845"/>
                <a:gd name="connsiteY196" fmla="*/ 414117 h 1032158"/>
                <a:gd name="connsiteX197" fmla="*/ 1155214 w 3024845"/>
                <a:gd name="connsiteY197" fmla="*/ 415198 h 1032158"/>
                <a:gd name="connsiteX198" fmla="*/ 1155214 w 3024845"/>
                <a:gd name="connsiteY198" fmla="*/ 422765 h 1032158"/>
                <a:gd name="connsiteX199" fmla="*/ 1159268 w 3024845"/>
                <a:gd name="connsiteY199" fmla="*/ 453029 h 1032158"/>
                <a:gd name="connsiteX200" fmla="*/ 1160028 w 3024845"/>
                <a:gd name="connsiteY200" fmla="*/ 453029 h 1032158"/>
                <a:gd name="connsiteX201" fmla="*/ 1165348 w 3024845"/>
                <a:gd name="connsiteY201" fmla="*/ 453029 h 1032158"/>
                <a:gd name="connsiteX202" fmla="*/ 1165348 w 3024845"/>
                <a:gd name="connsiteY202" fmla="*/ 453840 h 1032158"/>
                <a:gd name="connsiteX203" fmla="*/ 1165348 w 3024845"/>
                <a:gd name="connsiteY203" fmla="*/ 459515 h 1032158"/>
                <a:gd name="connsiteX204" fmla="*/ 1166361 w 3024845"/>
                <a:gd name="connsiteY204" fmla="*/ 459515 h 1032158"/>
                <a:gd name="connsiteX205" fmla="*/ 1173454 w 3024845"/>
                <a:gd name="connsiteY205" fmla="*/ 459515 h 1032158"/>
                <a:gd name="connsiteX206" fmla="*/ 1173454 w 3024845"/>
                <a:gd name="connsiteY206" fmla="*/ 489780 h 1032158"/>
                <a:gd name="connsiteX207" fmla="*/ 1175481 w 3024845"/>
                <a:gd name="connsiteY207" fmla="*/ 489780 h 1032158"/>
                <a:gd name="connsiteX208" fmla="*/ 1189668 w 3024845"/>
                <a:gd name="connsiteY208" fmla="*/ 489780 h 1032158"/>
                <a:gd name="connsiteX209" fmla="*/ 1189668 w 3024845"/>
                <a:gd name="connsiteY209" fmla="*/ 513559 h 1032158"/>
                <a:gd name="connsiteX210" fmla="*/ 1191695 w 3024845"/>
                <a:gd name="connsiteY210" fmla="*/ 515180 h 1032158"/>
                <a:gd name="connsiteX211" fmla="*/ 1191695 w 3024845"/>
                <a:gd name="connsiteY211" fmla="*/ 526530 h 1032158"/>
                <a:gd name="connsiteX212" fmla="*/ 1192455 w 3024845"/>
                <a:gd name="connsiteY212" fmla="*/ 526530 h 1032158"/>
                <a:gd name="connsiteX213" fmla="*/ 1197775 w 3024845"/>
                <a:gd name="connsiteY213" fmla="*/ 526530 h 1032158"/>
                <a:gd name="connsiteX214" fmla="*/ 1197775 w 3024845"/>
                <a:gd name="connsiteY214" fmla="*/ 550309 h 1032158"/>
                <a:gd name="connsiteX215" fmla="*/ 1199041 w 3024845"/>
                <a:gd name="connsiteY215" fmla="*/ 550309 h 1032158"/>
                <a:gd name="connsiteX216" fmla="*/ 1207908 w 3024845"/>
                <a:gd name="connsiteY216" fmla="*/ 550309 h 1032158"/>
                <a:gd name="connsiteX217" fmla="*/ 1209935 w 3024845"/>
                <a:gd name="connsiteY217" fmla="*/ 554363 h 1032158"/>
                <a:gd name="connsiteX218" fmla="*/ 1209935 w 3024845"/>
                <a:gd name="connsiteY218" fmla="*/ 567604 h 1032158"/>
                <a:gd name="connsiteX219" fmla="*/ 1211455 w 3024845"/>
                <a:gd name="connsiteY219" fmla="*/ 565712 h 1032158"/>
                <a:gd name="connsiteX220" fmla="*/ 1222095 w 3024845"/>
                <a:gd name="connsiteY220" fmla="*/ 552471 h 1032158"/>
                <a:gd name="connsiteX221" fmla="*/ 1250469 w 3024845"/>
                <a:gd name="connsiteY221" fmla="*/ 552471 h 1032158"/>
                <a:gd name="connsiteX222" fmla="*/ 1250469 w 3024845"/>
                <a:gd name="connsiteY222" fmla="*/ 638942 h 1032158"/>
                <a:gd name="connsiteX223" fmla="*/ 1251229 w 3024845"/>
                <a:gd name="connsiteY223" fmla="*/ 638942 h 1032158"/>
                <a:gd name="connsiteX224" fmla="*/ 1256549 w 3024845"/>
                <a:gd name="connsiteY224" fmla="*/ 638942 h 1032158"/>
                <a:gd name="connsiteX225" fmla="*/ 1257309 w 3024845"/>
                <a:gd name="connsiteY225" fmla="*/ 637591 h 1032158"/>
                <a:gd name="connsiteX226" fmla="*/ 1262629 w 3024845"/>
                <a:gd name="connsiteY226" fmla="*/ 628133 h 1032158"/>
                <a:gd name="connsiteX227" fmla="*/ 1262629 w 3024845"/>
                <a:gd name="connsiteY227" fmla="*/ 630025 h 1032158"/>
                <a:gd name="connsiteX228" fmla="*/ 1262629 w 3024845"/>
                <a:gd name="connsiteY228" fmla="*/ 643266 h 1032158"/>
                <a:gd name="connsiteX229" fmla="*/ 1266682 w 3024845"/>
                <a:gd name="connsiteY229" fmla="*/ 597869 h 1032158"/>
                <a:gd name="connsiteX230" fmla="*/ 1267442 w 3024845"/>
                <a:gd name="connsiteY230" fmla="*/ 597869 h 1032158"/>
                <a:gd name="connsiteX231" fmla="*/ 1272762 w 3024845"/>
                <a:gd name="connsiteY231" fmla="*/ 597869 h 1032158"/>
                <a:gd name="connsiteX232" fmla="*/ 1272762 w 3024845"/>
                <a:gd name="connsiteY232" fmla="*/ 533015 h 1032158"/>
                <a:gd name="connsiteX233" fmla="*/ 1273776 w 3024845"/>
                <a:gd name="connsiteY233" fmla="*/ 533015 h 1032158"/>
                <a:gd name="connsiteX234" fmla="*/ 1280869 w 3024845"/>
                <a:gd name="connsiteY234" fmla="*/ 533015 h 1032158"/>
                <a:gd name="connsiteX235" fmla="*/ 1293029 w 3024845"/>
                <a:gd name="connsiteY235" fmla="*/ 489780 h 1032158"/>
                <a:gd name="connsiteX236" fmla="*/ 1294296 w 3024845"/>
                <a:gd name="connsiteY236" fmla="*/ 489780 h 1032158"/>
                <a:gd name="connsiteX237" fmla="*/ 1303163 w 3024845"/>
                <a:gd name="connsiteY237" fmla="*/ 489780 h 1032158"/>
                <a:gd name="connsiteX238" fmla="*/ 1313296 w 3024845"/>
                <a:gd name="connsiteY238" fmla="*/ 533015 h 1032158"/>
                <a:gd name="connsiteX239" fmla="*/ 1314309 w 3024845"/>
                <a:gd name="connsiteY239" fmla="*/ 533015 h 1032158"/>
                <a:gd name="connsiteX240" fmla="*/ 1321403 w 3024845"/>
                <a:gd name="connsiteY240" fmla="*/ 533015 h 1032158"/>
                <a:gd name="connsiteX241" fmla="*/ 1321403 w 3024845"/>
                <a:gd name="connsiteY241" fmla="*/ 571927 h 1032158"/>
                <a:gd name="connsiteX242" fmla="*/ 1323176 w 3024845"/>
                <a:gd name="connsiteY242" fmla="*/ 571927 h 1032158"/>
                <a:gd name="connsiteX243" fmla="*/ 1335590 w 3024845"/>
                <a:gd name="connsiteY243" fmla="*/ 571927 h 1032158"/>
                <a:gd name="connsiteX244" fmla="*/ 1335590 w 3024845"/>
                <a:gd name="connsiteY244" fmla="*/ 574089 h 1032158"/>
                <a:gd name="connsiteX245" fmla="*/ 1335590 w 3024845"/>
                <a:gd name="connsiteY245" fmla="*/ 589221 h 1032158"/>
                <a:gd name="connsiteX246" fmla="*/ 1339643 w 3024845"/>
                <a:gd name="connsiteY246" fmla="*/ 587060 h 1032158"/>
                <a:gd name="connsiteX247" fmla="*/ 1339643 w 3024845"/>
                <a:gd name="connsiteY247" fmla="*/ 571927 h 1032158"/>
                <a:gd name="connsiteX248" fmla="*/ 1341163 w 3024845"/>
                <a:gd name="connsiteY248" fmla="*/ 571927 h 1032158"/>
                <a:gd name="connsiteX249" fmla="*/ 1351803 w 3024845"/>
                <a:gd name="connsiteY249" fmla="*/ 571927 h 1032158"/>
                <a:gd name="connsiteX250" fmla="*/ 1351803 w 3024845"/>
                <a:gd name="connsiteY250" fmla="*/ 573548 h 1032158"/>
                <a:gd name="connsiteX251" fmla="*/ 1351803 w 3024845"/>
                <a:gd name="connsiteY251" fmla="*/ 584898 h 1032158"/>
                <a:gd name="connsiteX252" fmla="*/ 1382204 w 3024845"/>
                <a:gd name="connsiteY252" fmla="*/ 584898 h 1032158"/>
                <a:gd name="connsiteX253" fmla="*/ 1382204 w 3024845"/>
                <a:gd name="connsiteY253" fmla="*/ 548148 h 1032158"/>
                <a:gd name="connsiteX254" fmla="*/ 1383470 w 3024845"/>
                <a:gd name="connsiteY254" fmla="*/ 548148 h 1032158"/>
                <a:gd name="connsiteX255" fmla="*/ 1392337 w 3024845"/>
                <a:gd name="connsiteY255" fmla="*/ 548148 h 1032158"/>
                <a:gd name="connsiteX256" fmla="*/ 1392337 w 3024845"/>
                <a:gd name="connsiteY256" fmla="*/ 569765 h 1032158"/>
                <a:gd name="connsiteX257" fmla="*/ 1394364 w 3024845"/>
                <a:gd name="connsiteY257" fmla="*/ 537339 h 1032158"/>
                <a:gd name="connsiteX258" fmla="*/ 1416657 w 3024845"/>
                <a:gd name="connsiteY258" fmla="*/ 537339 h 1032158"/>
                <a:gd name="connsiteX259" fmla="*/ 1416657 w 3024845"/>
                <a:gd name="connsiteY259" fmla="*/ 535717 h 1032158"/>
                <a:gd name="connsiteX260" fmla="*/ 1416657 w 3024845"/>
                <a:gd name="connsiteY260" fmla="*/ 524368 h 1032158"/>
                <a:gd name="connsiteX261" fmla="*/ 1417417 w 3024845"/>
                <a:gd name="connsiteY261" fmla="*/ 524368 h 1032158"/>
                <a:gd name="connsiteX262" fmla="*/ 1422737 w 3024845"/>
                <a:gd name="connsiteY262" fmla="*/ 524368 h 1032158"/>
                <a:gd name="connsiteX263" fmla="*/ 1422737 w 3024845"/>
                <a:gd name="connsiteY263" fmla="*/ 522477 h 1032158"/>
                <a:gd name="connsiteX264" fmla="*/ 1422737 w 3024845"/>
                <a:gd name="connsiteY264" fmla="*/ 509236 h 1032158"/>
                <a:gd name="connsiteX265" fmla="*/ 1426791 w 3024845"/>
                <a:gd name="connsiteY265" fmla="*/ 515721 h 1032158"/>
                <a:gd name="connsiteX266" fmla="*/ 1429071 w 3024845"/>
                <a:gd name="connsiteY266" fmla="*/ 515721 h 1032158"/>
                <a:gd name="connsiteX267" fmla="*/ 1445031 w 3024845"/>
                <a:gd name="connsiteY267" fmla="*/ 515721 h 1032158"/>
                <a:gd name="connsiteX268" fmla="*/ 1445031 w 3024845"/>
                <a:gd name="connsiteY268" fmla="*/ 514910 h 1032158"/>
                <a:gd name="connsiteX269" fmla="*/ 1445031 w 3024845"/>
                <a:gd name="connsiteY269" fmla="*/ 509236 h 1032158"/>
                <a:gd name="connsiteX270" fmla="*/ 1445791 w 3024845"/>
                <a:gd name="connsiteY270" fmla="*/ 509236 h 1032158"/>
                <a:gd name="connsiteX271" fmla="*/ 1451111 w 3024845"/>
                <a:gd name="connsiteY271" fmla="*/ 509236 h 1032158"/>
                <a:gd name="connsiteX272" fmla="*/ 1451111 w 3024845"/>
                <a:gd name="connsiteY272" fmla="*/ 510587 h 1032158"/>
                <a:gd name="connsiteX273" fmla="*/ 1451111 w 3024845"/>
                <a:gd name="connsiteY273" fmla="*/ 520045 h 1032158"/>
                <a:gd name="connsiteX274" fmla="*/ 1489618 w 3024845"/>
                <a:gd name="connsiteY274" fmla="*/ 520045 h 1032158"/>
                <a:gd name="connsiteX275" fmla="*/ 1489618 w 3024845"/>
                <a:gd name="connsiteY275" fmla="*/ 658398 h 1032158"/>
                <a:gd name="connsiteX276" fmla="*/ 1491138 w 3024845"/>
                <a:gd name="connsiteY276" fmla="*/ 658398 h 1032158"/>
                <a:gd name="connsiteX277" fmla="*/ 1501778 w 3024845"/>
                <a:gd name="connsiteY277" fmla="*/ 658398 h 1032158"/>
                <a:gd name="connsiteX278" fmla="*/ 1501778 w 3024845"/>
                <a:gd name="connsiteY278" fmla="*/ 645428 h 1032158"/>
                <a:gd name="connsiteX279" fmla="*/ 1505832 w 3024845"/>
                <a:gd name="connsiteY279" fmla="*/ 645428 h 1032158"/>
                <a:gd name="connsiteX280" fmla="*/ 1505832 w 3024845"/>
                <a:gd name="connsiteY280" fmla="*/ 658398 h 1032158"/>
                <a:gd name="connsiteX281" fmla="*/ 1536232 w 3024845"/>
                <a:gd name="connsiteY281" fmla="*/ 658398 h 1032158"/>
                <a:gd name="connsiteX282" fmla="*/ 1536232 w 3024845"/>
                <a:gd name="connsiteY282" fmla="*/ 628133 h 1032158"/>
                <a:gd name="connsiteX283" fmla="*/ 1548392 w 3024845"/>
                <a:gd name="connsiteY283" fmla="*/ 628133 h 1032158"/>
                <a:gd name="connsiteX284" fmla="*/ 1560552 w 3024845"/>
                <a:gd name="connsiteY284" fmla="*/ 625972 h 1032158"/>
                <a:gd name="connsiteX285" fmla="*/ 1564606 w 3024845"/>
                <a:gd name="connsiteY285" fmla="*/ 628133 h 1032158"/>
                <a:gd name="connsiteX286" fmla="*/ 1574739 w 3024845"/>
                <a:gd name="connsiteY286" fmla="*/ 628133 h 1032158"/>
                <a:gd name="connsiteX287" fmla="*/ 1574739 w 3024845"/>
                <a:gd name="connsiteY287" fmla="*/ 658398 h 1032158"/>
                <a:gd name="connsiteX288" fmla="*/ 1582846 w 3024845"/>
                <a:gd name="connsiteY288" fmla="*/ 658398 h 1032158"/>
                <a:gd name="connsiteX289" fmla="*/ 1582846 w 3024845"/>
                <a:gd name="connsiteY289" fmla="*/ 675693 h 1032158"/>
                <a:gd name="connsiteX290" fmla="*/ 1592182 w 3024845"/>
                <a:gd name="connsiteY290" fmla="*/ 676598 h 1032158"/>
                <a:gd name="connsiteX291" fmla="*/ 1605140 w 3024845"/>
                <a:gd name="connsiteY291" fmla="*/ 676598 h 1032158"/>
                <a:gd name="connsiteX292" fmla="*/ 1605140 w 3024845"/>
                <a:gd name="connsiteY292" fmla="*/ 660560 h 1032158"/>
                <a:gd name="connsiteX293" fmla="*/ 1673096 w 3024845"/>
                <a:gd name="connsiteY293" fmla="*/ 660560 h 1032158"/>
                <a:gd name="connsiteX294" fmla="*/ 1673096 w 3024845"/>
                <a:gd name="connsiteY294" fmla="*/ 575307 h 1032158"/>
                <a:gd name="connsiteX295" fmla="*/ 1745104 w 3024845"/>
                <a:gd name="connsiteY295" fmla="*/ 575307 h 1032158"/>
                <a:gd name="connsiteX296" fmla="*/ 1745104 w 3024845"/>
                <a:gd name="connsiteY296" fmla="*/ 654075 h 1032158"/>
                <a:gd name="connsiteX297" fmla="*/ 1747008 w 3024845"/>
                <a:gd name="connsiteY297" fmla="*/ 654075 h 1032158"/>
                <a:gd name="connsiteX298" fmla="*/ 1748250 w 3024845"/>
                <a:gd name="connsiteY298" fmla="*/ 676598 h 1032158"/>
                <a:gd name="connsiteX299" fmla="*/ 1757926 w 3024845"/>
                <a:gd name="connsiteY299" fmla="*/ 676598 h 1032158"/>
                <a:gd name="connsiteX300" fmla="*/ 1759168 w 3024845"/>
                <a:gd name="connsiteY300" fmla="*/ 654075 h 1032158"/>
                <a:gd name="connsiteX301" fmla="*/ 1765248 w 3024845"/>
                <a:gd name="connsiteY301" fmla="*/ 654075 h 1032158"/>
                <a:gd name="connsiteX302" fmla="*/ 1766490 w 3024845"/>
                <a:gd name="connsiteY302" fmla="*/ 676598 h 1032158"/>
                <a:gd name="connsiteX303" fmla="*/ 1817112 w 3024845"/>
                <a:gd name="connsiteY303" fmla="*/ 676598 h 1032158"/>
                <a:gd name="connsiteX304" fmla="*/ 1817112 w 3024845"/>
                <a:gd name="connsiteY304" fmla="*/ 513570 h 1032158"/>
                <a:gd name="connsiteX305" fmla="*/ 2014439 w 3024845"/>
                <a:gd name="connsiteY305" fmla="*/ 513570 h 1032158"/>
                <a:gd name="connsiteX306" fmla="*/ 2014439 w 3024845"/>
                <a:gd name="connsiteY306" fmla="*/ 676598 h 1032158"/>
                <a:gd name="connsiteX307" fmla="*/ 2033136 w 3024845"/>
                <a:gd name="connsiteY307" fmla="*/ 676598 h 1032158"/>
                <a:gd name="connsiteX308" fmla="*/ 2033136 w 3024845"/>
                <a:gd name="connsiteY308" fmla="*/ 593905 h 1032158"/>
                <a:gd name="connsiteX309" fmla="*/ 2128256 w 3024845"/>
                <a:gd name="connsiteY309" fmla="*/ 593905 h 1032158"/>
                <a:gd name="connsiteX310" fmla="*/ 2146266 w 3024845"/>
                <a:gd name="connsiteY310" fmla="*/ 104983 h 1032158"/>
                <a:gd name="connsiteX311" fmla="*/ 2150320 w 3024845"/>
                <a:gd name="connsiteY311" fmla="*/ 33644 h 1032158"/>
                <a:gd name="connsiteX312" fmla="*/ 2180720 w 3024845"/>
                <a:gd name="connsiteY312" fmla="*/ 528692 h 1032158"/>
                <a:gd name="connsiteX313" fmla="*/ 2245574 w 3024845"/>
                <a:gd name="connsiteY313" fmla="*/ 528692 h 1032158"/>
                <a:gd name="connsiteX314" fmla="*/ 2245574 w 3024845"/>
                <a:gd name="connsiteY314" fmla="*/ 604354 h 1032158"/>
                <a:gd name="connsiteX315" fmla="*/ 2253681 w 3024845"/>
                <a:gd name="connsiteY315" fmla="*/ 604354 h 1032158"/>
                <a:gd name="connsiteX316" fmla="*/ 2255708 w 3024845"/>
                <a:gd name="connsiteY316" fmla="*/ 597869 h 1032158"/>
                <a:gd name="connsiteX317" fmla="*/ 2261788 w 3024845"/>
                <a:gd name="connsiteY317" fmla="*/ 597869 h 1032158"/>
                <a:gd name="connsiteX318" fmla="*/ 2263815 w 3024845"/>
                <a:gd name="connsiteY318" fmla="*/ 606516 h 1032158"/>
                <a:gd name="connsiteX319" fmla="*/ 2275975 w 3024845"/>
                <a:gd name="connsiteY319" fmla="*/ 606516 h 1032158"/>
                <a:gd name="connsiteX320" fmla="*/ 2275975 w 3024845"/>
                <a:gd name="connsiteY320" fmla="*/ 600030 h 1032158"/>
                <a:gd name="connsiteX321" fmla="*/ 2298268 w 3024845"/>
                <a:gd name="connsiteY321" fmla="*/ 600030 h 1032158"/>
                <a:gd name="connsiteX322" fmla="*/ 2298268 w 3024845"/>
                <a:gd name="connsiteY322" fmla="*/ 606516 h 1032158"/>
                <a:gd name="connsiteX323" fmla="*/ 2318535 w 3024845"/>
                <a:gd name="connsiteY323" fmla="*/ 606516 h 1032158"/>
                <a:gd name="connsiteX324" fmla="*/ 2318535 w 3024845"/>
                <a:gd name="connsiteY324" fmla="*/ 651913 h 1032158"/>
                <a:gd name="connsiteX325" fmla="*/ 2332722 w 3024845"/>
                <a:gd name="connsiteY325" fmla="*/ 651913 h 1032158"/>
                <a:gd name="connsiteX326" fmla="*/ 2332722 w 3024845"/>
                <a:gd name="connsiteY326" fmla="*/ 638942 h 1032158"/>
                <a:gd name="connsiteX327" fmla="*/ 2348936 w 3024845"/>
                <a:gd name="connsiteY327" fmla="*/ 638942 h 1032158"/>
                <a:gd name="connsiteX328" fmla="*/ 2348936 w 3024845"/>
                <a:gd name="connsiteY328" fmla="*/ 459515 h 1032158"/>
                <a:gd name="connsiteX329" fmla="*/ 2355016 w 3024845"/>
                <a:gd name="connsiteY329" fmla="*/ 453029 h 1032158"/>
                <a:gd name="connsiteX330" fmla="*/ 2427977 w 3024845"/>
                <a:gd name="connsiteY330" fmla="*/ 453029 h 1032158"/>
                <a:gd name="connsiteX331" fmla="*/ 2427977 w 3024845"/>
                <a:gd name="connsiteY331" fmla="*/ 461677 h 1032158"/>
                <a:gd name="connsiteX332" fmla="*/ 2438110 w 3024845"/>
                <a:gd name="connsiteY332" fmla="*/ 461677 h 1032158"/>
                <a:gd name="connsiteX333" fmla="*/ 2438110 w 3024845"/>
                <a:gd name="connsiteY333" fmla="*/ 576251 h 1032158"/>
                <a:gd name="connsiteX334" fmla="*/ 2460404 w 3024845"/>
                <a:gd name="connsiteY334" fmla="*/ 576251 h 1032158"/>
                <a:gd name="connsiteX335" fmla="*/ 2460404 w 3024845"/>
                <a:gd name="connsiteY335" fmla="*/ 509236 h 1032158"/>
                <a:gd name="connsiteX336" fmla="*/ 2486751 w 3024845"/>
                <a:gd name="connsiteY336" fmla="*/ 509236 h 1032158"/>
                <a:gd name="connsiteX337" fmla="*/ 2490804 w 3024845"/>
                <a:gd name="connsiteY337" fmla="*/ 504912 h 1032158"/>
                <a:gd name="connsiteX338" fmla="*/ 2498911 w 3024845"/>
                <a:gd name="connsiteY338" fmla="*/ 504912 h 1032158"/>
                <a:gd name="connsiteX339" fmla="*/ 2502964 w 3024845"/>
                <a:gd name="connsiteY339" fmla="*/ 509236 h 1032158"/>
                <a:gd name="connsiteX340" fmla="*/ 2525258 w 3024845"/>
                <a:gd name="connsiteY340" fmla="*/ 509236 h 1032158"/>
                <a:gd name="connsiteX341" fmla="*/ 2525258 w 3024845"/>
                <a:gd name="connsiteY341" fmla="*/ 392500 h 1032158"/>
                <a:gd name="connsiteX342" fmla="*/ 2582005 w 3024845"/>
                <a:gd name="connsiteY342" fmla="*/ 381691 h 1032158"/>
                <a:gd name="connsiteX343" fmla="*/ 2582005 w 3024845"/>
                <a:gd name="connsiteY343" fmla="*/ 382772 h 1032158"/>
                <a:gd name="connsiteX344" fmla="*/ 2582005 w 3024845"/>
                <a:gd name="connsiteY344" fmla="*/ 390338 h 1032158"/>
                <a:gd name="connsiteX345" fmla="*/ 2608352 w 3024845"/>
                <a:gd name="connsiteY345" fmla="*/ 390338 h 1032158"/>
                <a:gd name="connsiteX346" fmla="*/ 2608352 w 3024845"/>
                <a:gd name="connsiteY346" fmla="*/ 645428 h 1032158"/>
                <a:gd name="connsiteX347" fmla="*/ 2630646 w 3024845"/>
                <a:gd name="connsiteY347" fmla="*/ 645428 h 1032158"/>
                <a:gd name="connsiteX348" fmla="*/ 2630646 w 3024845"/>
                <a:gd name="connsiteY348" fmla="*/ 641104 h 1032158"/>
                <a:gd name="connsiteX349" fmla="*/ 2642806 w 3024845"/>
                <a:gd name="connsiteY349" fmla="*/ 641104 h 1032158"/>
                <a:gd name="connsiteX350" fmla="*/ 2642806 w 3024845"/>
                <a:gd name="connsiteY350" fmla="*/ 645428 h 1032158"/>
                <a:gd name="connsiteX351" fmla="*/ 2667126 w 3024845"/>
                <a:gd name="connsiteY351" fmla="*/ 645428 h 1032158"/>
                <a:gd name="connsiteX352" fmla="*/ 2667126 w 3024845"/>
                <a:gd name="connsiteY352" fmla="*/ 632457 h 1032158"/>
                <a:gd name="connsiteX353" fmla="*/ 2695500 w 3024845"/>
                <a:gd name="connsiteY353" fmla="*/ 632457 h 1032158"/>
                <a:gd name="connsiteX354" fmla="*/ 2707660 w 3024845"/>
                <a:gd name="connsiteY354" fmla="*/ 628133 h 1032158"/>
                <a:gd name="connsiteX355" fmla="*/ 2727927 w 3024845"/>
                <a:gd name="connsiteY355" fmla="*/ 632457 h 1032158"/>
                <a:gd name="connsiteX356" fmla="*/ 2727927 w 3024845"/>
                <a:gd name="connsiteY356" fmla="*/ 615163 h 1032158"/>
                <a:gd name="connsiteX357" fmla="*/ 2736034 w 3024845"/>
                <a:gd name="connsiteY357" fmla="*/ 615163 h 1032158"/>
                <a:gd name="connsiteX358" fmla="*/ 2736034 w 3024845"/>
                <a:gd name="connsiteY358" fmla="*/ 602192 h 1032158"/>
                <a:gd name="connsiteX359" fmla="*/ 2792781 w 3024845"/>
                <a:gd name="connsiteY359" fmla="*/ 602192 h 1032158"/>
                <a:gd name="connsiteX360" fmla="*/ 2792781 w 3024845"/>
                <a:gd name="connsiteY360" fmla="*/ 571927 h 1032158"/>
                <a:gd name="connsiteX361" fmla="*/ 2811021 w 3024845"/>
                <a:gd name="connsiteY361" fmla="*/ 571927 h 1032158"/>
                <a:gd name="connsiteX362" fmla="*/ 2811021 w 3024845"/>
                <a:gd name="connsiteY362" fmla="*/ 565442 h 1032158"/>
                <a:gd name="connsiteX363" fmla="*/ 2823181 w 3024845"/>
                <a:gd name="connsiteY363" fmla="*/ 565442 h 1032158"/>
                <a:gd name="connsiteX364" fmla="*/ 2823181 w 3024845"/>
                <a:gd name="connsiteY364" fmla="*/ 571927 h 1032158"/>
                <a:gd name="connsiteX365" fmla="*/ 2839395 w 3024845"/>
                <a:gd name="connsiteY365" fmla="*/ 571927 h 1032158"/>
                <a:gd name="connsiteX366" fmla="*/ 2839395 w 3024845"/>
                <a:gd name="connsiteY366" fmla="*/ 621648 h 1032158"/>
                <a:gd name="connsiteX367" fmla="*/ 2871822 w 3024845"/>
                <a:gd name="connsiteY367" fmla="*/ 621648 h 1032158"/>
                <a:gd name="connsiteX368" fmla="*/ 2871822 w 3024845"/>
                <a:gd name="connsiteY368" fmla="*/ 595707 h 1032158"/>
                <a:gd name="connsiteX369" fmla="*/ 2910329 w 3024845"/>
                <a:gd name="connsiteY369" fmla="*/ 595707 h 1032158"/>
                <a:gd name="connsiteX370" fmla="*/ 2910329 w 3024845"/>
                <a:gd name="connsiteY370" fmla="*/ 565442 h 1032158"/>
                <a:gd name="connsiteX371" fmla="*/ 2958970 w 3024845"/>
                <a:gd name="connsiteY371" fmla="*/ 565442 h 1032158"/>
                <a:gd name="connsiteX372" fmla="*/ 2958970 w 3024845"/>
                <a:gd name="connsiteY372" fmla="*/ 676598 h 1032158"/>
                <a:gd name="connsiteX373" fmla="*/ 2958970 w 3024845"/>
                <a:gd name="connsiteY373" fmla="*/ 690377 h 1032158"/>
                <a:gd name="connsiteX374" fmla="*/ 3024845 w 3024845"/>
                <a:gd name="connsiteY374" fmla="*/ 690377 h 1032158"/>
                <a:gd name="connsiteX375" fmla="*/ 3024845 w 3024845"/>
                <a:gd name="connsiteY375" fmla="*/ 1032158 h 1032158"/>
                <a:gd name="connsiteX376" fmla="*/ 2054 w 3024845"/>
                <a:gd name="connsiteY376" fmla="*/ 1029825 h 1032158"/>
                <a:gd name="connsiteX377" fmla="*/ 0 w 3024845"/>
                <a:gd name="connsiteY377" fmla="*/ 595707 h 1032158"/>
                <a:gd name="connsiteX378" fmla="*/ 20267 w 3024845"/>
                <a:gd name="connsiteY378" fmla="*/ 595707 h 1032158"/>
                <a:gd name="connsiteX379" fmla="*/ 20774 w 3024845"/>
                <a:gd name="connsiteY379" fmla="*/ 594626 h 1032158"/>
                <a:gd name="connsiteX380" fmla="*/ 24320 w 3024845"/>
                <a:gd name="connsiteY380" fmla="*/ 587060 h 1032158"/>
                <a:gd name="connsiteX381" fmla="*/ 26094 w 3024845"/>
                <a:gd name="connsiteY381" fmla="*/ 587330 h 1032158"/>
                <a:gd name="connsiteX382" fmla="*/ 38507 w 3024845"/>
                <a:gd name="connsiteY382" fmla="*/ 589221 h 1032158"/>
                <a:gd name="connsiteX383" fmla="*/ 39014 w 3024845"/>
                <a:gd name="connsiteY383" fmla="*/ 590573 h 1032158"/>
                <a:gd name="connsiteX384" fmla="*/ 42560 w 3024845"/>
                <a:gd name="connsiteY384" fmla="*/ 600030 h 1032158"/>
                <a:gd name="connsiteX385" fmla="*/ 68907 w 3024845"/>
                <a:gd name="connsiteY385" fmla="*/ 602192 h 1032158"/>
                <a:gd name="connsiteX386" fmla="*/ 68907 w 3024845"/>
                <a:gd name="connsiteY386" fmla="*/ 478971 h 1032158"/>
                <a:gd name="connsiteX387" fmla="*/ 70934 w 3024845"/>
                <a:gd name="connsiteY387" fmla="*/ 478971 h 1032158"/>
                <a:gd name="connsiteX388" fmla="*/ 85121 w 3024845"/>
                <a:gd name="connsiteY388" fmla="*/ 478971 h 1032158"/>
                <a:gd name="connsiteX389" fmla="*/ 85121 w 3024845"/>
                <a:gd name="connsiteY389" fmla="*/ 342779 h 1032158"/>
                <a:gd name="connsiteX390" fmla="*/ 86894 w 3024845"/>
                <a:gd name="connsiteY390" fmla="*/ 342779 h 1032158"/>
                <a:gd name="connsiteX391" fmla="*/ 99308 w 3024845"/>
                <a:gd name="connsiteY391" fmla="*/ 342779 h 1032158"/>
                <a:gd name="connsiteX392" fmla="*/ 99308 w 3024845"/>
                <a:gd name="connsiteY392" fmla="*/ 228205 h 1032158"/>
                <a:gd name="connsiteX393" fmla="*/ 103361 w 3024845"/>
                <a:gd name="connsiteY393" fmla="*/ 200101 h 1032158"/>
                <a:gd name="connsiteX394" fmla="*/ 105388 w 3024845"/>
                <a:gd name="connsiteY394" fmla="*/ 200101 h 1032158"/>
                <a:gd name="connsiteX395" fmla="*/ 119575 w 3024845"/>
                <a:gd name="connsiteY395" fmla="*/ 200101 h 1032158"/>
                <a:gd name="connsiteX0" fmla="*/ 119575 w 3024845"/>
                <a:gd name="connsiteY0" fmla="*/ 95357 h 927414"/>
                <a:gd name="connsiteX1" fmla="*/ 200642 w 3024845"/>
                <a:gd name="connsiteY1" fmla="*/ 93196 h 927414"/>
                <a:gd name="connsiteX2" fmla="*/ 202669 w 3024845"/>
                <a:gd name="connsiteY2" fmla="*/ 93196 h 927414"/>
                <a:gd name="connsiteX3" fmla="*/ 216856 w 3024845"/>
                <a:gd name="connsiteY3" fmla="*/ 93196 h 927414"/>
                <a:gd name="connsiteX4" fmla="*/ 216856 w 3024845"/>
                <a:gd name="connsiteY4" fmla="*/ 116975 h 927414"/>
                <a:gd name="connsiteX5" fmla="*/ 217363 w 3024845"/>
                <a:gd name="connsiteY5" fmla="*/ 117786 h 927414"/>
                <a:gd name="connsiteX6" fmla="*/ 220909 w 3024845"/>
                <a:gd name="connsiteY6" fmla="*/ 123461 h 927414"/>
                <a:gd name="connsiteX7" fmla="*/ 220909 w 3024845"/>
                <a:gd name="connsiteY7" fmla="*/ 238035 h 927414"/>
                <a:gd name="connsiteX8" fmla="*/ 223189 w 3024845"/>
                <a:gd name="connsiteY8" fmla="*/ 238035 h 927414"/>
                <a:gd name="connsiteX9" fmla="*/ 239150 w 3024845"/>
                <a:gd name="connsiteY9" fmla="*/ 238035 h 927414"/>
                <a:gd name="connsiteX10" fmla="*/ 239150 w 3024845"/>
                <a:gd name="connsiteY10" fmla="*/ 378550 h 927414"/>
                <a:gd name="connsiteX11" fmla="*/ 240670 w 3024845"/>
                <a:gd name="connsiteY11" fmla="*/ 378280 h 927414"/>
                <a:gd name="connsiteX12" fmla="*/ 251310 w 3024845"/>
                <a:gd name="connsiteY12" fmla="*/ 376389 h 927414"/>
                <a:gd name="connsiteX13" fmla="*/ 249283 w 3024845"/>
                <a:gd name="connsiteY13" fmla="*/ 465021 h 927414"/>
                <a:gd name="connsiteX14" fmla="*/ 250803 w 3024845"/>
                <a:gd name="connsiteY14" fmla="*/ 465292 h 927414"/>
                <a:gd name="connsiteX15" fmla="*/ 261443 w 3024845"/>
                <a:gd name="connsiteY15" fmla="*/ 467183 h 927414"/>
                <a:gd name="connsiteX16" fmla="*/ 261696 w 3024845"/>
                <a:gd name="connsiteY16" fmla="*/ 467994 h 927414"/>
                <a:gd name="connsiteX17" fmla="*/ 263470 w 3024845"/>
                <a:gd name="connsiteY17" fmla="*/ 473669 h 927414"/>
                <a:gd name="connsiteX18" fmla="*/ 264230 w 3024845"/>
                <a:gd name="connsiteY18" fmla="*/ 471237 h 927414"/>
                <a:gd name="connsiteX19" fmla="*/ 269550 w 3024845"/>
                <a:gd name="connsiteY19" fmla="*/ 454213 h 927414"/>
                <a:gd name="connsiteX20" fmla="*/ 271323 w 3024845"/>
                <a:gd name="connsiteY20" fmla="*/ 454213 h 927414"/>
                <a:gd name="connsiteX21" fmla="*/ 283737 w 3024845"/>
                <a:gd name="connsiteY21" fmla="*/ 454213 h 927414"/>
                <a:gd name="connsiteX22" fmla="*/ 283737 w 3024845"/>
                <a:gd name="connsiteY22" fmla="*/ 486639 h 927414"/>
                <a:gd name="connsiteX23" fmla="*/ 284750 w 3024845"/>
                <a:gd name="connsiteY23" fmla="*/ 487180 h 927414"/>
                <a:gd name="connsiteX24" fmla="*/ 291844 w 3024845"/>
                <a:gd name="connsiteY24" fmla="*/ 490963 h 927414"/>
                <a:gd name="connsiteX25" fmla="*/ 291844 w 3024845"/>
                <a:gd name="connsiteY25" fmla="*/ 492314 h 927414"/>
                <a:gd name="connsiteX26" fmla="*/ 291844 w 3024845"/>
                <a:gd name="connsiteY26" fmla="*/ 501772 h 927414"/>
                <a:gd name="connsiteX27" fmla="*/ 336431 w 3024845"/>
                <a:gd name="connsiteY27" fmla="*/ 501772 h 927414"/>
                <a:gd name="connsiteX28" fmla="*/ 336431 w 3024845"/>
                <a:gd name="connsiteY28" fmla="*/ 502853 h 927414"/>
                <a:gd name="connsiteX29" fmla="*/ 336431 w 3024845"/>
                <a:gd name="connsiteY29" fmla="*/ 510419 h 927414"/>
                <a:gd name="connsiteX30" fmla="*/ 338457 w 3024845"/>
                <a:gd name="connsiteY30" fmla="*/ 510419 h 927414"/>
                <a:gd name="connsiteX31" fmla="*/ 352644 w 3024845"/>
                <a:gd name="connsiteY31" fmla="*/ 510419 h 927414"/>
                <a:gd name="connsiteX32" fmla="*/ 352644 w 3024845"/>
                <a:gd name="connsiteY32" fmla="*/ 480154 h 927414"/>
                <a:gd name="connsiteX33" fmla="*/ 397231 w 3024845"/>
                <a:gd name="connsiteY33" fmla="*/ 480154 h 927414"/>
                <a:gd name="connsiteX34" fmla="*/ 397231 w 3024845"/>
                <a:gd name="connsiteY34" fmla="*/ 478803 h 927414"/>
                <a:gd name="connsiteX35" fmla="*/ 397231 w 3024845"/>
                <a:gd name="connsiteY35" fmla="*/ 469345 h 927414"/>
                <a:gd name="connsiteX36" fmla="*/ 398245 w 3024845"/>
                <a:gd name="connsiteY36" fmla="*/ 469345 h 927414"/>
                <a:gd name="connsiteX37" fmla="*/ 405338 w 3024845"/>
                <a:gd name="connsiteY37" fmla="*/ 469345 h 927414"/>
                <a:gd name="connsiteX38" fmla="*/ 405338 w 3024845"/>
                <a:gd name="connsiteY38" fmla="*/ 467454 h 927414"/>
                <a:gd name="connsiteX39" fmla="*/ 405338 w 3024845"/>
                <a:gd name="connsiteY39" fmla="*/ 454213 h 927414"/>
                <a:gd name="connsiteX40" fmla="*/ 406098 w 3024845"/>
                <a:gd name="connsiteY40" fmla="*/ 454213 h 927414"/>
                <a:gd name="connsiteX41" fmla="*/ 411418 w 3024845"/>
                <a:gd name="connsiteY41" fmla="*/ 454213 h 927414"/>
                <a:gd name="connsiteX42" fmla="*/ 411418 w 3024845"/>
                <a:gd name="connsiteY42" fmla="*/ 453132 h 927414"/>
                <a:gd name="connsiteX43" fmla="*/ 411418 w 3024845"/>
                <a:gd name="connsiteY43" fmla="*/ 445565 h 927414"/>
                <a:gd name="connsiteX44" fmla="*/ 413445 w 3024845"/>
                <a:gd name="connsiteY44" fmla="*/ 445565 h 927414"/>
                <a:gd name="connsiteX45" fmla="*/ 427632 w 3024845"/>
                <a:gd name="connsiteY45" fmla="*/ 445565 h 927414"/>
                <a:gd name="connsiteX46" fmla="*/ 427632 w 3024845"/>
                <a:gd name="connsiteY46" fmla="*/ 446646 h 927414"/>
                <a:gd name="connsiteX47" fmla="*/ 427632 w 3024845"/>
                <a:gd name="connsiteY47" fmla="*/ 454213 h 927414"/>
                <a:gd name="connsiteX48" fmla="*/ 449925 w 3024845"/>
                <a:gd name="connsiteY48" fmla="*/ 454213 h 927414"/>
                <a:gd name="connsiteX49" fmla="*/ 449925 w 3024845"/>
                <a:gd name="connsiteY49" fmla="*/ 452321 h 927414"/>
                <a:gd name="connsiteX50" fmla="*/ 449925 w 3024845"/>
                <a:gd name="connsiteY50" fmla="*/ 439080 h 927414"/>
                <a:gd name="connsiteX51" fmla="*/ 451699 w 3024845"/>
                <a:gd name="connsiteY51" fmla="*/ 439080 h 927414"/>
                <a:gd name="connsiteX52" fmla="*/ 464112 w 3024845"/>
                <a:gd name="connsiteY52" fmla="*/ 439080 h 927414"/>
                <a:gd name="connsiteX53" fmla="*/ 464112 w 3024845"/>
                <a:gd name="connsiteY53" fmla="*/ 462860 h 927414"/>
                <a:gd name="connsiteX54" fmla="*/ 465126 w 3024845"/>
                <a:gd name="connsiteY54" fmla="*/ 462860 h 927414"/>
                <a:gd name="connsiteX55" fmla="*/ 472219 w 3024845"/>
                <a:gd name="connsiteY55" fmla="*/ 462860 h 927414"/>
                <a:gd name="connsiteX56" fmla="*/ 472219 w 3024845"/>
                <a:gd name="connsiteY56" fmla="*/ 461779 h 927414"/>
                <a:gd name="connsiteX57" fmla="*/ 472219 w 3024845"/>
                <a:gd name="connsiteY57" fmla="*/ 454213 h 927414"/>
                <a:gd name="connsiteX58" fmla="*/ 473992 w 3024845"/>
                <a:gd name="connsiteY58" fmla="*/ 454213 h 927414"/>
                <a:gd name="connsiteX59" fmla="*/ 486406 w 3024845"/>
                <a:gd name="connsiteY59" fmla="*/ 454213 h 927414"/>
                <a:gd name="connsiteX60" fmla="*/ 486406 w 3024845"/>
                <a:gd name="connsiteY60" fmla="*/ 480154 h 927414"/>
                <a:gd name="connsiteX61" fmla="*/ 488433 w 3024845"/>
                <a:gd name="connsiteY61" fmla="*/ 480154 h 927414"/>
                <a:gd name="connsiteX62" fmla="*/ 502619 w 3024845"/>
                <a:gd name="connsiteY62" fmla="*/ 480154 h 927414"/>
                <a:gd name="connsiteX63" fmla="*/ 502619 w 3024845"/>
                <a:gd name="connsiteY63" fmla="*/ 481775 h 927414"/>
                <a:gd name="connsiteX64" fmla="*/ 502619 w 3024845"/>
                <a:gd name="connsiteY64" fmla="*/ 493125 h 927414"/>
                <a:gd name="connsiteX65" fmla="*/ 503379 w 3024845"/>
                <a:gd name="connsiteY65" fmla="*/ 493125 h 927414"/>
                <a:gd name="connsiteX66" fmla="*/ 508700 w 3024845"/>
                <a:gd name="connsiteY66" fmla="*/ 493125 h 927414"/>
                <a:gd name="connsiteX67" fmla="*/ 508700 w 3024845"/>
                <a:gd name="connsiteY67" fmla="*/ 492314 h 927414"/>
                <a:gd name="connsiteX68" fmla="*/ 508700 w 3024845"/>
                <a:gd name="connsiteY68" fmla="*/ 486639 h 927414"/>
                <a:gd name="connsiteX69" fmla="*/ 539100 w 3024845"/>
                <a:gd name="connsiteY69" fmla="*/ 486639 h 927414"/>
                <a:gd name="connsiteX70" fmla="*/ 539100 w 3024845"/>
                <a:gd name="connsiteY70" fmla="*/ 510419 h 927414"/>
                <a:gd name="connsiteX71" fmla="*/ 540113 w 3024845"/>
                <a:gd name="connsiteY71" fmla="*/ 510419 h 927414"/>
                <a:gd name="connsiteX72" fmla="*/ 547207 w 3024845"/>
                <a:gd name="connsiteY72" fmla="*/ 510419 h 927414"/>
                <a:gd name="connsiteX73" fmla="*/ 547207 w 3024845"/>
                <a:gd name="connsiteY73" fmla="*/ 511500 h 927414"/>
                <a:gd name="connsiteX74" fmla="*/ 547207 w 3024845"/>
                <a:gd name="connsiteY74" fmla="*/ 519066 h 927414"/>
                <a:gd name="connsiteX75" fmla="*/ 547967 w 3024845"/>
                <a:gd name="connsiteY75" fmla="*/ 519066 h 927414"/>
                <a:gd name="connsiteX76" fmla="*/ 553287 w 3024845"/>
                <a:gd name="connsiteY76" fmla="*/ 519066 h 927414"/>
                <a:gd name="connsiteX77" fmla="*/ 553287 w 3024845"/>
                <a:gd name="connsiteY77" fmla="*/ 516904 h 927414"/>
                <a:gd name="connsiteX78" fmla="*/ 553287 w 3024845"/>
                <a:gd name="connsiteY78" fmla="*/ 501772 h 927414"/>
                <a:gd name="connsiteX79" fmla="*/ 554300 w 3024845"/>
                <a:gd name="connsiteY79" fmla="*/ 501772 h 927414"/>
                <a:gd name="connsiteX80" fmla="*/ 561394 w 3024845"/>
                <a:gd name="connsiteY80" fmla="*/ 501772 h 927414"/>
                <a:gd name="connsiteX81" fmla="*/ 561394 w 3024845"/>
                <a:gd name="connsiteY81" fmla="*/ 502853 h 927414"/>
                <a:gd name="connsiteX82" fmla="*/ 561394 w 3024845"/>
                <a:gd name="connsiteY82" fmla="*/ 510419 h 927414"/>
                <a:gd name="connsiteX83" fmla="*/ 566714 w 3024845"/>
                <a:gd name="connsiteY83" fmla="*/ 508426 h 927414"/>
                <a:gd name="connsiteX84" fmla="*/ 567474 w 3024845"/>
                <a:gd name="connsiteY84" fmla="*/ 507446 h 927414"/>
                <a:gd name="connsiteX85" fmla="*/ 567474 w 3024845"/>
                <a:gd name="connsiteY85" fmla="*/ 501772 h 927414"/>
                <a:gd name="connsiteX86" fmla="*/ 605981 w 3024845"/>
                <a:gd name="connsiteY86" fmla="*/ 501772 h 927414"/>
                <a:gd name="connsiteX87" fmla="*/ 605981 w 3024845"/>
                <a:gd name="connsiteY87" fmla="*/ 525551 h 927414"/>
                <a:gd name="connsiteX88" fmla="*/ 608007 w 3024845"/>
                <a:gd name="connsiteY88" fmla="*/ 525551 h 927414"/>
                <a:gd name="connsiteX89" fmla="*/ 622194 w 3024845"/>
                <a:gd name="connsiteY89" fmla="*/ 525551 h 927414"/>
                <a:gd name="connsiteX90" fmla="*/ 622194 w 3024845"/>
                <a:gd name="connsiteY90" fmla="*/ 526632 h 927414"/>
                <a:gd name="connsiteX91" fmla="*/ 622194 w 3024845"/>
                <a:gd name="connsiteY91" fmla="*/ 534198 h 927414"/>
                <a:gd name="connsiteX92" fmla="*/ 623968 w 3024845"/>
                <a:gd name="connsiteY92" fmla="*/ 534198 h 927414"/>
                <a:gd name="connsiteX93" fmla="*/ 636381 w 3024845"/>
                <a:gd name="connsiteY93" fmla="*/ 534198 h 927414"/>
                <a:gd name="connsiteX94" fmla="*/ 636381 w 3024845"/>
                <a:gd name="connsiteY94" fmla="*/ 510419 h 927414"/>
                <a:gd name="connsiteX95" fmla="*/ 637394 w 3024845"/>
                <a:gd name="connsiteY95" fmla="*/ 510419 h 927414"/>
                <a:gd name="connsiteX96" fmla="*/ 644488 w 3024845"/>
                <a:gd name="connsiteY96" fmla="*/ 510419 h 927414"/>
                <a:gd name="connsiteX97" fmla="*/ 644488 w 3024845"/>
                <a:gd name="connsiteY97" fmla="*/ 477992 h 927414"/>
                <a:gd name="connsiteX98" fmla="*/ 645501 w 3024845"/>
                <a:gd name="connsiteY98" fmla="*/ 477992 h 927414"/>
                <a:gd name="connsiteX99" fmla="*/ 652595 w 3024845"/>
                <a:gd name="connsiteY99" fmla="*/ 477992 h 927414"/>
                <a:gd name="connsiteX100" fmla="*/ 652595 w 3024845"/>
                <a:gd name="connsiteY100" fmla="*/ 476101 h 927414"/>
                <a:gd name="connsiteX101" fmla="*/ 652595 w 3024845"/>
                <a:gd name="connsiteY101" fmla="*/ 462860 h 927414"/>
                <a:gd name="connsiteX102" fmla="*/ 651328 w 3024845"/>
                <a:gd name="connsiteY102" fmla="*/ 461238 h 927414"/>
                <a:gd name="connsiteX103" fmla="*/ 656648 w 3024845"/>
                <a:gd name="connsiteY103" fmla="*/ 449889 h 927414"/>
                <a:gd name="connsiteX104" fmla="*/ 664755 w 3024845"/>
                <a:gd name="connsiteY104" fmla="*/ 477992 h 927414"/>
                <a:gd name="connsiteX105" fmla="*/ 665515 w 3024845"/>
                <a:gd name="connsiteY105" fmla="*/ 477992 h 927414"/>
                <a:gd name="connsiteX106" fmla="*/ 670835 w 3024845"/>
                <a:gd name="connsiteY106" fmla="*/ 477992 h 927414"/>
                <a:gd name="connsiteX107" fmla="*/ 670835 w 3024845"/>
                <a:gd name="connsiteY107" fmla="*/ 372065 h 927414"/>
                <a:gd name="connsiteX108" fmla="*/ 672355 w 3024845"/>
                <a:gd name="connsiteY108" fmla="*/ 372065 h 927414"/>
                <a:gd name="connsiteX109" fmla="*/ 682995 w 3024845"/>
                <a:gd name="connsiteY109" fmla="*/ 372065 h 927414"/>
                <a:gd name="connsiteX110" fmla="*/ 682995 w 3024845"/>
                <a:gd name="connsiteY110" fmla="*/ 324506 h 927414"/>
                <a:gd name="connsiteX111" fmla="*/ 709342 w 3024845"/>
                <a:gd name="connsiteY111" fmla="*/ 324506 h 927414"/>
                <a:gd name="connsiteX112" fmla="*/ 709342 w 3024845"/>
                <a:gd name="connsiteY112" fmla="*/ 302888 h 927414"/>
                <a:gd name="connsiteX113" fmla="*/ 743796 w 3024845"/>
                <a:gd name="connsiteY113" fmla="*/ 302888 h 927414"/>
                <a:gd name="connsiteX114" fmla="*/ 743796 w 3024845"/>
                <a:gd name="connsiteY114" fmla="*/ 305320 h 927414"/>
                <a:gd name="connsiteX115" fmla="*/ 743796 w 3024845"/>
                <a:gd name="connsiteY115" fmla="*/ 322344 h 927414"/>
                <a:gd name="connsiteX116" fmla="*/ 746076 w 3024845"/>
                <a:gd name="connsiteY116" fmla="*/ 322344 h 927414"/>
                <a:gd name="connsiteX117" fmla="*/ 762036 w 3024845"/>
                <a:gd name="connsiteY117" fmla="*/ 322344 h 927414"/>
                <a:gd name="connsiteX118" fmla="*/ 762036 w 3024845"/>
                <a:gd name="connsiteY118" fmla="*/ 369903 h 927414"/>
                <a:gd name="connsiteX119" fmla="*/ 763049 w 3024845"/>
                <a:gd name="connsiteY119" fmla="*/ 369903 h 927414"/>
                <a:gd name="connsiteX120" fmla="*/ 770143 w 3024845"/>
                <a:gd name="connsiteY120" fmla="*/ 369903 h 927414"/>
                <a:gd name="connsiteX121" fmla="*/ 784330 w 3024845"/>
                <a:gd name="connsiteY121" fmla="*/ 374227 h 927414"/>
                <a:gd name="connsiteX122" fmla="*/ 784330 w 3024845"/>
                <a:gd name="connsiteY122" fmla="*/ 413139 h 927414"/>
                <a:gd name="connsiteX123" fmla="*/ 785343 w 3024845"/>
                <a:gd name="connsiteY123" fmla="*/ 413139 h 927414"/>
                <a:gd name="connsiteX124" fmla="*/ 792436 w 3024845"/>
                <a:gd name="connsiteY124" fmla="*/ 413139 h 927414"/>
                <a:gd name="connsiteX125" fmla="*/ 792436 w 3024845"/>
                <a:gd name="connsiteY125" fmla="*/ 414760 h 927414"/>
                <a:gd name="connsiteX126" fmla="*/ 792436 w 3024845"/>
                <a:gd name="connsiteY126" fmla="*/ 426109 h 927414"/>
                <a:gd name="connsiteX127" fmla="*/ 794463 w 3024845"/>
                <a:gd name="connsiteY127" fmla="*/ 426109 h 927414"/>
                <a:gd name="connsiteX128" fmla="*/ 808650 w 3024845"/>
                <a:gd name="connsiteY128" fmla="*/ 426109 h 927414"/>
                <a:gd name="connsiteX129" fmla="*/ 814730 w 3024845"/>
                <a:gd name="connsiteY129" fmla="*/ 432595 h 927414"/>
                <a:gd name="connsiteX130" fmla="*/ 814730 w 3024845"/>
                <a:gd name="connsiteY130" fmla="*/ 454213 h 927414"/>
                <a:gd name="connsiteX131" fmla="*/ 817010 w 3024845"/>
                <a:gd name="connsiteY131" fmla="*/ 454213 h 927414"/>
                <a:gd name="connsiteX132" fmla="*/ 832970 w 3024845"/>
                <a:gd name="connsiteY132" fmla="*/ 454213 h 927414"/>
                <a:gd name="connsiteX133" fmla="*/ 832970 w 3024845"/>
                <a:gd name="connsiteY133" fmla="*/ 455293 h 927414"/>
                <a:gd name="connsiteX134" fmla="*/ 832970 w 3024845"/>
                <a:gd name="connsiteY134" fmla="*/ 462860 h 927414"/>
                <a:gd name="connsiteX135" fmla="*/ 834237 w 3024845"/>
                <a:gd name="connsiteY135" fmla="*/ 462860 h 927414"/>
                <a:gd name="connsiteX136" fmla="*/ 843104 w 3024845"/>
                <a:gd name="connsiteY136" fmla="*/ 462860 h 927414"/>
                <a:gd name="connsiteX137" fmla="*/ 843104 w 3024845"/>
                <a:gd name="connsiteY137" fmla="*/ 465021 h 927414"/>
                <a:gd name="connsiteX138" fmla="*/ 843104 w 3024845"/>
                <a:gd name="connsiteY138" fmla="*/ 480154 h 927414"/>
                <a:gd name="connsiteX139" fmla="*/ 847157 w 3024845"/>
                <a:gd name="connsiteY139" fmla="*/ 478262 h 927414"/>
                <a:gd name="connsiteX140" fmla="*/ 847157 w 3024845"/>
                <a:gd name="connsiteY140" fmla="*/ 465021 h 927414"/>
                <a:gd name="connsiteX141" fmla="*/ 848170 w 3024845"/>
                <a:gd name="connsiteY141" fmla="*/ 465021 h 927414"/>
                <a:gd name="connsiteX142" fmla="*/ 855264 w 3024845"/>
                <a:gd name="connsiteY142" fmla="*/ 465021 h 927414"/>
                <a:gd name="connsiteX143" fmla="*/ 855264 w 3024845"/>
                <a:gd name="connsiteY143" fmla="*/ 466643 h 927414"/>
                <a:gd name="connsiteX144" fmla="*/ 855264 w 3024845"/>
                <a:gd name="connsiteY144" fmla="*/ 477992 h 927414"/>
                <a:gd name="connsiteX145" fmla="*/ 856024 w 3024845"/>
                <a:gd name="connsiteY145" fmla="*/ 477992 h 927414"/>
                <a:gd name="connsiteX146" fmla="*/ 861344 w 3024845"/>
                <a:gd name="connsiteY146" fmla="*/ 477992 h 927414"/>
                <a:gd name="connsiteX147" fmla="*/ 909984 w 3024845"/>
                <a:gd name="connsiteY147" fmla="*/ 473669 h 927414"/>
                <a:gd name="connsiteX148" fmla="*/ 909984 w 3024845"/>
                <a:gd name="connsiteY148" fmla="*/ 475020 h 927414"/>
                <a:gd name="connsiteX149" fmla="*/ 909984 w 3024845"/>
                <a:gd name="connsiteY149" fmla="*/ 484477 h 927414"/>
                <a:gd name="connsiteX150" fmla="*/ 910744 w 3024845"/>
                <a:gd name="connsiteY150" fmla="*/ 484477 h 927414"/>
                <a:gd name="connsiteX151" fmla="*/ 916065 w 3024845"/>
                <a:gd name="connsiteY151" fmla="*/ 484477 h 927414"/>
                <a:gd name="connsiteX152" fmla="*/ 916065 w 3024845"/>
                <a:gd name="connsiteY152" fmla="*/ 486639 h 927414"/>
                <a:gd name="connsiteX153" fmla="*/ 916065 w 3024845"/>
                <a:gd name="connsiteY153" fmla="*/ 501772 h 927414"/>
                <a:gd name="connsiteX154" fmla="*/ 918091 w 3024845"/>
                <a:gd name="connsiteY154" fmla="*/ 500421 h 927414"/>
                <a:gd name="connsiteX155" fmla="*/ 932278 w 3024845"/>
                <a:gd name="connsiteY155" fmla="*/ 490963 h 927414"/>
                <a:gd name="connsiteX156" fmla="*/ 938358 w 3024845"/>
                <a:gd name="connsiteY156" fmla="*/ 449889 h 927414"/>
                <a:gd name="connsiteX157" fmla="*/ 939118 w 3024845"/>
                <a:gd name="connsiteY157" fmla="*/ 449619 h 927414"/>
                <a:gd name="connsiteX158" fmla="*/ 944438 w 3024845"/>
                <a:gd name="connsiteY158" fmla="*/ 447727 h 927414"/>
                <a:gd name="connsiteX159" fmla="*/ 946465 w 3024845"/>
                <a:gd name="connsiteY159" fmla="*/ 378550 h 927414"/>
                <a:gd name="connsiteX160" fmla="*/ 948492 w 3024845"/>
                <a:gd name="connsiteY160" fmla="*/ 447727 h 927414"/>
                <a:gd name="connsiteX161" fmla="*/ 949252 w 3024845"/>
                <a:gd name="connsiteY161" fmla="*/ 447997 h 927414"/>
                <a:gd name="connsiteX162" fmla="*/ 954572 w 3024845"/>
                <a:gd name="connsiteY162" fmla="*/ 449889 h 927414"/>
                <a:gd name="connsiteX163" fmla="*/ 954572 w 3024845"/>
                <a:gd name="connsiteY163" fmla="*/ 363418 h 927414"/>
                <a:gd name="connsiteX164" fmla="*/ 958625 w 3024845"/>
                <a:gd name="connsiteY164" fmla="*/ 330991 h 927414"/>
                <a:gd name="connsiteX165" fmla="*/ 997132 w 3024845"/>
                <a:gd name="connsiteY165" fmla="*/ 330991 h 927414"/>
                <a:gd name="connsiteX166" fmla="*/ 997132 w 3024845"/>
                <a:gd name="connsiteY166" fmla="*/ 363418 h 927414"/>
                <a:gd name="connsiteX167" fmla="*/ 997892 w 3024845"/>
                <a:gd name="connsiteY167" fmla="*/ 363418 h 927414"/>
                <a:gd name="connsiteX168" fmla="*/ 1003212 w 3024845"/>
                <a:gd name="connsiteY168" fmla="*/ 363418 h 927414"/>
                <a:gd name="connsiteX169" fmla="*/ 1003212 w 3024845"/>
                <a:gd name="connsiteY169" fmla="*/ 281270 h 927414"/>
                <a:gd name="connsiteX170" fmla="*/ 1004986 w 3024845"/>
                <a:gd name="connsiteY170" fmla="*/ 281270 h 927414"/>
                <a:gd name="connsiteX171" fmla="*/ 1017399 w 3024845"/>
                <a:gd name="connsiteY171" fmla="*/ 281270 h 927414"/>
                <a:gd name="connsiteX172" fmla="*/ 1017399 w 3024845"/>
                <a:gd name="connsiteY172" fmla="*/ 279379 h 927414"/>
                <a:gd name="connsiteX173" fmla="*/ 1017399 w 3024845"/>
                <a:gd name="connsiteY173" fmla="*/ 266138 h 927414"/>
                <a:gd name="connsiteX174" fmla="*/ 1039693 w 3024845"/>
                <a:gd name="connsiteY174" fmla="*/ 266138 h 927414"/>
                <a:gd name="connsiteX175" fmla="*/ 1039693 w 3024845"/>
                <a:gd name="connsiteY175" fmla="*/ 265057 h 927414"/>
                <a:gd name="connsiteX176" fmla="*/ 1039693 w 3024845"/>
                <a:gd name="connsiteY176" fmla="*/ 257491 h 927414"/>
                <a:gd name="connsiteX177" fmla="*/ 1041466 w 3024845"/>
                <a:gd name="connsiteY177" fmla="*/ 257491 h 927414"/>
                <a:gd name="connsiteX178" fmla="*/ 1053880 w 3024845"/>
                <a:gd name="connsiteY178" fmla="*/ 257491 h 927414"/>
                <a:gd name="connsiteX179" fmla="*/ 1053880 w 3024845"/>
                <a:gd name="connsiteY179" fmla="*/ 258572 h 927414"/>
                <a:gd name="connsiteX180" fmla="*/ 1053880 w 3024845"/>
                <a:gd name="connsiteY180" fmla="*/ 266138 h 927414"/>
                <a:gd name="connsiteX181" fmla="*/ 1054640 w 3024845"/>
                <a:gd name="connsiteY181" fmla="*/ 266138 h 927414"/>
                <a:gd name="connsiteX182" fmla="*/ 1059960 w 3024845"/>
                <a:gd name="connsiteY182" fmla="*/ 266138 h 927414"/>
                <a:gd name="connsiteX183" fmla="*/ 1070093 w 3024845"/>
                <a:gd name="connsiteY183" fmla="*/ 261814 h 927414"/>
                <a:gd name="connsiteX184" fmla="*/ 1074146 w 3024845"/>
                <a:gd name="connsiteY184" fmla="*/ 265057 h 927414"/>
                <a:gd name="connsiteX185" fmla="*/ 1074146 w 3024845"/>
                <a:gd name="connsiteY185" fmla="*/ 257491 h 927414"/>
                <a:gd name="connsiteX186" fmla="*/ 1076426 w 3024845"/>
                <a:gd name="connsiteY186" fmla="*/ 257491 h 927414"/>
                <a:gd name="connsiteX187" fmla="*/ 1092387 w 3024845"/>
                <a:gd name="connsiteY187" fmla="*/ 257491 h 927414"/>
                <a:gd name="connsiteX188" fmla="*/ 1092387 w 3024845"/>
                <a:gd name="connsiteY188" fmla="*/ 258572 h 927414"/>
                <a:gd name="connsiteX189" fmla="*/ 1092387 w 3024845"/>
                <a:gd name="connsiteY189" fmla="*/ 266138 h 927414"/>
                <a:gd name="connsiteX190" fmla="*/ 1122787 w 3024845"/>
                <a:gd name="connsiteY190" fmla="*/ 266138 h 927414"/>
                <a:gd name="connsiteX191" fmla="*/ 1122787 w 3024845"/>
                <a:gd name="connsiteY191" fmla="*/ 267759 h 927414"/>
                <a:gd name="connsiteX192" fmla="*/ 1122787 w 3024845"/>
                <a:gd name="connsiteY192" fmla="*/ 279109 h 927414"/>
                <a:gd name="connsiteX193" fmla="*/ 1149134 w 3024845"/>
                <a:gd name="connsiteY193" fmla="*/ 279109 h 927414"/>
                <a:gd name="connsiteX194" fmla="*/ 1149134 w 3024845"/>
                <a:gd name="connsiteY194" fmla="*/ 309373 h 927414"/>
                <a:gd name="connsiteX195" fmla="*/ 1149894 w 3024845"/>
                <a:gd name="connsiteY195" fmla="*/ 309373 h 927414"/>
                <a:gd name="connsiteX196" fmla="*/ 1155214 w 3024845"/>
                <a:gd name="connsiteY196" fmla="*/ 309373 h 927414"/>
                <a:gd name="connsiteX197" fmla="*/ 1155214 w 3024845"/>
                <a:gd name="connsiteY197" fmla="*/ 310454 h 927414"/>
                <a:gd name="connsiteX198" fmla="*/ 1155214 w 3024845"/>
                <a:gd name="connsiteY198" fmla="*/ 318021 h 927414"/>
                <a:gd name="connsiteX199" fmla="*/ 1159268 w 3024845"/>
                <a:gd name="connsiteY199" fmla="*/ 348285 h 927414"/>
                <a:gd name="connsiteX200" fmla="*/ 1160028 w 3024845"/>
                <a:gd name="connsiteY200" fmla="*/ 348285 h 927414"/>
                <a:gd name="connsiteX201" fmla="*/ 1165348 w 3024845"/>
                <a:gd name="connsiteY201" fmla="*/ 348285 h 927414"/>
                <a:gd name="connsiteX202" fmla="*/ 1165348 w 3024845"/>
                <a:gd name="connsiteY202" fmla="*/ 349096 h 927414"/>
                <a:gd name="connsiteX203" fmla="*/ 1165348 w 3024845"/>
                <a:gd name="connsiteY203" fmla="*/ 354771 h 927414"/>
                <a:gd name="connsiteX204" fmla="*/ 1166361 w 3024845"/>
                <a:gd name="connsiteY204" fmla="*/ 354771 h 927414"/>
                <a:gd name="connsiteX205" fmla="*/ 1173454 w 3024845"/>
                <a:gd name="connsiteY205" fmla="*/ 354771 h 927414"/>
                <a:gd name="connsiteX206" fmla="*/ 1173454 w 3024845"/>
                <a:gd name="connsiteY206" fmla="*/ 385036 h 927414"/>
                <a:gd name="connsiteX207" fmla="*/ 1175481 w 3024845"/>
                <a:gd name="connsiteY207" fmla="*/ 385036 h 927414"/>
                <a:gd name="connsiteX208" fmla="*/ 1189668 w 3024845"/>
                <a:gd name="connsiteY208" fmla="*/ 385036 h 927414"/>
                <a:gd name="connsiteX209" fmla="*/ 1189668 w 3024845"/>
                <a:gd name="connsiteY209" fmla="*/ 408815 h 927414"/>
                <a:gd name="connsiteX210" fmla="*/ 1191695 w 3024845"/>
                <a:gd name="connsiteY210" fmla="*/ 410436 h 927414"/>
                <a:gd name="connsiteX211" fmla="*/ 1191695 w 3024845"/>
                <a:gd name="connsiteY211" fmla="*/ 421786 h 927414"/>
                <a:gd name="connsiteX212" fmla="*/ 1192455 w 3024845"/>
                <a:gd name="connsiteY212" fmla="*/ 421786 h 927414"/>
                <a:gd name="connsiteX213" fmla="*/ 1197775 w 3024845"/>
                <a:gd name="connsiteY213" fmla="*/ 421786 h 927414"/>
                <a:gd name="connsiteX214" fmla="*/ 1197775 w 3024845"/>
                <a:gd name="connsiteY214" fmla="*/ 445565 h 927414"/>
                <a:gd name="connsiteX215" fmla="*/ 1199041 w 3024845"/>
                <a:gd name="connsiteY215" fmla="*/ 445565 h 927414"/>
                <a:gd name="connsiteX216" fmla="*/ 1207908 w 3024845"/>
                <a:gd name="connsiteY216" fmla="*/ 445565 h 927414"/>
                <a:gd name="connsiteX217" fmla="*/ 1209935 w 3024845"/>
                <a:gd name="connsiteY217" fmla="*/ 449619 h 927414"/>
                <a:gd name="connsiteX218" fmla="*/ 1209935 w 3024845"/>
                <a:gd name="connsiteY218" fmla="*/ 462860 h 927414"/>
                <a:gd name="connsiteX219" fmla="*/ 1211455 w 3024845"/>
                <a:gd name="connsiteY219" fmla="*/ 460968 h 927414"/>
                <a:gd name="connsiteX220" fmla="*/ 1222095 w 3024845"/>
                <a:gd name="connsiteY220" fmla="*/ 447727 h 927414"/>
                <a:gd name="connsiteX221" fmla="*/ 1250469 w 3024845"/>
                <a:gd name="connsiteY221" fmla="*/ 447727 h 927414"/>
                <a:gd name="connsiteX222" fmla="*/ 1250469 w 3024845"/>
                <a:gd name="connsiteY222" fmla="*/ 534198 h 927414"/>
                <a:gd name="connsiteX223" fmla="*/ 1251229 w 3024845"/>
                <a:gd name="connsiteY223" fmla="*/ 534198 h 927414"/>
                <a:gd name="connsiteX224" fmla="*/ 1256549 w 3024845"/>
                <a:gd name="connsiteY224" fmla="*/ 534198 h 927414"/>
                <a:gd name="connsiteX225" fmla="*/ 1257309 w 3024845"/>
                <a:gd name="connsiteY225" fmla="*/ 532847 h 927414"/>
                <a:gd name="connsiteX226" fmla="*/ 1262629 w 3024845"/>
                <a:gd name="connsiteY226" fmla="*/ 523389 h 927414"/>
                <a:gd name="connsiteX227" fmla="*/ 1262629 w 3024845"/>
                <a:gd name="connsiteY227" fmla="*/ 525281 h 927414"/>
                <a:gd name="connsiteX228" fmla="*/ 1262629 w 3024845"/>
                <a:gd name="connsiteY228" fmla="*/ 538522 h 927414"/>
                <a:gd name="connsiteX229" fmla="*/ 1266682 w 3024845"/>
                <a:gd name="connsiteY229" fmla="*/ 493125 h 927414"/>
                <a:gd name="connsiteX230" fmla="*/ 1267442 w 3024845"/>
                <a:gd name="connsiteY230" fmla="*/ 493125 h 927414"/>
                <a:gd name="connsiteX231" fmla="*/ 1272762 w 3024845"/>
                <a:gd name="connsiteY231" fmla="*/ 493125 h 927414"/>
                <a:gd name="connsiteX232" fmla="*/ 1272762 w 3024845"/>
                <a:gd name="connsiteY232" fmla="*/ 428271 h 927414"/>
                <a:gd name="connsiteX233" fmla="*/ 1273776 w 3024845"/>
                <a:gd name="connsiteY233" fmla="*/ 428271 h 927414"/>
                <a:gd name="connsiteX234" fmla="*/ 1280869 w 3024845"/>
                <a:gd name="connsiteY234" fmla="*/ 428271 h 927414"/>
                <a:gd name="connsiteX235" fmla="*/ 1293029 w 3024845"/>
                <a:gd name="connsiteY235" fmla="*/ 385036 h 927414"/>
                <a:gd name="connsiteX236" fmla="*/ 1294296 w 3024845"/>
                <a:gd name="connsiteY236" fmla="*/ 385036 h 927414"/>
                <a:gd name="connsiteX237" fmla="*/ 1303163 w 3024845"/>
                <a:gd name="connsiteY237" fmla="*/ 385036 h 927414"/>
                <a:gd name="connsiteX238" fmla="*/ 1313296 w 3024845"/>
                <a:gd name="connsiteY238" fmla="*/ 428271 h 927414"/>
                <a:gd name="connsiteX239" fmla="*/ 1314309 w 3024845"/>
                <a:gd name="connsiteY239" fmla="*/ 428271 h 927414"/>
                <a:gd name="connsiteX240" fmla="*/ 1321403 w 3024845"/>
                <a:gd name="connsiteY240" fmla="*/ 428271 h 927414"/>
                <a:gd name="connsiteX241" fmla="*/ 1321403 w 3024845"/>
                <a:gd name="connsiteY241" fmla="*/ 467183 h 927414"/>
                <a:gd name="connsiteX242" fmla="*/ 1323176 w 3024845"/>
                <a:gd name="connsiteY242" fmla="*/ 467183 h 927414"/>
                <a:gd name="connsiteX243" fmla="*/ 1335590 w 3024845"/>
                <a:gd name="connsiteY243" fmla="*/ 467183 h 927414"/>
                <a:gd name="connsiteX244" fmla="*/ 1335590 w 3024845"/>
                <a:gd name="connsiteY244" fmla="*/ 469345 h 927414"/>
                <a:gd name="connsiteX245" fmla="*/ 1335590 w 3024845"/>
                <a:gd name="connsiteY245" fmla="*/ 484477 h 927414"/>
                <a:gd name="connsiteX246" fmla="*/ 1339643 w 3024845"/>
                <a:gd name="connsiteY246" fmla="*/ 482316 h 927414"/>
                <a:gd name="connsiteX247" fmla="*/ 1339643 w 3024845"/>
                <a:gd name="connsiteY247" fmla="*/ 467183 h 927414"/>
                <a:gd name="connsiteX248" fmla="*/ 1341163 w 3024845"/>
                <a:gd name="connsiteY248" fmla="*/ 467183 h 927414"/>
                <a:gd name="connsiteX249" fmla="*/ 1351803 w 3024845"/>
                <a:gd name="connsiteY249" fmla="*/ 467183 h 927414"/>
                <a:gd name="connsiteX250" fmla="*/ 1351803 w 3024845"/>
                <a:gd name="connsiteY250" fmla="*/ 468804 h 927414"/>
                <a:gd name="connsiteX251" fmla="*/ 1351803 w 3024845"/>
                <a:gd name="connsiteY251" fmla="*/ 480154 h 927414"/>
                <a:gd name="connsiteX252" fmla="*/ 1382204 w 3024845"/>
                <a:gd name="connsiteY252" fmla="*/ 480154 h 927414"/>
                <a:gd name="connsiteX253" fmla="*/ 1382204 w 3024845"/>
                <a:gd name="connsiteY253" fmla="*/ 443404 h 927414"/>
                <a:gd name="connsiteX254" fmla="*/ 1383470 w 3024845"/>
                <a:gd name="connsiteY254" fmla="*/ 443404 h 927414"/>
                <a:gd name="connsiteX255" fmla="*/ 1392337 w 3024845"/>
                <a:gd name="connsiteY255" fmla="*/ 443404 h 927414"/>
                <a:gd name="connsiteX256" fmla="*/ 1392337 w 3024845"/>
                <a:gd name="connsiteY256" fmla="*/ 465021 h 927414"/>
                <a:gd name="connsiteX257" fmla="*/ 1394364 w 3024845"/>
                <a:gd name="connsiteY257" fmla="*/ 432595 h 927414"/>
                <a:gd name="connsiteX258" fmla="*/ 1416657 w 3024845"/>
                <a:gd name="connsiteY258" fmla="*/ 432595 h 927414"/>
                <a:gd name="connsiteX259" fmla="*/ 1416657 w 3024845"/>
                <a:gd name="connsiteY259" fmla="*/ 430973 h 927414"/>
                <a:gd name="connsiteX260" fmla="*/ 1416657 w 3024845"/>
                <a:gd name="connsiteY260" fmla="*/ 419624 h 927414"/>
                <a:gd name="connsiteX261" fmla="*/ 1417417 w 3024845"/>
                <a:gd name="connsiteY261" fmla="*/ 419624 h 927414"/>
                <a:gd name="connsiteX262" fmla="*/ 1422737 w 3024845"/>
                <a:gd name="connsiteY262" fmla="*/ 419624 h 927414"/>
                <a:gd name="connsiteX263" fmla="*/ 1422737 w 3024845"/>
                <a:gd name="connsiteY263" fmla="*/ 417733 h 927414"/>
                <a:gd name="connsiteX264" fmla="*/ 1422737 w 3024845"/>
                <a:gd name="connsiteY264" fmla="*/ 404492 h 927414"/>
                <a:gd name="connsiteX265" fmla="*/ 1426791 w 3024845"/>
                <a:gd name="connsiteY265" fmla="*/ 410977 h 927414"/>
                <a:gd name="connsiteX266" fmla="*/ 1429071 w 3024845"/>
                <a:gd name="connsiteY266" fmla="*/ 410977 h 927414"/>
                <a:gd name="connsiteX267" fmla="*/ 1445031 w 3024845"/>
                <a:gd name="connsiteY267" fmla="*/ 410977 h 927414"/>
                <a:gd name="connsiteX268" fmla="*/ 1445031 w 3024845"/>
                <a:gd name="connsiteY268" fmla="*/ 410166 h 927414"/>
                <a:gd name="connsiteX269" fmla="*/ 1445031 w 3024845"/>
                <a:gd name="connsiteY269" fmla="*/ 404492 h 927414"/>
                <a:gd name="connsiteX270" fmla="*/ 1445791 w 3024845"/>
                <a:gd name="connsiteY270" fmla="*/ 404492 h 927414"/>
                <a:gd name="connsiteX271" fmla="*/ 1451111 w 3024845"/>
                <a:gd name="connsiteY271" fmla="*/ 404492 h 927414"/>
                <a:gd name="connsiteX272" fmla="*/ 1451111 w 3024845"/>
                <a:gd name="connsiteY272" fmla="*/ 405843 h 927414"/>
                <a:gd name="connsiteX273" fmla="*/ 1451111 w 3024845"/>
                <a:gd name="connsiteY273" fmla="*/ 415301 h 927414"/>
                <a:gd name="connsiteX274" fmla="*/ 1489618 w 3024845"/>
                <a:gd name="connsiteY274" fmla="*/ 415301 h 927414"/>
                <a:gd name="connsiteX275" fmla="*/ 1489618 w 3024845"/>
                <a:gd name="connsiteY275" fmla="*/ 553654 h 927414"/>
                <a:gd name="connsiteX276" fmla="*/ 1491138 w 3024845"/>
                <a:gd name="connsiteY276" fmla="*/ 553654 h 927414"/>
                <a:gd name="connsiteX277" fmla="*/ 1501778 w 3024845"/>
                <a:gd name="connsiteY277" fmla="*/ 553654 h 927414"/>
                <a:gd name="connsiteX278" fmla="*/ 1501778 w 3024845"/>
                <a:gd name="connsiteY278" fmla="*/ 540684 h 927414"/>
                <a:gd name="connsiteX279" fmla="*/ 1505832 w 3024845"/>
                <a:gd name="connsiteY279" fmla="*/ 540684 h 927414"/>
                <a:gd name="connsiteX280" fmla="*/ 1505832 w 3024845"/>
                <a:gd name="connsiteY280" fmla="*/ 553654 h 927414"/>
                <a:gd name="connsiteX281" fmla="*/ 1536232 w 3024845"/>
                <a:gd name="connsiteY281" fmla="*/ 553654 h 927414"/>
                <a:gd name="connsiteX282" fmla="*/ 1536232 w 3024845"/>
                <a:gd name="connsiteY282" fmla="*/ 523389 h 927414"/>
                <a:gd name="connsiteX283" fmla="*/ 1548392 w 3024845"/>
                <a:gd name="connsiteY283" fmla="*/ 523389 h 927414"/>
                <a:gd name="connsiteX284" fmla="*/ 1560552 w 3024845"/>
                <a:gd name="connsiteY284" fmla="*/ 521228 h 927414"/>
                <a:gd name="connsiteX285" fmla="*/ 1564606 w 3024845"/>
                <a:gd name="connsiteY285" fmla="*/ 523389 h 927414"/>
                <a:gd name="connsiteX286" fmla="*/ 1574739 w 3024845"/>
                <a:gd name="connsiteY286" fmla="*/ 523389 h 927414"/>
                <a:gd name="connsiteX287" fmla="*/ 1574739 w 3024845"/>
                <a:gd name="connsiteY287" fmla="*/ 553654 h 927414"/>
                <a:gd name="connsiteX288" fmla="*/ 1582846 w 3024845"/>
                <a:gd name="connsiteY288" fmla="*/ 553654 h 927414"/>
                <a:gd name="connsiteX289" fmla="*/ 1582846 w 3024845"/>
                <a:gd name="connsiteY289" fmla="*/ 570949 h 927414"/>
                <a:gd name="connsiteX290" fmla="*/ 1592182 w 3024845"/>
                <a:gd name="connsiteY290" fmla="*/ 571854 h 927414"/>
                <a:gd name="connsiteX291" fmla="*/ 1605140 w 3024845"/>
                <a:gd name="connsiteY291" fmla="*/ 571854 h 927414"/>
                <a:gd name="connsiteX292" fmla="*/ 1605140 w 3024845"/>
                <a:gd name="connsiteY292" fmla="*/ 555816 h 927414"/>
                <a:gd name="connsiteX293" fmla="*/ 1673096 w 3024845"/>
                <a:gd name="connsiteY293" fmla="*/ 555816 h 927414"/>
                <a:gd name="connsiteX294" fmla="*/ 1673096 w 3024845"/>
                <a:gd name="connsiteY294" fmla="*/ 470563 h 927414"/>
                <a:gd name="connsiteX295" fmla="*/ 1745104 w 3024845"/>
                <a:gd name="connsiteY295" fmla="*/ 470563 h 927414"/>
                <a:gd name="connsiteX296" fmla="*/ 1745104 w 3024845"/>
                <a:gd name="connsiteY296" fmla="*/ 549331 h 927414"/>
                <a:gd name="connsiteX297" fmla="*/ 1747008 w 3024845"/>
                <a:gd name="connsiteY297" fmla="*/ 549331 h 927414"/>
                <a:gd name="connsiteX298" fmla="*/ 1748250 w 3024845"/>
                <a:gd name="connsiteY298" fmla="*/ 571854 h 927414"/>
                <a:gd name="connsiteX299" fmla="*/ 1757926 w 3024845"/>
                <a:gd name="connsiteY299" fmla="*/ 571854 h 927414"/>
                <a:gd name="connsiteX300" fmla="*/ 1759168 w 3024845"/>
                <a:gd name="connsiteY300" fmla="*/ 549331 h 927414"/>
                <a:gd name="connsiteX301" fmla="*/ 1765248 w 3024845"/>
                <a:gd name="connsiteY301" fmla="*/ 549331 h 927414"/>
                <a:gd name="connsiteX302" fmla="*/ 1766490 w 3024845"/>
                <a:gd name="connsiteY302" fmla="*/ 571854 h 927414"/>
                <a:gd name="connsiteX303" fmla="*/ 1817112 w 3024845"/>
                <a:gd name="connsiteY303" fmla="*/ 571854 h 927414"/>
                <a:gd name="connsiteX304" fmla="*/ 1817112 w 3024845"/>
                <a:gd name="connsiteY304" fmla="*/ 408826 h 927414"/>
                <a:gd name="connsiteX305" fmla="*/ 2014439 w 3024845"/>
                <a:gd name="connsiteY305" fmla="*/ 408826 h 927414"/>
                <a:gd name="connsiteX306" fmla="*/ 2014439 w 3024845"/>
                <a:gd name="connsiteY306" fmla="*/ 571854 h 927414"/>
                <a:gd name="connsiteX307" fmla="*/ 2033136 w 3024845"/>
                <a:gd name="connsiteY307" fmla="*/ 571854 h 927414"/>
                <a:gd name="connsiteX308" fmla="*/ 2033136 w 3024845"/>
                <a:gd name="connsiteY308" fmla="*/ 489161 h 927414"/>
                <a:gd name="connsiteX309" fmla="*/ 2128256 w 3024845"/>
                <a:gd name="connsiteY309" fmla="*/ 489161 h 927414"/>
                <a:gd name="connsiteX310" fmla="*/ 2146266 w 3024845"/>
                <a:gd name="connsiteY310" fmla="*/ 239 h 927414"/>
                <a:gd name="connsiteX311" fmla="*/ 2180720 w 3024845"/>
                <a:gd name="connsiteY311" fmla="*/ 423948 h 927414"/>
                <a:gd name="connsiteX312" fmla="*/ 2245574 w 3024845"/>
                <a:gd name="connsiteY312" fmla="*/ 423948 h 927414"/>
                <a:gd name="connsiteX313" fmla="*/ 2245574 w 3024845"/>
                <a:gd name="connsiteY313" fmla="*/ 499610 h 927414"/>
                <a:gd name="connsiteX314" fmla="*/ 2253681 w 3024845"/>
                <a:gd name="connsiteY314" fmla="*/ 499610 h 927414"/>
                <a:gd name="connsiteX315" fmla="*/ 2255708 w 3024845"/>
                <a:gd name="connsiteY315" fmla="*/ 493125 h 927414"/>
                <a:gd name="connsiteX316" fmla="*/ 2261788 w 3024845"/>
                <a:gd name="connsiteY316" fmla="*/ 493125 h 927414"/>
                <a:gd name="connsiteX317" fmla="*/ 2263815 w 3024845"/>
                <a:gd name="connsiteY317" fmla="*/ 501772 h 927414"/>
                <a:gd name="connsiteX318" fmla="*/ 2275975 w 3024845"/>
                <a:gd name="connsiteY318" fmla="*/ 501772 h 927414"/>
                <a:gd name="connsiteX319" fmla="*/ 2275975 w 3024845"/>
                <a:gd name="connsiteY319" fmla="*/ 495286 h 927414"/>
                <a:gd name="connsiteX320" fmla="*/ 2298268 w 3024845"/>
                <a:gd name="connsiteY320" fmla="*/ 495286 h 927414"/>
                <a:gd name="connsiteX321" fmla="*/ 2298268 w 3024845"/>
                <a:gd name="connsiteY321" fmla="*/ 501772 h 927414"/>
                <a:gd name="connsiteX322" fmla="*/ 2318535 w 3024845"/>
                <a:gd name="connsiteY322" fmla="*/ 501772 h 927414"/>
                <a:gd name="connsiteX323" fmla="*/ 2318535 w 3024845"/>
                <a:gd name="connsiteY323" fmla="*/ 547169 h 927414"/>
                <a:gd name="connsiteX324" fmla="*/ 2332722 w 3024845"/>
                <a:gd name="connsiteY324" fmla="*/ 547169 h 927414"/>
                <a:gd name="connsiteX325" fmla="*/ 2332722 w 3024845"/>
                <a:gd name="connsiteY325" fmla="*/ 534198 h 927414"/>
                <a:gd name="connsiteX326" fmla="*/ 2348936 w 3024845"/>
                <a:gd name="connsiteY326" fmla="*/ 534198 h 927414"/>
                <a:gd name="connsiteX327" fmla="*/ 2348936 w 3024845"/>
                <a:gd name="connsiteY327" fmla="*/ 354771 h 927414"/>
                <a:gd name="connsiteX328" fmla="*/ 2355016 w 3024845"/>
                <a:gd name="connsiteY328" fmla="*/ 348285 h 927414"/>
                <a:gd name="connsiteX329" fmla="*/ 2427977 w 3024845"/>
                <a:gd name="connsiteY329" fmla="*/ 348285 h 927414"/>
                <a:gd name="connsiteX330" fmla="*/ 2427977 w 3024845"/>
                <a:gd name="connsiteY330" fmla="*/ 356933 h 927414"/>
                <a:gd name="connsiteX331" fmla="*/ 2438110 w 3024845"/>
                <a:gd name="connsiteY331" fmla="*/ 356933 h 927414"/>
                <a:gd name="connsiteX332" fmla="*/ 2438110 w 3024845"/>
                <a:gd name="connsiteY332" fmla="*/ 471507 h 927414"/>
                <a:gd name="connsiteX333" fmla="*/ 2460404 w 3024845"/>
                <a:gd name="connsiteY333" fmla="*/ 471507 h 927414"/>
                <a:gd name="connsiteX334" fmla="*/ 2460404 w 3024845"/>
                <a:gd name="connsiteY334" fmla="*/ 404492 h 927414"/>
                <a:gd name="connsiteX335" fmla="*/ 2486751 w 3024845"/>
                <a:gd name="connsiteY335" fmla="*/ 404492 h 927414"/>
                <a:gd name="connsiteX336" fmla="*/ 2490804 w 3024845"/>
                <a:gd name="connsiteY336" fmla="*/ 400168 h 927414"/>
                <a:gd name="connsiteX337" fmla="*/ 2498911 w 3024845"/>
                <a:gd name="connsiteY337" fmla="*/ 400168 h 927414"/>
                <a:gd name="connsiteX338" fmla="*/ 2502964 w 3024845"/>
                <a:gd name="connsiteY338" fmla="*/ 404492 h 927414"/>
                <a:gd name="connsiteX339" fmla="*/ 2525258 w 3024845"/>
                <a:gd name="connsiteY339" fmla="*/ 404492 h 927414"/>
                <a:gd name="connsiteX340" fmla="*/ 2525258 w 3024845"/>
                <a:gd name="connsiteY340" fmla="*/ 287756 h 927414"/>
                <a:gd name="connsiteX341" fmla="*/ 2582005 w 3024845"/>
                <a:gd name="connsiteY341" fmla="*/ 276947 h 927414"/>
                <a:gd name="connsiteX342" fmla="*/ 2582005 w 3024845"/>
                <a:gd name="connsiteY342" fmla="*/ 278028 h 927414"/>
                <a:gd name="connsiteX343" fmla="*/ 2582005 w 3024845"/>
                <a:gd name="connsiteY343" fmla="*/ 285594 h 927414"/>
                <a:gd name="connsiteX344" fmla="*/ 2608352 w 3024845"/>
                <a:gd name="connsiteY344" fmla="*/ 285594 h 927414"/>
                <a:gd name="connsiteX345" fmla="*/ 2608352 w 3024845"/>
                <a:gd name="connsiteY345" fmla="*/ 540684 h 927414"/>
                <a:gd name="connsiteX346" fmla="*/ 2630646 w 3024845"/>
                <a:gd name="connsiteY346" fmla="*/ 540684 h 927414"/>
                <a:gd name="connsiteX347" fmla="*/ 2630646 w 3024845"/>
                <a:gd name="connsiteY347" fmla="*/ 536360 h 927414"/>
                <a:gd name="connsiteX348" fmla="*/ 2642806 w 3024845"/>
                <a:gd name="connsiteY348" fmla="*/ 536360 h 927414"/>
                <a:gd name="connsiteX349" fmla="*/ 2642806 w 3024845"/>
                <a:gd name="connsiteY349" fmla="*/ 540684 h 927414"/>
                <a:gd name="connsiteX350" fmla="*/ 2667126 w 3024845"/>
                <a:gd name="connsiteY350" fmla="*/ 540684 h 927414"/>
                <a:gd name="connsiteX351" fmla="*/ 2667126 w 3024845"/>
                <a:gd name="connsiteY351" fmla="*/ 527713 h 927414"/>
                <a:gd name="connsiteX352" fmla="*/ 2695500 w 3024845"/>
                <a:gd name="connsiteY352" fmla="*/ 527713 h 927414"/>
                <a:gd name="connsiteX353" fmla="*/ 2707660 w 3024845"/>
                <a:gd name="connsiteY353" fmla="*/ 523389 h 927414"/>
                <a:gd name="connsiteX354" fmla="*/ 2727927 w 3024845"/>
                <a:gd name="connsiteY354" fmla="*/ 527713 h 927414"/>
                <a:gd name="connsiteX355" fmla="*/ 2727927 w 3024845"/>
                <a:gd name="connsiteY355" fmla="*/ 510419 h 927414"/>
                <a:gd name="connsiteX356" fmla="*/ 2736034 w 3024845"/>
                <a:gd name="connsiteY356" fmla="*/ 510419 h 927414"/>
                <a:gd name="connsiteX357" fmla="*/ 2736034 w 3024845"/>
                <a:gd name="connsiteY357" fmla="*/ 497448 h 927414"/>
                <a:gd name="connsiteX358" fmla="*/ 2792781 w 3024845"/>
                <a:gd name="connsiteY358" fmla="*/ 497448 h 927414"/>
                <a:gd name="connsiteX359" fmla="*/ 2792781 w 3024845"/>
                <a:gd name="connsiteY359" fmla="*/ 467183 h 927414"/>
                <a:gd name="connsiteX360" fmla="*/ 2811021 w 3024845"/>
                <a:gd name="connsiteY360" fmla="*/ 467183 h 927414"/>
                <a:gd name="connsiteX361" fmla="*/ 2811021 w 3024845"/>
                <a:gd name="connsiteY361" fmla="*/ 460698 h 927414"/>
                <a:gd name="connsiteX362" fmla="*/ 2823181 w 3024845"/>
                <a:gd name="connsiteY362" fmla="*/ 460698 h 927414"/>
                <a:gd name="connsiteX363" fmla="*/ 2823181 w 3024845"/>
                <a:gd name="connsiteY363" fmla="*/ 467183 h 927414"/>
                <a:gd name="connsiteX364" fmla="*/ 2839395 w 3024845"/>
                <a:gd name="connsiteY364" fmla="*/ 467183 h 927414"/>
                <a:gd name="connsiteX365" fmla="*/ 2839395 w 3024845"/>
                <a:gd name="connsiteY365" fmla="*/ 516904 h 927414"/>
                <a:gd name="connsiteX366" fmla="*/ 2871822 w 3024845"/>
                <a:gd name="connsiteY366" fmla="*/ 516904 h 927414"/>
                <a:gd name="connsiteX367" fmla="*/ 2871822 w 3024845"/>
                <a:gd name="connsiteY367" fmla="*/ 490963 h 927414"/>
                <a:gd name="connsiteX368" fmla="*/ 2910329 w 3024845"/>
                <a:gd name="connsiteY368" fmla="*/ 490963 h 927414"/>
                <a:gd name="connsiteX369" fmla="*/ 2910329 w 3024845"/>
                <a:gd name="connsiteY369" fmla="*/ 460698 h 927414"/>
                <a:gd name="connsiteX370" fmla="*/ 2958970 w 3024845"/>
                <a:gd name="connsiteY370" fmla="*/ 460698 h 927414"/>
                <a:gd name="connsiteX371" fmla="*/ 2958970 w 3024845"/>
                <a:gd name="connsiteY371" fmla="*/ 571854 h 927414"/>
                <a:gd name="connsiteX372" fmla="*/ 2958970 w 3024845"/>
                <a:gd name="connsiteY372" fmla="*/ 585633 h 927414"/>
                <a:gd name="connsiteX373" fmla="*/ 3024845 w 3024845"/>
                <a:gd name="connsiteY373" fmla="*/ 585633 h 927414"/>
                <a:gd name="connsiteX374" fmla="*/ 3024845 w 3024845"/>
                <a:gd name="connsiteY374" fmla="*/ 927414 h 927414"/>
                <a:gd name="connsiteX375" fmla="*/ 2054 w 3024845"/>
                <a:gd name="connsiteY375" fmla="*/ 925081 h 927414"/>
                <a:gd name="connsiteX376" fmla="*/ 0 w 3024845"/>
                <a:gd name="connsiteY376" fmla="*/ 490963 h 927414"/>
                <a:gd name="connsiteX377" fmla="*/ 20267 w 3024845"/>
                <a:gd name="connsiteY377" fmla="*/ 490963 h 927414"/>
                <a:gd name="connsiteX378" fmla="*/ 20774 w 3024845"/>
                <a:gd name="connsiteY378" fmla="*/ 489882 h 927414"/>
                <a:gd name="connsiteX379" fmla="*/ 24320 w 3024845"/>
                <a:gd name="connsiteY379" fmla="*/ 482316 h 927414"/>
                <a:gd name="connsiteX380" fmla="*/ 26094 w 3024845"/>
                <a:gd name="connsiteY380" fmla="*/ 482586 h 927414"/>
                <a:gd name="connsiteX381" fmla="*/ 38507 w 3024845"/>
                <a:gd name="connsiteY381" fmla="*/ 484477 h 927414"/>
                <a:gd name="connsiteX382" fmla="*/ 39014 w 3024845"/>
                <a:gd name="connsiteY382" fmla="*/ 485829 h 927414"/>
                <a:gd name="connsiteX383" fmla="*/ 42560 w 3024845"/>
                <a:gd name="connsiteY383" fmla="*/ 495286 h 927414"/>
                <a:gd name="connsiteX384" fmla="*/ 68907 w 3024845"/>
                <a:gd name="connsiteY384" fmla="*/ 497448 h 927414"/>
                <a:gd name="connsiteX385" fmla="*/ 68907 w 3024845"/>
                <a:gd name="connsiteY385" fmla="*/ 374227 h 927414"/>
                <a:gd name="connsiteX386" fmla="*/ 70934 w 3024845"/>
                <a:gd name="connsiteY386" fmla="*/ 374227 h 927414"/>
                <a:gd name="connsiteX387" fmla="*/ 85121 w 3024845"/>
                <a:gd name="connsiteY387" fmla="*/ 374227 h 927414"/>
                <a:gd name="connsiteX388" fmla="*/ 85121 w 3024845"/>
                <a:gd name="connsiteY388" fmla="*/ 238035 h 927414"/>
                <a:gd name="connsiteX389" fmla="*/ 86894 w 3024845"/>
                <a:gd name="connsiteY389" fmla="*/ 238035 h 927414"/>
                <a:gd name="connsiteX390" fmla="*/ 99308 w 3024845"/>
                <a:gd name="connsiteY390" fmla="*/ 238035 h 927414"/>
                <a:gd name="connsiteX391" fmla="*/ 99308 w 3024845"/>
                <a:gd name="connsiteY391" fmla="*/ 123461 h 927414"/>
                <a:gd name="connsiteX392" fmla="*/ 103361 w 3024845"/>
                <a:gd name="connsiteY392" fmla="*/ 95357 h 927414"/>
                <a:gd name="connsiteX393" fmla="*/ 105388 w 3024845"/>
                <a:gd name="connsiteY393" fmla="*/ 95357 h 927414"/>
                <a:gd name="connsiteX394" fmla="*/ 119575 w 3024845"/>
                <a:gd name="connsiteY394" fmla="*/ 95357 h 927414"/>
                <a:gd name="connsiteX0" fmla="*/ 119575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393" fmla="*/ 119575 w 3024845"/>
                <a:gd name="connsiteY393" fmla="*/ 2161 h 834218"/>
                <a:gd name="connsiteX0" fmla="*/ 105388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20909 w 3024845"/>
                <a:gd name="connsiteY5" fmla="*/ 30265 h 834218"/>
                <a:gd name="connsiteX6" fmla="*/ 220909 w 3024845"/>
                <a:gd name="connsiteY6" fmla="*/ 144839 h 834218"/>
                <a:gd name="connsiteX7" fmla="*/ 223189 w 3024845"/>
                <a:gd name="connsiteY7" fmla="*/ 144839 h 834218"/>
                <a:gd name="connsiteX8" fmla="*/ 239150 w 3024845"/>
                <a:gd name="connsiteY8" fmla="*/ 144839 h 834218"/>
                <a:gd name="connsiteX9" fmla="*/ 239150 w 3024845"/>
                <a:gd name="connsiteY9" fmla="*/ 285354 h 834218"/>
                <a:gd name="connsiteX10" fmla="*/ 240670 w 3024845"/>
                <a:gd name="connsiteY10" fmla="*/ 285084 h 834218"/>
                <a:gd name="connsiteX11" fmla="*/ 251310 w 3024845"/>
                <a:gd name="connsiteY11" fmla="*/ 283193 h 834218"/>
                <a:gd name="connsiteX12" fmla="*/ 249283 w 3024845"/>
                <a:gd name="connsiteY12" fmla="*/ 371825 h 834218"/>
                <a:gd name="connsiteX13" fmla="*/ 250803 w 3024845"/>
                <a:gd name="connsiteY13" fmla="*/ 372096 h 834218"/>
                <a:gd name="connsiteX14" fmla="*/ 261443 w 3024845"/>
                <a:gd name="connsiteY14" fmla="*/ 373987 h 834218"/>
                <a:gd name="connsiteX15" fmla="*/ 261696 w 3024845"/>
                <a:gd name="connsiteY15" fmla="*/ 374798 h 834218"/>
                <a:gd name="connsiteX16" fmla="*/ 263470 w 3024845"/>
                <a:gd name="connsiteY16" fmla="*/ 380473 h 834218"/>
                <a:gd name="connsiteX17" fmla="*/ 264230 w 3024845"/>
                <a:gd name="connsiteY17" fmla="*/ 378041 h 834218"/>
                <a:gd name="connsiteX18" fmla="*/ 269550 w 3024845"/>
                <a:gd name="connsiteY18" fmla="*/ 361017 h 834218"/>
                <a:gd name="connsiteX19" fmla="*/ 271323 w 3024845"/>
                <a:gd name="connsiteY19" fmla="*/ 361017 h 834218"/>
                <a:gd name="connsiteX20" fmla="*/ 283737 w 3024845"/>
                <a:gd name="connsiteY20" fmla="*/ 361017 h 834218"/>
                <a:gd name="connsiteX21" fmla="*/ 283737 w 3024845"/>
                <a:gd name="connsiteY21" fmla="*/ 393443 h 834218"/>
                <a:gd name="connsiteX22" fmla="*/ 284750 w 3024845"/>
                <a:gd name="connsiteY22" fmla="*/ 393984 h 834218"/>
                <a:gd name="connsiteX23" fmla="*/ 291844 w 3024845"/>
                <a:gd name="connsiteY23" fmla="*/ 397767 h 834218"/>
                <a:gd name="connsiteX24" fmla="*/ 291844 w 3024845"/>
                <a:gd name="connsiteY24" fmla="*/ 399118 h 834218"/>
                <a:gd name="connsiteX25" fmla="*/ 291844 w 3024845"/>
                <a:gd name="connsiteY25" fmla="*/ 408576 h 834218"/>
                <a:gd name="connsiteX26" fmla="*/ 336431 w 3024845"/>
                <a:gd name="connsiteY26" fmla="*/ 408576 h 834218"/>
                <a:gd name="connsiteX27" fmla="*/ 336431 w 3024845"/>
                <a:gd name="connsiteY27" fmla="*/ 409657 h 834218"/>
                <a:gd name="connsiteX28" fmla="*/ 336431 w 3024845"/>
                <a:gd name="connsiteY28" fmla="*/ 417223 h 834218"/>
                <a:gd name="connsiteX29" fmla="*/ 338457 w 3024845"/>
                <a:gd name="connsiteY29" fmla="*/ 417223 h 834218"/>
                <a:gd name="connsiteX30" fmla="*/ 352644 w 3024845"/>
                <a:gd name="connsiteY30" fmla="*/ 417223 h 834218"/>
                <a:gd name="connsiteX31" fmla="*/ 352644 w 3024845"/>
                <a:gd name="connsiteY31" fmla="*/ 386958 h 834218"/>
                <a:gd name="connsiteX32" fmla="*/ 397231 w 3024845"/>
                <a:gd name="connsiteY32" fmla="*/ 386958 h 834218"/>
                <a:gd name="connsiteX33" fmla="*/ 397231 w 3024845"/>
                <a:gd name="connsiteY33" fmla="*/ 385607 h 834218"/>
                <a:gd name="connsiteX34" fmla="*/ 397231 w 3024845"/>
                <a:gd name="connsiteY34" fmla="*/ 376149 h 834218"/>
                <a:gd name="connsiteX35" fmla="*/ 398245 w 3024845"/>
                <a:gd name="connsiteY35" fmla="*/ 376149 h 834218"/>
                <a:gd name="connsiteX36" fmla="*/ 405338 w 3024845"/>
                <a:gd name="connsiteY36" fmla="*/ 376149 h 834218"/>
                <a:gd name="connsiteX37" fmla="*/ 405338 w 3024845"/>
                <a:gd name="connsiteY37" fmla="*/ 374258 h 834218"/>
                <a:gd name="connsiteX38" fmla="*/ 405338 w 3024845"/>
                <a:gd name="connsiteY38" fmla="*/ 361017 h 834218"/>
                <a:gd name="connsiteX39" fmla="*/ 406098 w 3024845"/>
                <a:gd name="connsiteY39" fmla="*/ 361017 h 834218"/>
                <a:gd name="connsiteX40" fmla="*/ 411418 w 3024845"/>
                <a:gd name="connsiteY40" fmla="*/ 361017 h 834218"/>
                <a:gd name="connsiteX41" fmla="*/ 411418 w 3024845"/>
                <a:gd name="connsiteY41" fmla="*/ 359936 h 834218"/>
                <a:gd name="connsiteX42" fmla="*/ 411418 w 3024845"/>
                <a:gd name="connsiteY42" fmla="*/ 352369 h 834218"/>
                <a:gd name="connsiteX43" fmla="*/ 413445 w 3024845"/>
                <a:gd name="connsiteY43" fmla="*/ 352369 h 834218"/>
                <a:gd name="connsiteX44" fmla="*/ 427632 w 3024845"/>
                <a:gd name="connsiteY44" fmla="*/ 352369 h 834218"/>
                <a:gd name="connsiteX45" fmla="*/ 427632 w 3024845"/>
                <a:gd name="connsiteY45" fmla="*/ 353450 h 834218"/>
                <a:gd name="connsiteX46" fmla="*/ 427632 w 3024845"/>
                <a:gd name="connsiteY46" fmla="*/ 361017 h 834218"/>
                <a:gd name="connsiteX47" fmla="*/ 449925 w 3024845"/>
                <a:gd name="connsiteY47" fmla="*/ 361017 h 834218"/>
                <a:gd name="connsiteX48" fmla="*/ 449925 w 3024845"/>
                <a:gd name="connsiteY48" fmla="*/ 359125 h 834218"/>
                <a:gd name="connsiteX49" fmla="*/ 449925 w 3024845"/>
                <a:gd name="connsiteY49" fmla="*/ 345884 h 834218"/>
                <a:gd name="connsiteX50" fmla="*/ 451699 w 3024845"/>
                <a:gd name="connsiteY50" fmla="*/ 345884 h 834218"/>
                <a:gd name="connsiteX51" fmla="*/ 464112 w 3024845"/>
                <a:gd name="connsiteY51" fmla="*/ 345884 h 834218"/>
                <a:gd name="connsiteX52" fmla="*/ 464112 w 3024845"/>
                <a:gd name="connsiteY52" fmla="*/ 369664 h 834218"/>
                <a:gd name="connsiteX53" fmla="*/ 465126 w 3024845"/>
                <a:gd name="connsiteY53" fmla="*/ 369664 h 834218"/>
                <a:gd name="connsiteX54" fmla="*/ 472219 w 3024845"/>
                <a:gd name="connsiteY54" fmla="*/ 369664 h 834218"/>
                <a:gd name="connsiteX55" fmla="*/ 472219 w 3024845"/>
                <a:gd name="connsiteY55" fmla="*/ 368583 h 834218"/>
                <a:gd name="connsiteX56" fmla="*/ 472219 w 3024845"/>
                <a:gd name="connsiteY56" fmla="*/ 361017 h 834218"/>
                <a:gd name="connsiteX57" fmla="*/ 473992 w 3024845"/>
                <a:gd name="connsiteY57" fmla="*/ 361017 h 834218"/>
                <a:gd name="connsiteX58" fmla="*/ 486406 w 3024845"/>
                <a:gd name="connsiteY58" fmla="*/ 361017 h 834218"/>
                <a:gd name="connsiteX59" fmla="*/ 486406 w 3024845"/>
                <a:gd name="connsiteY59" fmla="*/ 386958 h 834218"/>
                <a:gd name="connsiteX60" fmla="*/ 488433 w 3024845"/>
                <a:gd name="connsiteY60" fmla="*/ 386958 h 834218"/>
                <a:gd name="connsiteX61" fmla="*/ 502619 w 3024845"/>
                <a:gd name="connsiteY61" fmla="*/ 386958 h 834218"/>
                <a:gd name="connsiteX62" fmla="*/ 502619 w 3024845"/>
                <a:gd name="connsiteY62" fmla="*/ 388579 h 834218"/>
                <a:gd name="connsiteX63" fmla="*/ 502619 w 3024845"/>
                <a:gd name="connsiteY63" fmla="*/ 399929 h 834218"/>
                <a:gd name="connsiteX64" fmla="*/ 503379 w 3024845"/>
                <a:gd name="connsiteY64" fmla="*/ 399929 h 834218"/>
                <a:gd name="connsiteX65" fmla="*/ 508700 w 3024845"/>
                <a:gd name="connsiteY65" fmla="*/ 399929 h 834218"/>
                <a:gd name="connsiteX66" fmla="*/ 508700 w 3024845"/>
                <a:gd name="connsiteY66" fmla="*/ 399118 h 834218"/>
                <a:gd name="connsiteX67" fmla="*/ 508700 w 3024845"/>
                <a:gd name="connsiteY67" fmla="*/ 393443 h 834218"/>
                <a:gd name="connsiteX68" fmla="*/ 539100 w 3024845"/>
                <a:gd name="connsiteY68" fmla="*/ 393443 h 834218"/>
                <a:gd name="connsiteX69" fmla="*/ 539100 w 3024845"/>
                <a:gd name="connsiteY69" fmla="*/ 417223 h 834218"/>
                <a:gd name="connsiteX70" fmla="*/ 540113 w 3024845"/>
                <a:gd name="connsiteY70" fmla="*/ 417223 h 834218"/>
                <a:gd name="connsiteX71" fmla="*/ 547207 w 3024845"/>
                <a:gd name="connsiteY71" fmla="*/ 417223 h 834218"/>
                <a:gd name="connsiteX72" fmla="*/ 547207 w 3024845"/>
                <a:gd name="connsiteY72" fmla="*/ 418304 h 834218"/>
                <a:gd name="connsiteX73" fmla="*/ 547207 w 3024845"/>
                <a:gd name="connsiteY73" fmla="*/ 425870 h 834218"/>
                <a:gd name="connsiteX74" fmla="*/ 547967 w 3024845"/>
                <a:gd name="connsiteY74" fmla="*/ 425870 h 834218"/>
                <a:gd name="connsiteX75" fmla="*/ 553287 w 3024845"/>
                <a:gd name="connsiteY75" fmla="*/ 425870 h 834218"/>
                <a:gd name="connsiteX76" fmla="*/ 553287 w 3024845"/>
                <a:gd name="connsiteY76" fmla="*/ 423708 h 834218"/>
                <a:gd name="connsiteX77" fmla="*/ 553287 w 3024845"/>
                <a:gd name="connsiteY77" fmla="*/ 408576 h 834218"/>
                <a:gd name="connsiteX78" fmla="*/ 554300 w 3024845"/>
                <a:gd name="connsiteY78" fmla="*/ 408576 h 834218"/>
                <a:gd name="connsiteX79" fmla="*/ 561394 w 3024845"/>
                <a:gd name="connsiteY79" fmla="*/ 408576 h 834218"/>
                <a:gd name="connsiteX80" fmla="*/ 561394 w 3024845"/>
                <a:gd name="connsiteY80" fmla="*/ 409657 h 834218"/>
                <a:gd name="connsiteX81" fmla="*/ 561394 w 3024845"/>
                <a:gd name="connsiteY81" fmla="*/ 417223 h 834218"/>
                <a:gd name="connsiteX82" fmla="*/ 566714 w 3024845"/>
                <a:gd name="connsiteY82" fmla="*/ 415230 h 834218"/>
                <a:gd name="connsiteX83" fmla="*/ 567474 w 3024845"/>
                <a:gd name="connsiteY83" fmla="*/ 414250 h 834218"/>
                <a:gd name="connsiteX84" fmla="*/ 567474 w 3024845"/>
                <a:gd name="connsiteY84" fmla="*/ 408576 h 834218"/>
                <a:gd name="connsiteX85" fmla="*/ 605981 w 3024845"/>
                <a:gd name="connsiteY85" fmla="*/ 408576 h 834218"/>
                <a:gd name="connsiteX86" fmla="*/ 605981 w 3024845"/>
                <a:gd name="connsiteY86" fmla="*/ 432355 h 834218"/>
                <a:gd name="connsiteX87" fmla="*/ 608007 w 3024845"/>
                <a:gd name="connsiteY87" fmla="*/ 432355 h 834218"/>
                <a:gd name="connsiteX88" fmla="*/ 622194 w 3024845"/>
                <a:gd name="connsiteY88" fmla="*/ 432355 h 834218"/>
                <a:gd name="connsiteX89" fmla="*/ 622194 w 3024845"/>
                <a:gd name="connsiteY89" fmla="*/ 433436 h 834218"/>
                <a:gd name="connsiteX90" fmla="*/ 622194 w 3024845"/>
                <a:gd name="connsiteY90" fmla="*/ 441002 h 834218"/>
                <a:gd name="connsiteX91" fmla="*/ 623968 w 3024845"/>
                <a:gd name="connsiteY91" fmla="*/ 441002 h 834218"/>
                <a:gd name="connsiteX92" fmla="*/ 636381 w 3024845"/>
                <a:gd name="connsiteY92" fmla="*/ 441002 h 834218"/>
                <a:gd name="connsiteX93" fmla="*/ 636381 w 3024845"/>
                <a:gd name="connsiteY93" fmla="*/ 417223 h 834218"/>
                <a:gd name="connsiteX94" fmla="*/ 637394 w 3024845"/>
                <a:gd name="connsiteY94" fmla="*/ 417223 h 834218"/>
                <a:gd name="connsiteX95" fmla="*/ 644488 w 3024845"/>
                <a:gd name="connsiteY95" fmla="*/ 417223 h 834218"/>
                <a:gd name="connsiteX96" fmla="*/ 644488 w 3024845"/>
                <a:gd name="connsiteY96" fmla="*/ 384796 h 834218"/>
                <a:gd name="connsiteX97" fmla="*/ 645501 w 3024845"/>
                <a:gd name="connsiteY97" fmla="*/ 384796 h 834218"/>
                <a:gd name="connsiteX98" fmla="*/ 652595 w 3024845"/>
                <a:gd name="connsiteY98" fmla="*/ 384796 h 834218"/>
                <a:gd name="connsiteX99" fmla="*/ 652595 w 3024845"/>
                <a:gd name="connsiteY99" fmla="*/ 382905 h 834218"/>
                <a:gd name="connsiteX100" fmla="*/ 652595 w 3024845"/>
                <a:gd name="connsiteY100" fmla="*/ 369664 h 834218"/>
                <a:gd name="connsiteX101" fmla="*/ 651328 w 3024845"/>
                <a:gd name="connsiteY101" fmla="*/ 368042 h 834218"/>
                <a:gd name="connsiteX102" fmla="*/ 656648 w 3024845"/>
                <a:gd name="connsiteY102" fmla="*/ 356693 h 834218"/>
                <a:gd name="connsiteX103" fmla="*/ 664755 w 3024845"/>
                <a:gd name="connsiteY103" fmla="*/ 384796 h 834218"/>
                <a:gd name="connsiteX104" fmla="*/ 665515 w 3024845"/>
                <a:gd name="connsiteY104" fmla="*/ 384796 h 834218"/>
                <a:gd name="connsiteX105" fmla="*/ 670835 w 3024845"/>
                <a:gd name="connsiteY105" fmla="*/ 384796 h 834218"/>
                <a:gd name="connsiteX106" fmla="*/ 670835 w 3024845"/>
                <a:gd name="connsiteY106" fmla="*/ 278869 h 834218"/>
                <a:gd name="connsiteX107" fmla="*/ 672355 w 3024845"/>
                <a:gd name="connsiteY107" fmla="*/ 278869 h 834218"/>
                <a:gd name="connsiteX108" fmla="*/ 682995 w 3024845"/>
                <a:gd name="connsiteY108" fmla="*/ 278869 h 834218"/>
                <a:gd name="connsiteX109" fmla="*/ 682995 w 3024845"/>
                <a:gd name="connsiteY109" fmla="*/ 231310 h 834218"/>
                <a:gd name="connsiteX110" fmla="*/ 709342 w 3024845"/>
                <a:gd name="connsiteY110" fmla="*/ 231310 h 834218"/>
                <a:gd name="connsiteX111" fmla="*/ 709342 w 3024845"/>
                <a:gd name="connsiteY111" fmla="*/ 209692 h 834218"/>
                <a:gd name="connsiteX112" fmla="*/ 743796 w 3024845"/>
                <a:gd name="connsiteY112" fmla="*/ 209692 h 834218"/>
                <a:gd name="connsiteX113" fmla="*/ 743796 w 3024845"/>
                <a:gd name="connsiteY113" fmla="*/ 212124 h 834218"/>
                <a:gd name="connsiteX114" fmla="*/ 743796 w 3024845"/>
                <a:gd name="connsiteY114" fmla="*/ 229148 h 834218"/>
                <a:gd name="connsiteX115" fmla="*/ 746076 w 3024845"/>
                <a:gd name="connsiteY115" fmla="*/ 229148 h 834218"/>
                <a:gd name="connsiteX116" fmla="*/ 762036 w 3024845"/>
                <a:gd name="connsiteY116" fmla="*/ 229148 h 834218"/>
                <a:gd name="connsiteX117" fmla="*/ 762036 w 3024845"/>
                <a:gd name="connsiteY117" fmla="*/ 276707 h 834218"/>
                <a:gd name="connsiteX118" fmla="*/ 763049 w 3024845"/>
                <a:gd name="connsiteY118" fmla="*/ 276707 h 834218"/>
                <a:gd name="connsiteX119" fmla="*/ 770143 w 3024845"/>
                <a:gd name="connsiteY119" fmla="*/ 276707 h 834218"/>
                <a:gd name="connsiteX120" fmla="*/ 784330 w 3024845"/>
                <a:gd name="connsiteY120" fmla="*/ 281031 h 834218"/>
                <a:gd name="connsiteX121" fmla="*/ 784330 w 3024845"/>
                <a:gd name="connsiteY121" fmla="*/ 319943 h 834218"/>
                <a:gd name="connsiteX122" fmla="*/ 785343 w 3024845"/>
                <a:gd name="connsiteY122" fmla="*/ 319943 h 834218"/>
                <a:gd name="connsiteX123" fmla="*/ 792436 w 3024845"/>
                <a:gd name="connsiteY123" fmla="*/ 319943 h 834218"/>
                <a:gd name="connsiteX124" fmla="*/ 792436 w 3024845"/>
                <a:gd name="connsiteY124" fmla="*/ 321564 h 834218"/>
                <a:gd name="connsiteX125" fmla="*/ 792436 w 3024845"/>
                <a:gd name="connsiteY125" fmla="*/ 332913 h 834218"/>
                <a:gd name="connsiteX126" fmla="*/ 794463 w 3024845"/>
                <a:gd name="connsiteY126" fmla="*/ 332913 h 834218"/>
                <a:gd name="connsiteX127" fmla="*/ 808650 w 3024845"/>
                <a:gd name="connsiteY127" fmla="*/ 332913 h 834218"/>
                <a:gd name="connsiteX128" fmla="*/ 814730 w 3024845"/>
                <a:gd name="connsiteY128" fmla="*/ 339399 h 834218"/>
                <a:gd name="connsiteX129" fmla="*/ 814730 w 3024845"/>
                <a:gd name="connsiteY129" fmla="*/ 361017 h 834218"/>
                <a:gd name="connsiteX130" fmla="*/ 817010 w 3024845"/>
                <a:gd name="connsiteY130" fmla="*/ 361017 h 834218"/>
                <a:gd name="connsiteX131" fmla="*/ 832970 w 3024845"/>
                <a:gd name="connsiteY131" fmla="*/ 361017 h 834218"/>
                <a:gd name="connsiteX132" fmla="*/ 832970 w 3024845"/>
                <a:gd name="connsiteY132" fmla="*/ 362097 h 834218"/>
                <a:gd name="connsiteX133" fmla="*/ 832970 w 3024845"/>
                <a:gd name="connsiteY133" fmla="*/ 369664 h 834218"/>
                <a:gd name="connsiteX134" fmla="*/ 834237 w 3024845"/>
                <a:gd name="connsiteY134" fmla="*/ 369664 h 834218"/>
                <a:gd name="connsiteX135" fmla="*/ 843104 w 3024845"/>
                <a:gd name="connsiteY135" fmla="*/ 369664 h 834218"/>
                <a:gd name="connsiteX136" fmla="*/ 843104 w 3024845"/>
                <a:gd name="connsiteY136" fmla="*/ 371825 h 834218"/>
                <a:gd name="connsiteX137" fmla="*/ 843104 w 3024845"/>
                <a:gd name="connsiteY137" fmla="*/ 386958 h 834218"/>
                <a:gd name="connsiteX138" fmla="*/ 847157 w 3024845"/>
                <a:gd name="connsiteY138" fmla="*/ 385066 h 834218"/>
                <a:gd name="connsiteX139" fmla="*/ 847157 w 3024845"/>
                <a:gd name="connsiteY139" fmla="*/ 371825 h 834218"/>
                <a:gd name="connsiteX140" fmla="*/ 848170 w 3024845"/>
                <a:gd name="connsiteY140" fmla="*/ 371825 h 834218"/>
                <a:gd name="connsiteX141" fmla="*/ 855264 w 3024845"/>
                <a:gd name="connsiteY141" fmla="*/ 371825 h 834218"/>
                <a:gd name="connsiteX142" fmla="*/ 855264 w 3024845"/>
                <a:gd name="connsiteY142" fmla="*/ 373447 h 834218"/>
                <a:gd name="connsiteX143" fmla="*/ 855264 w 3024845"/>
                <a:gd name="connsiteY143" fmla="*/ 384796 h 834218"/>
                <a:gd name="connsiteX144" fmla="*/ 856024 w 3024845"/>
                <a:gd name="connsiteY144" fmla="*/ 384796 h 834218"/>
                <a:gd name="connsiteX145" fmla="*/ 861344 w 3024845"/>
                <a:gd name="connsiteY145" fmla="*/ 384796 h 834218"/>
                <a:gd name="connsiteX146" fmla="*/ 909984 w 3024845"/>
                <a:gd name="connsiteY146" fmla="*/ 380473 h 834218"/>
                <a:gd name="connsiteX147" fmla="*/ 909984 w 3024845"/>
                <a:gd name="connsiteY147" fmla="*/ 381824 h 834218"/>
                <a:gd name="connsiteX148" fmla="*/ 909984 w 3024845"/>
                <a:gd name="connsiteY148" fmla="*/ 391281 h 834218"/>
                <a:gd name="connsiteX149" fmla="*/ 910744 w 3024845"/>
                <a:gd name="connsiteY149" fmla="*/ 391281 h 834218"/>
                <a:gd name="connsiteX150" fmla="*/ 916065 w 3024845"/>
                <a:gd name="connsiteY150" fmla="*/ 391281 h 834218"/>
                <a:gd name="connsiteX151" fmla="*/ 916065 w 3024845"/>
                <a:gd name="connsiteY151" fmla="*/ 393443 h 834218"/>
                <a:gd name="connsiteX152" fmla="*/ 916065 w 3024845"/>
                <a:gd name="connsiteY152" fmla="*/ 408576 h 834218"/>
                <a:gd name="connsiteX153" fmla="*/ 918091 w 3024845"/>
                <a:gd name="connsiteY153" fmla="*/ 407225 h 834218"/>
                <a:gd name="connsiteX154" fmla="*/ 932278 w 3024845"/>
                <a:gd name="connsiteY154" fmla="*/ 397767 h 834218"/>
                <a:gd name="connsiteX155" fmla="*/ 938358 w 3024845"/>
                <a:gd name="connsiteY155" fmla="*/ 356693 h 834218"/>
                <a:gd name="connsiteX156" fmla="*/ 939118 w 3024845"/>
                <a:gd name="connsiteY156" fmla="*/ 356423 h 834218"/>
                <a:gd name="connsiteX157" fmla="*/ 944438 w 3024845"/>
                <a:gd name="connsiteY157" fmla="*/ 354531 h 834218"/>
                <a:gd name="connsiteX158" fmla="*/ 946465 w 3024845"/>
                <a:gd name="connsiteY158" fmla="*/ 285354 h 834218"/>
                <a:gd name="connsiteX159" fmla="*/ 948492 w 3024845"/>
                <a:gd name="connsiteY159" fmla="*/ 354531 h 834218"/>
                <a:gd name="connsiteX160" fmla="*/ 949252 w 3024845"/>
                <a:gd name="connsiteY160" fmla="*/ 354801 h 834218"/>
                <a:gd name="connsiteX161" fmla="*/ 954572 w 3024845"/>
                <a:gd name="connsiteY161" fmla="*/ 356693 h 834218"/>
                <a:gd name="connsiteX162" fmla="*/ 954572 w 3024845"/>
                <a:gd name="connsiteY162" fmla="*/ 270222 h 834218"/>
                <a:gd name="connsiteX163" fmla="*/ 958625 w 3024845"/>
                <a:gd name="connsiteY163" fmla="*/ 237795 h 834218"/>
                <a:gd name="connsiteX164" fmla="*/ 997132 w 3024845"/>
                <a:gd name="connsiteY164" fmla="*/ 237795 h 834218"/>
                <a:gd name="connsiteX165" fmla="*/ 997132 w 3024845"/>
                <a:gd name="connsiteY165" fmla="*/ 270222 h 834218"/>
                <a:gd name="connsiteX166" fmla="*/ 997892 w 3024845"/>
                <a:gd name="connsiteY166" fmla="*/ 270222 h 834218"/>
                <a:gd name="connsiteX167" fmla="*/ 1003212 w 3024845"/>
                <a:gd name="connsiteY167" fmla="*/ 270222 h 834218"/>
                <a:gd name="connsiteX168" fmla="*/ 1003212 w 3024845"/>
                <a:gd name="connsiteY168" fmla="*/ 188074 h 834218"/>
                <a:gd name="connsiteX169" fmla="*/ 1004986 w 3024845"/>
                <a:gd name="connsiteY169" fmla="*/ 188074 h 834218"/>
                <a:gd name="connsiteX170" fmla="*/ 1017399 w 3024845"/>
                <a:gd name="connsiteY170" fmla="*/ 188074 h 834218"/>
                <a:gd name="connsiteX171" fmla="*/ 1017399 w 3024845"/>
                <a:gd name="connsiteY171" fmla="*/ 186183 h 834218"/>
                <a:gd name="connsiteX172" fmla="*/ 1017399 w 3024845"/>
                <a:gd name="connsiteY172" fmla="*/ 172942 h 834218"/>
                <a:gd name="connsiteX173" fmla="*/ 1039693 w 3024845"/>
                <a:gd name="connsiteY173" fmla="*/ 172942 h 834218"/>
                <a:gd name="connsiteX174" fmla="*/ 1039693 w 3024845"/>
                <a:gd name="connsiteY174" fmla="*/ 171861 h 834218"/>
                <a:gd name="connsiteX175" fmla="*/ 1039693 w 3024845"/>
                <a:gd name="connsiteY175" fmla="*/ 164295 h 834218"/>
                <a:gd name="connsiteX176" fmla="*/ 1041466 w 3024845"/>
                <a:gd name="connsiteY176" fmla="*/ 164295 h 834218"/>
                <a:gd name="connsiteX177" fmla="*/ 1053880 w 3024845"/>
                <a:gd name="connsiteY177" fmla="*/ 164295 h 834218"/>
                <a:gd name="connsiteX178" fmla="*/ 1053880 w 3024845"/>
                <a:gd name="connsiteY178" fmla="*/ 165376 h 834218"/>
                <a:gd name="connsiteX179" fmla="*/ 1053880 w 3024845"/>
                <a:gd name="connsiteY179" fmla="*/ 172942 h 834218"/>
                <a:gd name="connsiteX180" fmla="*/ 1054640 w 3024845"/>
                <a:gd name="connsiteY180" fmla="*/ 172942 h 834218"/>
                <a:gd name="connsiteX181" fmla="*/ 1059960 w 3024845"/>
                <a:gd name="connsiteY181" fmla="*/ 172942 h 834218"/>
                <a:gd name="connsiteX182" fmla="*/ 1070093 w 3024845"/>
                <a:gd name="connsiteY182" fmla="*/ 168618 h 834218"/>
                <a:gd name="connsiteX183" fmla="*/ 1074146 w 3024845"/>
                <a:gd name="connsiteY183" fmla="*/ 171861 h 834218"/>
                <a:gd name="connsiteX184" fmla="*/ 1074146 w 3024845"/>
                <a:gd name="connsiteY184" fmla="*/ 164295 h 834218"/>
                <a:gd name="connsiteX185" fmla="*/ 1076426 w 3024845"/>
                <a:gd name="connsiteY185" fmla="*/ 164295 h 834218"/>
                <a:gd name="connsiteX186" fmla="*/ 1092387 w 3024845"/>
                <a:gd name="connsiteY186" fmla="*/ 164295 h 834218"/>
                <a:gd name="connsiteX187" fmla="*/ 1092387 w 3024845"/>
                <a:gd name="connsiteY187" fmla="*/ 165376 h 834218"/>
                <a:gd name="connsiteX188" fmla="*/ 1092387 w 3024845"/>
                <a:gd name="connsiteY188" fmla="*/ 172942 h 834218"/>
                <a:gd name="connsiteX189" fmla="*/ 1122787 w 3024845"/>
                <a:gd name="connsiteY189" fmla="*/ 172942 h 834218"/>
                <a:gd name="connsiteX190" fmla="*/ 1122787 w 3024845"/>
                <a:gd name="connsiteY190" fmla="*/ 174563 h 834218"/>
                <a:gd name="connsiteX191" fmla="*/ 1122787 w 3024845"/>
                <a:gd name="connsiteY191" fmla="*/ 185913 h 834218"/>
                <a:gd name="connsiteX192" fmla="*/ 1149134 w 3024845"/>
                <a:gd name="connsiteY192" fmla="*/ 185913 h 834218"/>
                <a:gd name="connsiteX193" fmla="*/ 1149134 w 3024845"/>
                <a:gd name="connsiteY193" fmla="*/ 216177 h 834218"/>
                <a:gd name="connsiteX194" fmla="*/ 1149894 w 3024845"/>
                <a:gd name="connsiteY194" fmla="*/ 216177 h 834218"/>
                <a:gd name="connsiteX195" fmla="*/ 1155214 w 3024845"/>
                <a:gd name="connsiteY195" fmla="*/ 216177 h 834218"/>
                <a:gd name="connsiteX196" fmla="*/ 1155214 w 3024845"/>
                <a:gd name="connsiteY196" fmla="*/ 217258 h 834218"/>
                <a:gd name="connsiteX197" fmla="*/ 1155214 w 3024845"/>
                <a:gd name="connsiteY197" fmla="*/ 224825 h 834218"/>
                <a:gd name="connsiteX198" fmla="*/ 1159268 w 3024845"/>
                <a:gd name="connsiteY198" fmla="*/ 255089 h 834218"/>
                <a:gd name="connsiteX199" fmla="*/ 1160028 w 3024845"/>
                <a:gd name="connsiteY199" fmla="*/ 255089 h 834218"/>
                <a:gd name="connsiteX200" fmla="*/ 1165348 w 3024845"/>
                <a:gd name="connsiteY200" fmla="*/ 255089 h 834218"/>
                <a:gd name="connsiteX201" fmla="*/ 1165348 w 3024845"/>
                <a:gd name="connsiteY201" fmla="*/ 255900 h 834218"/>
                <a:gd name="connsiteX202" fmla="*/ 1165348 w 3024845"/>
                <a:gd name="connsiteY202" fmla="*/ 261575 h 834218"/>
                <a:gd name="connsiteX203" fmla="*/ 1166361 w 3024845"/>
                <a:gd name="connsiteY203" fmla="*/ 261575 h 834218"/>
                <a:gd name="connsiteX204" fmla="*/ 1173454 w 3024845"/>
                <a:gd name="connsiteY204" fmla="*/ 261575 h 834218"/>
                <a:gd name="connsiteX205" fmla="*/ 1173454 w 3024845"/>
                <a:gd name="connsiteY205" fmla="*/ 291840 h 834218"/>
                <a:gd name="connsiteX206" fmla="*/ 1175481 w 3024845"/>
                <a:gd name="connsiteY206" fmla="*/ 291840 h 834218"/>
                <a:gd name="connsiteX207" fmla="*/ 1189668 w 3024845"/>
                <a:gd name="connsiteY207" fmla="*/ 291840 h 834218"/>
                <a:gd name="connsiteX208" fmla="*/ 1189668 w 3024845"/>
                <a:gd name="connsiteY208" fmla="*/ 315619 h 834218"/>
                <a:gd name="connsiteX209" fmla="*/ 1191695 w 3024845"/>
                <a:gd name="connsiteY209" fmla="*/ 317240 h 834218"/>
                <a:gd name="connsiteX210" fmla="*/ 1191695 w 3024845"/>
                <a:gd name="connsiteY210" fmla="*/ 328590 h 834218"/>
                <a:gd name="connsiteX211" fmla="*/ 1192455 w 3024845"/>
                <a:gd name="connsiteY211" fmla="*/ 328590 h 834218"/>
                <a:gd name="connsiteX212" fmla="*/ 1197775 w 3024845"/>
                <a:gd name="connsiteY212" fmla="*/ 328590 h 834218"/>
                <a:gd name="connsiteX213" fmla="*/ 1197775 w 3024845"/>
                <a:gd name="connsiteY213" fmla="*/ 352369 h 834218"/>
                <a:gd name="connsiteX214" fmla="*/ 1199041 w 3024845"/>
                <a:gd name="connsiteY214" fmla="*/ 352369 h 834218"/>
                <a:gd name="connsiteX215" fmla="*/ 1207908 w 3024845"/>
                <a:gd name="connsiteY215" fmla="*/ 352369 h 834218"/>
                <a:gd name="connsiteX216" fmla="*/ 1209935 w 3024845"/>
                <a:gd name="connsiteY216" fmla="*/ 356423 h 834218"/>
                <a:gd name="connsiteX217" fmla="*/ 1209935 w 3024845"/>
                <a:gd name="connsiteY217" fmla="*/ 369664 h 834218"/>
                <a:gd name="connsiteX218" fmla="*/ 1211455 w 3024845"/>
                <a:gd name="connsiteY218" fmla="*/ 367772 h 834218"/>
                <a:gd name="connsiteX219" fmla="*/ 1222095 w 3024845"/>
                <a:gd name="connsiteY219" fmla="*/ 354531 h 834218"/>
                <a:gd name="connsiteX220" fmla="*/ 1250469 w 3024845"/>
                <a:gd name="connsiteY220" fmla="*/ 354531 h 834218"/>
                <a:gd name="connsiteX221" fmla="*/ 1250469 w 3024845"/>
                <a:gd name="connsiteY221" fmla="*/ 441002 h 834218"/>
                <a:gd name="connsiteX222" fmla="*/ 1251229 w 3024845"/>
                <a:gd name="connsiteY222" fmla="*/ 441002 h 834218"/>
                <a:gd name="connsiteX223" fmla="*/ 1256549 w 3024845"/>
                <a:gd name="connsiteY223" fmla="*/ 441002 h 834218"/>
                <a:gd name="connsiteX224" fmla="*/ 1257309 w 3024845"/>
                <a:gd name="connsiteY224" fmla="*/ 439651 h 834218"/>
                <a:gd name="connsiteX225" fmla="*/ 1262629 w 3024845"/>
                <a:gd name="connsiteY225" fmla="*/ 430193 h 834218"/>
                <a:gd name="connsiteX226" fmla="*/ 1262629 w 3024845"/>
                <a:gd name="connsiteY226" fmla="*/ 432085 h 834218"/>
                <a:gd name="connsiteX227" fmla="*/ 1262629 w 3024845"/>
                <a:gd name="connsiteY227" fmla="*/ 445326 h 834218"/>
                <a:gd name="connsiteX228" fmla="*/ 1266682 w 3024845"/>
                <a:gd name="connsiteY228" fmla="*/ 399929 h 834218"/>
                <a:gd name="connsiteX229" fmla="*/ 1267442 w 3024845"/>
                <a:gd name="connsiteY229" fmla="*/ 399929 h 834218"/>
                <a:gd name="connsiteX230" fmla="*/ 1272762 w 3024845"/>
                <a:gd name="connsiteY230" fmla="*/ 399929 h 834218"/>
                <a:gd name="connsiteX231" fmla="*/ 1272762 w 3024845"/>
                <a:gd name="connsiteY231" fmla="*/ 335075 h 834218"/>
                <a:gd name="connsiteX232" fmla="*/ 1273776 w 3024845"/>
                <a:gd name="connsiteY232" fmla="*/ 335075 h 834218"/>
                <a:gd name="connsiteX233" fmla="*/ 1280869 w 3024845"/>
                <a:gd name="connsiteY233" fmla="*/ 335075 h 834218"/>
                <a:gd name="connsiteX234" fmla="*/ 1293029 w 3024845"/>
                <a:gd name="connsiteY234" fmla="*/ 291840 h 834218"/>
                <a:gd name="connsiteX235" fmla="*/ 1294296 w 3024845"/>
                <a:gd name="connsiteY235" fmla="*/ 291840 h 834218"/>
                <a:gd name="connsiteX236" fmla="*/ 1303163 w 3024845"/>
                <a:gd name="connsiteY236" fmla="*/ 291840 h 834218"/>
                <a:gd name="connsiteX237" fmla="*/ 1313296 w 3024845"/>
                <a:gd name="connsiteY237" fmla="*/ 335075 h 834218"/>
                <a:gd name="connsiteX238" fmla="*/ 1314309 w 3024845"/>
                <a:gd name="connsiteY238" fmla="*/ 335075 h 834218"/>
                <a:gd name="connsiteX239" fmla="*/ 1321403 w 3024845"/>
                <a:gd name="connsiteY239" fmla="*/ 335075 h 834218"/>
                <a:gd name="connsiteX240" fmla="*/ 1321403 w 3024845"/>
                <a:gd name="connsiteY240" fmla="*/ 373987 h 834218"/>
                <a:gd name="connsiteX241" fmla="*/ 1323176 w 3024845"/>
                <a:gd name="connsiteY241" fmla="*/ 373987 h 834218"/>
                <a:gd name="connsiteX242" fmla="*/ 1335590 w 3024845"/>
                <a:gd name="connsiteY242" fmla="*/ 373987 h 834218"/>
                <a:gd name="connsiteX243" fmla="*/ 1335590 w 3024845"/>
                <a:gd name="connsiteY243" fmla="*/ 376149 h 834218"/>
                <a:gd name="connsiteX244" fmla="*/ 1335590 w 3024845"/>
                <a:gd name="connsiteY244" fmla="*/ 391281 h 834218"/>
                <a:gd name="connsiteX245" fmla="*/ 1339643 w 3024845"/>
                <a:gd name="connsiteY245" fmla="*/ 389120 h 834218"/>
                <a:gd name="connsiteX246" fmla="*/ 1339643 w 3024845"/>
                <a:gd name="connsiteY246" fmla="*/ 373987 h 834218"/>
                <a:gd name="connsiteX247" fmla="*/ 1341163 w 3024845"/>
                <a:gd name="connsiteY247" fmla="*/ 373987 h 834218"/>
                <a:gd name="connsiteX248" fmla="*/ 1351803 w 3024845"/>
                <a:gd name="connsiteY248" fmla="*/ 373987 h 834218"/>
                <a:gd name="connsiteX249" fmla="*/ 1351803 w 3024845"/>
                <a:gd name="connsiteY249" fmla="*/ 375608 h 834218"/>
                <a:gd name="connsiteX250" fmla="*/ 1351803 w 3024845"/>
                <a:gd name="connsiteY250" fmla="*/ 386958 h 834218"/>
                <a:gd name="connsiteX251" fmla="*/ 1382204 w 3024845"/>
                <a:gd name="connsiteY251" fmla="*/ 386958 h 834218"/>
                <a:gd name="connsiteX252" fmla="*/ 1382204 w 3024845"/>
                <a:gd name="connsiteY252" fmla="*/ 350208 h 834218"/>
                <a:gd name="connsiteX253" fmla="*/ 1383470 w 3024845"/>
                <a:gd name="connsiteY253" fmla="*/ 350208 h 834218"/>
                <a:gd name="connsiteX254" fmla="*/ 1392337 w 3024845"/>
                <a:gd name="connsiteY254" fmla="*/ 350208 h 834218"/>
                <a:gd name="connsiteX255" fmla="*/ 1392337 w 3024845"/>
                <a:gd name="connsiteY255" fmla="*/ 371825 h 834218"/>
                <a:gd name="connsiteX256" fmla="*/ 1394364 w 3024845"/>
                <a:gd name="connsiteY256" fmla="*/ 339399 h 834218"/>
                <a:gd name="connsiteX257" fmla="*/ 1416657 w 3024845"/>
                <a:gd name="connsiteY257" fmla="*/ 339399 h 834218"/>
                <a:gd name="connsiteX258" fmla="*/ 1416657 w 3024845"/>
                <a:gd name="connsiteY258" fmla="*/ 337777 h 834218"/>
                <a:gd name="connsiteX259" fmla="*/ 1416657 w 3024845"/>
                <a:gd name="connsiteY259" fmla="*/ 326428 h 834218"/>
                <a:gd name="connsiteX260" fmla="*/ 1417417 w 3024845"/>
                <a:gd name="connsiteY260" fmla="*/ 326428 h 834218"/>
                <a:gd name="connsiteX261" fmla="*/ 1422737 w 3024845"/>
                <a:gd name="connsiteY261" fmla="*/ 326428 h 834218"/>
                <a:gd name="connsiteX262" fmla="*/ 1422737 w 3024845"/>
                <a:gd name="connsiteY262" fmla="*/ 324537 h 834218"/>
                <a:gd name="connsiteX263" fmla="*/ 1422737 w 3024845"/>
                <a:gd name="connsiteY263" fmla="*/ 311296 h 834218"/>
                <a:gd name="connsiteX264" fmla="*/ 1426791 w 3024845"/>
                <a:gd name="connsiteY264" fmla="*/ 317781 h 834218"/>
                <a:gd name="connsiteX265" fmla="*/ 1429071 w 3024845"/>
                <a:gd name="connsiteY265" fmla="*/ 317781 h 834218"/>
                <a:gd name="connsiteX266" fmla="*/ 1445031 w 3024845"/>
                <a:gd name="connsiteY266" fmla="*/ 317781 h 834218"/>
                <a:gd name="connsiteX267" fmla="*/ 1445031 w 3024845"/>
                <a:gd name="connsiteY267" fmla="*/ 316970 h 834218"/>
                <a:gd name="connsiteX268" fmla="*/ 1445031 w 3024845"/>
                <a:gd name="connsiteY268" fmla="*/ 311296 h 834218"/>
                <a:gd name="connsiteX269" fmla="*/ 1445791 w 3024845"/>
                <a:gd name="connsiteY269" fmla="*/ 311296 h 834218"/>
                <a:gd name="connsiteX270" fmla="*/ 1451111 w 3024845"/>
                <a:gd name="connsiteY270" fmla="*/ 311296 h 834218"/>
                <a:gd name="connsiteX271" fmla="*/ 1451111 w 3024845"/>
                <a:gd name="connsiteY271" fmla="*/ 312647 h 834218"/>
                <a:gd name="connsiteX272" fmla="*/ 1451111 w 3024845"/>
                <a:gd name="connsiteY272" fmla="*/ 322105 h 834218"/>
                <a:gd name="connsiteX273" fmla="*/ 1489618 w 3024845"/>
                <a:gd name="connsiteY273" fmla="*/ 322105 h 834218"/>
                <a:gd name="connsiteX274" fmla="*/ 1489618 w 3024845"/>
                <a:gd name="connsiteY274" fmla="*/ 460458 h 834218"/>
                <a:gd name="connsiteX275" fmla="*/ 1491138 w 3024845"/>
                <a:gd name="connsiteY275" fmla="*/ 460458 h 834218"/>
                <a:gd name="connsiteX276" fmla="*/ 1501778 w 3024845"/>
                <a:gd name="connsiteY276" fmla="*/ 460458 h 834218"/>
                <a:gd name="connsiteX277" fmla="*/ 1501778 w 3024845"/>
                <a:gd name="connsiteY277" fmla="*/ 447488 h 834218"/>
                <a:gd name="connsiteX278" fmla="*/ 1505832 w 3024845"/>
                <a:gd name="connsiteY278" fmla="*/ 447488 h 834218"/>
                <a:gd name="connsiteX279" fmla="*/ 1505832 w 3024845"/>
                <a:gd name="connsiteY279" fmla="*/ 460458 h 834218"/>
                <a:gd name="connsiteX280" fmla="*/ 1536232 w 3024845"/>
                <a:gd name="connsiteY280" fmla="*/ 460458 h 834218"/>
                <a:gd name="connsiteX281" fmla="*/ 1536232 w 3024845"/>
                <a:gd name="connsiteY281" fmla="*/ 430193 h 834218"/>
                <a:gd name="connsiteX282" fmla="*/ 1548392 w 3024845"/>
                <a:gd name="connsiteY282" fmla="*/ 430193 h 834218"/>
                <a:gd name="connsiteX283" fmla="*/ 1560552 w 3024845"/>
                <a:gd name="connsiteY283" fmla="*/ 428032 h 834218"/>
                <a:gd name="connsiteX284" fmla="*/ 1564606 w 3024845"/>
                <a:gd name="connsiteY284" fmla="*/ 430193 h 834218"/>
                <a:gd name="connsiteX285" fmla="*/ 1574739 w 3024845"/>
                <a:gd name="connsiteY285" fmla="*/ 430193 h 834218"/>
                <a:gd name="connsiteX286" fmla="*/ 1574739 w 3024845"/>
                <a:gd name="connsiteY286" fmla="*/ 460458 h 834218"/>
                <a:gd name="connsiteX287" fmla="*/ 1582846 w 3024845"/>
                <a:gd name="connsiteY287" fmla="*/ 460458 h 834218"/>
                <a:gd name="connsiteX288" fmla="*/ 1582846 w 3024845"/>
                <a:gd name="connsiteY288" fmla="*/ 477753 h 834218"/>
                <a:gd name="connsiteX289" fmla="*/ 1592182 w 3024845"/>
                <a:gd name="connsiteY289" fmla="*/ 478658 h 834218"/>
                <a:gd name="connsiteX290" fmla="*/ 1605140 w 3024845"/>
                <a:gd name="connsiteY290" fmla="*/ 478658 h 834218"/>
                <a:gd name="connsiteX291" fmla="*/ 1605140 w 3024845"/>
                <a:gd name="connsiteY291" fmla="*/ 462620 h 834218"/>
                <a:gd name="connsiteX292" fmla="*/ 1673096 w 3024845"/>
                <a:gd name="connsiteY292" fmla="*/ 462620 h 834218"/>
                <a:gd name="connsiteX293" fmla="*/ 1673096 w 3024845"/>
                <a:gd name="connsiteY293" fmla="*/ 377367 h 834218"/>
                <a:gd name="connsiteX294" fmla="*/ 1745104 w 3024845"/>
                <a:gd name="connsiteY294" fmla="*/ 377367 h 834218"/>
                <a:gd name="connsiteX295" fmla="*/ 1745104 w 3024845"/>
                <a:gd name="connsiteY295" fmla="*/ 456135 h 834218"/>
                <a:gd name="connsiteX296" fmla="*/ 1747008 w 3024845"/>
                <a:gd name="connsiteY296" fmla="*/ 456135 h 834218"/>
                <a:gd name="connsiteX297" fmla="*/ 1748250 w 3024845"/>
                <a:gd name="connsiteY297" fmla="*/ 478658 h 834218"/>
                <a:gd name="connsiteX298" fmla="*/ 1757926 w 3024845"/>
                <a:gd name="connsiteY298" fmla="*/ 478658 h 834218"/>
                <a:gd name="connsiteX299" fmla="*/ 1759168 w 3024845"/>
                <a:gd name="connsiteY299" fmla="*/ 456135 h 834218"/>
                <a:gd name="connsiteX300" fmla="*/ 1765248 w 3024845"/>
                <a:gd name="connsiteY300" fmla="*/ 456135 h 834218"/>
                <a:gd name="connsiteX301" fmla="*/ 1766490 w 3024845"/>
                <a:gd name="connsiteY301" fmla="*/ 478658 h 834218"/>
                <a:gd name="connsiteX302" fmla="*/ 1817112 w 3024845"/>
                <a:gd name="connsiteY302" fmla="*/ 478658 h 834218"/>
                <a:gd name="connsiteX303" fmla="*/ 1817112 w 3024845"/>
                <a:gd name="connsiteY303" fmla="*/ 315630 h 834218"/>
                <a:gd name="connsiteX304" fmla="*/ 2014439 w 3024845"/>
                <a:gd name="connsiteY304" fmla="*/ 315630 h 834218"/>
                <a:gd name="connsiteX305" fmla="*/ 2014439 w 3024845"/>
                <a:gd name="connsiteY305" fmla="*/ 478658 h 834218"/>
                <a:gd name="connsiteX306" fmla="*/ 2033136 w 3024845"/>
                <a:gd name="connsiteY306" fmla="*/ 478658 h 834218"/>
                <a:gd name="connsiteX307" fmla="*/ 2033136 w 3024845"/>
                <a:gd name="connsiteY307" fmla="*/ 395965 h 834218"/>
                <a:gd name="connsiteX308" fmla="*/ 2128256 w 3024845"/>
                <a:gd name="connsiteY308" fmla="*/ 395965 h 834218"/>
                <a:gd name="connsiteX309" fmla="*/ 2180720 w 3024845"/>
                <a:gd name="connsiteY309" fmla="*/ 330752 h 834218"/>
                <a:gd name="connsiteX310" fmla="*/ 2245574 w 3024845"/>
                <a:gd name="connsiteY310" fmla="*/ 330752 h 834218"/>
                <a:gd name="connsiteX311" fmla="*/ 2245574 w 3024845"/>
                <a:gd name="connsiteY311" fmla="*/ 406414 h 834218"/>
                <a:gd name="connsiteX312" fmla="*/ 2253681 w 3024845"/>
                <a:gd name="connsiteY312" fmla="*/ 406414 h 834218"/>
                <a:gd name="connsiteX313" fmla="*/ 2255708 w 3024845"/>
                <a:gd name="connsiteY313" fmla="*/ 399929 h 834218"/>
                <a:gd name="connsiteX314" fmla="*/ 2261788 w 3024845"/>
                <a:gd name="connsiteY314" fmla="*/ 399929 h 834218"/>
                <a:gd name="connsiteX315" fmla="*/ 2263815 w 3024845"/>
                <a:gd name="connsiteY315" fmla="*/ 408576 h 834218"/>
                <a:gd name="connsiteX316" fmla="*/ 2275975 w 3024845"/>
                <a:gd name="connsiteY316" fmla="*/ 408576 h 834218"/>
                <a:gd name="connsiteX317" fmla="*/ 2275975 w 3024845"/>
                <a:gd name="connsiteY317" fmla="*/ 402090 h 834218"/>
                <a:gd name="connsiteX318" fmla="*/ 2298268 w 3024845"/>
                <a:gd name="connsiteY318" fmla="*/ 402090 h 834218"/>
                <a:gd name="connsiteX319" fmla="*/ 2298268 w 3024845"/>
                <a:gd name="connsiteY319" fmla="*/ 408576 h 834218"/>
                <a:gd name="connsiteX320" fmla="*/ 2318535 w 3024845"/>
                <a:gd name="connsiteY320" fmla="*/ 408576 h 834218"/>
                <a:gd name="connsiteX321" fmla="*/ 2318535 w 3024845"/>
                <a:gd name="connsiteY321" fmla="*/ 453973 h 834218"/>
                <a:gd name="connsiteX322" fmla="*/ 2332722 w 3024845"/>
                <a:gd name="connsiteY322" fmla="*/ 453973 h 834218"/>
                <a:gd name="connsiteX323" fmla="*/ 2332722 w 3024845"/>
                <a:gd name="connsiteY323" fmla="*/ 441002 h 834218"/>
                <a:gd name="connsiteX324" fmla="*/ 2348936 w 3024845"/>
                <a:gd name="connsiteY324" fmla="*/ 441002 h 834218"/>
                <a:gd name="connsiteX325" fmla="*/ 2348936 w 3024845"/>
                <a:gd name="connsiteY325" fmla="*/ 261575 h 834218"/>
                <a:gd name="connsiteX326" fmla="*/ 2355016 w 3024845"/>
                <a:gd name="connsiteY326" fmla="*/ 255089 h 834218"/>
                <a:gd name="connsiteX327" fmla="*/ 2427977 w 3024845"/>
                <a:gd name="connsiteY327" fmla="*/ 255089 h 834218"/>
                <a:gd name="connsiteX328" fmla="*/ 2427977 w 3024845"/>
                <a:gd name="connsiteY328" fmla="*/ 263737 h 834218"/>
                <a:gd name="connsiteX329" fmla="*/ 2438110 w 3024845"/>
                <a:gd name="connsiteY329" fmla="*/ 263737 h 834218"/>
                <a:gd name="connsiteX330" fmla="*/ 2438110 w 3024845"/>
                <a:gd name="connsiteY330" fmla="*/ 378311 h 834218"/>
                <a:gd name="connsiteX331" fmla="*/ 2460404 w 3024845"/>
                <a:gd name="connsiteY331" fmla="*/ 378311 h 834218"/>
                <a:gd name="connsiteX332" fmla="*/ 2460404 w 3024845"/>
                <a:gd name="connsiteY332" fmla="*/ 311296 h 834218"/>
                <a:gd name="connsiteX333" fmla="*/ 2486751 w 3024845"/>
                <a:gd name="connsiteY333" fmla="*/ 311296 h 834218"/>
                <a:gd name="connsiteX334" fmla="*/ 2490804 w 3024845"/>
                <a:gd name="connsiteY334" fmla="*/ 306972 h 834218"/>
                <a:gd name="connsiteX335" fmla="*/ 2498911 w 3024845"/>
                <a:gd name="connsiteY335" fmla="*/ 306972 h 834218"/>
                <a:gd name="connsiteX336" fmla="*/ 2502964 w 3024845"/>
                <a:gd name="connsiteY336" fmla="*/ 311296 h 834218"/>
                <a:gd name="connsiteX337" fmla="*/ 2525258 w 3024845"/>
                <a:gd name="connsiteY337" fmla="*/ 311296 h 834218"/>
                <a:gd name="connsiteX338" fmla="*/ 2525258 w 3024845"/>
                <a:gd name="connsiteY338" fmla="*/ 194560 h 834218"/>
                <a:gd name="connsiteX339" fmla="*/ 2582005 w 3024845"/>
                <a:gd name="connsiteY339" fmla="*/ 183751 h 834218"/>
                <a:gd name="connsiteX340" fmla="*/ 2582005 w 3024845"/>
                <a:gd name="connsiteY340" fmla="*/ 184832 h 834218"/>
                <a:gd name="connsiteX341" fmla="*/ 2582005 w 3024845"/>
                <a:gd name="connsiteY341" fmla="*/ 192398 h 834218"/>
                <a:gd name="connsiteX342" fmla="*/ 2608352 w 3024845"/>
                <a:gd name="connsiteY342" fmla="*/ 192398 h 834218"/>
                <a:gd name="connsiteX343" fmla="*/ 2608352 w 3024845"/>
                <a:gd name="connsiteY343" fmla="*/ 447488 h 834218"/>
                <a:gd name="connsiteX344" fmla="*/ 2630646 w 3024845"/>
                <a:gd name="connsiteY344" fmla="*/ 447488 h 834218"/>
                <a:gd name="connsiteX345" fmla="*/ 2630646 w 3024845"/>
                <a:gd name="connsiteY345" fmla="*/ 443164 h 834218"/>
                <a:gd name="connsiteX346" fmla="*/ 2642806 w 3024845"/>
                <a:gd name="connsiteY346" fmla="*/ 443164 h 834218"/>
                <a:gd name="connsiteX347" fmla="*/ 2642806 w 3024845"/>
                <a:gd name="connsiteY347" fmla="*/ 447488 h 834218"/>
                <a:gd name="connsiteX348" fmla="*/ 2667126 w 3024845"/>
                <a:gd name="connsiteY348" fmla="*/ 447488 h 834218"/>
                <a:gd name="connsiteX349" fmla="*/ 2667126 w 3024845"/>
                <a:gd name="connsiteY349" fmla="*/ 434517 h 834218"/>
                <a:gd name="connsiteX350" fmla="*/ 2695500 w 3024845"/>
                <a:gd name="connsiteY350" fmla="*/ 434517 h 834218"/>
                <a:gd name="connsiteX351" fmla="*/ 2707660 w 3024845"/>
                <a:gd name="connsiteY351" fmla="*/ 430193 h 834218"/>
                <a:gd name="connsiteX352" fmla="*/ 2727927 w 3024845"/>
                <a:gd name="connsiteY352" fmla="*/ 434517 h 834218"/>
                <a:gd name="connsiteX353" fmla="*/ 2727927 w 3024845"/>
                <a:gd name="connsiteY353" fmla="*/ 417223 h 834218"/>
                <a:gd name="connsiteX354" fmla="*/ 2736034 w 3024845"/>
                <a:gd name="connsiteY354" fmla="*/ 417223 h 834218"/>
                <a:gd name="connsiteX355" fmla="*/ 2736034 w 3024845"/>
                <a:gd name="connsiteY355" fmla="*/ 404252 h 834218"/>
                <a:gd name="connsiteX356" fmla="*/ 2792781 w 3024845"/>
                <a:gd name="connsiteY356" fmla="*/ 404252 h 834218"/>
                <a:gd name="connsiteX357" fmla="*/ 2792781 w 3024845"/>
                <a:gd name="connsiteY357" fmla="*/ 373987 h 834218"/>
                <a:gd name="connsiteX358" fmla="*/ 2811021 w 3024845"/>
                <a:gd name="connsiteY358" fmla="*/ 373987 h 834218"/>
                <a:gd name="connsiteX359" fmla="*/ 2811021 w 3024845"/>
                <a:gd name="connsiteY359" fmla="*/ 367502 h 834218"/>
                <a:gd name="connsiteX360" fmla="*/ 2823181 w 3024845"/>
                <a:gd name="connsiteY360" fmla="*/ 367502 h 834218"/>
                <a:gd name="connsiteX361" fmla="*/ 2823181 w 3024845"/>
                <a:gd name="connsiteY361" fmla="*/ 373987 h 834218"/>
                <a:gd name="connsiteX362" fmla="*/ 2839395 w 3024845"/>
                <a:gd name="connsiteY362" fmla="*/ 373987 h 834218"/>
                <a:gd name="connsiteX363" fmla="*/ 2839395 w 3024845"/>
                <a:gd name="connsiteY363" fmla="*/ 423708 h 834218"/>
                <a:gd name="connsiteX364" fmla="*/ 2871822 w 3024845"/>
                <a:gd name="connsiteY364" fmla="*/ 423708 h 834218"/>
                <a:gd name="connsiteX365" fmla="*/ 2871822 w 3024845"/>
                <a:gd name="connsiteY365" fmla="*/ 397767 h 834218"/>
                <a:gd name="connsiteX366" fmla="*/ 2910329 w 3024845"/>
                <a:gd name="connsiteY366" fmla="*/ 397767 h 834218"/>
                <a:gd name="connsiteX367" fmla="*/ 2910329 w 3024845"/>
                <a:gd name="connsiteY367" fmla="*/ 367502 h 834218"/>
                <a:gd name="connsiteX368" fmla="*/ 2958970 w 3024845"/>
                <a:gd name="connsiteY368" fmla="*/ 367502 h 834218"/>
                <a:gd name="connsiteX369" fmla="*/ 2958970 w 3024845"/>
                <a:gd name="connsiteY369" fmla="*/ 478658 h 834218"/>
                <a:gd name="connsiteX370" fmla="*/ 2958970 w 3024845"/>
                <a:gd name="connsiteY370" fmla="*/ 492437 h 834218"/>
                <a:gd name="connsiteX371" fmla="*/ 3024845 w 3024845"/>
                <a:gd name="connsiteY371" fmla="*/ 492437 h 834218"/>
                <a:gd name="connsiteX372" fmla="*/ 3024845 w 3024845"/>
                <a:gd name="connsiteY372" fmla="*/ 834218 h 834218"/>
                <a:gd name="connsiteX373" fmla="*/ 2054 w 3024845"/>
                <a:gd name="connsiteY373" fmla="*/ 831885 h 834218"/>
                <a:gd name="connsiteX374" fmla="*/ 0 w 3024845"/>
                <a:gd name="connsiteY374" fmla="*/ 397767 h 834218"/>
                <a:gd name="connsiteX375" fmla="*/ 20267 w 3024845"/>
                <a:gd name="connsiteY375" fmla="*/ 397767 h 834218"/>
                <a:gd name="connsiteX376" fmla="*/ 20774 w 3024845"/>
                <a:gd name="connsiteY376" fmla="*/ 396686 h 834218"/>
                <a:gd name="connsiteX377" fmla="*/ 24320 w 3024845"/>
                <a:gd name="connsiteY377" fmla="*/ 389120 h 834218"/>
                <a:gd name="connsiteX378" fmla="*/ 26094 w 3024845"/>
                <a:gd name="connsiteY378" fmla="*/ 389390 h 834218"/>
                <a:gd name="connsiteX379" fmla="*/ 38507 w 3024845"/>
                <a:gd name="connsiteY379" fmla="*/ 391281 h 834218"/>
                <a:gd name="connsiteX380" fmla="*/ 39014 w 3024845"/>
                <a:gd name="connsiteY380" fmla="*/ 392633 h 834218"/>
                <a:gd name="connsiteX381" fmla="*/ 42560 w 3024845"/>
                <a:gd name="connsiteY381" fmla="*/ 402090 h 834218"/>
                <a:gd name="connsiteX382" fmla="*/ 68907 w 3024845"/>
                <a:gd name="connsiteY382" fmla="*/ 404252 h 834218"/>
                <a:gd name="connsiteX383" fmla="*/ 68907 w 3024845"/>
                <a:gd name="connsiteY383" fmla="*/ 281031 h 834218"/>
                <a:gd name="connsiteX384" fmla="*/ 70934 w 3024845"/>
                <a:gd name="connsiteY384" fmla="*/ 281031 h 834218"/>
                <a:gd name="connsiteX385" fmla="*/ 85121 w 3024845"/>
                <a:gd name="connsiteY385" fmla="*/ 281031 h 834218"/>
                <a:gd name="connsiteX386" fmla="*/ 85121 w 3024845"/>
                <a:gd name="connsiteY386" fmla="*/ 144839 h 834218"/>
                <a:gd name="connsiteX387" fmla="*/ 86894 w 3024845"/>
                <a:gd name="connsiteY387" fmla="*/ 144839 h 834218"/>
                <a:gd name="connsiteX388" fmla="*/ 99308 w 3024845"/>
                <a:gd name="connsiteY388" fmla="*/ 144839 h 834218"/>
                <a:gd name="connsiteX389" fmla="*/ 99308 w 3024845"/>
                <a:gd name="connsiteY389" fmla="*/ 30265 h 834218"/>
                <a:gd name="connsiteX390" fmla="*/ 103361 w 3024845"/>
                <a:gd name="connsiteY390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30265 h 834218"/>
                <a:gd name="connsiteX5" fmla="*/ 220909 w 3024845"/>
                <a:gd name="connsiteY5" fmla="*/ 144839 h 834218"/>
                <a:gd name="connsiteX6" fmla="*/ 223189 w 3024845"/>
                <a:gd name="connsiteY6" fmla="*/ 144839 h 834218"/>
                <a:gd name="connsiteX7" fmla="*/ 239150 w 3024845"/>
                <a:gd name="connsiteY7" fmla="*/ 144839 h 834218"/>
                <a:gd name="connsiteX8" fmla="*/ 239150 w 3024845"/>
                <a:gd name="connsiteY8" fmla="*/ 285354 h 834218"/>
                <a:gd name="connsiteX9" fmla="*/ 240670 w 3024845"/>
                <a:gd name="connsiteY9" fmla="*/ 285084 h 834218"/>
                <a:gd name="connsiteX10" fmla="*/ 251310 w 3024845"/>
                <a:gd name="connsiteY10" fmla="*/ 283193 h 834218"/>
                <a:gd name="connsiteX11" fmla="*/ 249283 w 3024845"/>
                <a:gd name="connsiteY11" fmla="*/ 371825 h 834218"/>
                <a:gd name="connsiteX12" fmla="*/ 250803 w 3024845"/>
                <a:gd name="connsiteY12" fmla="*/ 372096 h 834218"/>
                <a:gd name="connsiteX13" fmla="*/ 261443 w 3024845"/>
                <a:gd name="connsiteY13" fmla="*/ 373987 h 834218"/>
                <a:gd name="connsiteX14" fmla="*/ 261696 w 3024845"/>
                <a:gd name="connsiteY14" fmla="*/ 374798 h 834218"/>
                <a:gd name="connsiteX15" fmla="*/ 263470 w 3024845"/>
                <a:gd name="connsiteY15" fmla="*/ 380473 h 834218"/>
                <a:gd name="connsiteX16" fmla="*/ 264230 w 3024845"/>
                <a:gd name="connsiteY16" fmla="*/ 378041 h 834218"/>
                <a:gd name="connsiteX17" fmla="*/ 269550 w 3024845"/>
                <a:gd name="connsiteY17" fmla="*/ 361017 h 834218"/>
                <a:gd name="connsiteX18" fmla="*/ 271323 w 3024845"/>
                <a:gd name="connsiteY18" fmla="*/ 361017 h 834218"/>
                <a:gd name="connsiteX19" fmla="*/ 283737 w 3024845"/>
                <a:gd name="connsiteY19" fmla="*/ 361017 h 834218"/>
                <a:gd name="connsiteX20" fmla="*/ 283737 w 3024845"/>
                <a:gd name="connsiteY20" fmla="*/ 393443 h 834218"/>
                <a:gd name="connsiteX21" fmla="*/ 284750 w 3024845"/>
                <a:gd name="connsiteY21" fmla="*/ 393984 h 834218"/>
                <a:gd name="connsiteX22" fmla="*/ 291844 w 3024845"/>
                <a:gd name="connsiteY22" fmla="*/ 397767 h 834218"/>
                <a:gd name="connsiteX23" fmla="*/ 291844 w 3024845"/>
                <a:gd name="connsiteY23" fmla="*/ 399118 h 834218"/>
                <a:gd name="connsiteX24" fmla="*/ 291844 w 3024845"/>
                <a:gd name="connsiteY24" fmla="*/ 408576 h 834218"/>
                <a:gd name="connsiteX25" fmla="*/ 336431 w 3024845"/>
                <a:gd name="connsiteY25" fmla="*/ 408576 h 834218"/>
                <a:gd name="connsiteX26" fmla="*/ 336431 w 3024845"/>
                <a:gd name="connsiteY26" fmla="*/ 409657 h 834218"/>
                <a:gd name="connsiteX27" fmla="*/ 336431 w 3024845"/>
                <a:gd name="connsiteY27" fmla="*/ 417223 h 834218"/>
                <a:gd name="connsiteX28" fmla="*/ 338457 w 3024845"/>
                <a:gd name="connsiteY28" fmla="*/ 417223 h 834218"/>
                <a:gd name="connsiteX29" fmla="*/ 352644 w 3024845"/>
                <a:gd name="connsiteY29" fmla="*/ 417223 h 834218"/>
                <a:gd name="connsiteX30" fmla="*/ 352644 w 3024845"/>
                <a:gd name="connsiteY30" fmla="*/ 386958 h 834218"/>
                <a:gd name="connsiteX31" fmla="*/ 397231 w 3024845"/>
                <a:gd name="connsiteY31" fmla="*/ 386958 h 834218"/>
                <a:gd name="connsiteX32" fmla="*/ 397231 w 3024845"/>
                <a:gd name="connsiteY32" fmla="*/ 385607 h 834218"/>
                <a:gd name="connsiteX33" fmla="*/ 397231 w 3024845"/>
                <a:gd name="connsiteY33" fmla="*/ 376149 h 834218"/>
                <a:gd name="connsiteX34" fmla="*/ 398245 w 3024845"/>
                <a:gd name="connsiteY34" fmla="*/ 376149 h 834218"/>
                <a:gd name="connsiteX35" fmla="*/ 405338 w 3024845"/>
                <a:gd name="connsiteY35" fmla="*/ 376149 h 834218"/>
                <a:gd name="connsiteX36" fmla="*/ 405338 w 3024845"/>
                <a:gd name="connsiteY36" fmla="*/ 374258 h 834218"/>
                <a:gd name="connsiteX37" fmla="*/ 405338 w 3024845"/>
                <a:gd name="connsiteY37" fmla="*/ 361017 h 834218"/>
                <a:gd name="connsiteX38" fmla="*/ 406098 w 3024845"/>
                <a:gd name="connsiteY38" fmla="*/ 361017 h 834218"/>
                <a:gd name="connsiteX39" fmla="*/ 411418 w 3024845"/>
                <a:gd name="connsiteY39" fmla="*/ 361017 h 834218"/>
                <a:gd name="connsiteX40" fmla="*/ 411418 w 3024845"/>
                <a:gd name="connsiteY40" fmla="*/ 359936 h 834218"/>
                <a:gd name="connsiteX41" fmla="*/ 411418 w 3024845"/>
                <a:gd name="connsiteY41" fmla="*/ 352369 h 834218"/>
                <a:gd name="connsiteX42" fmla="*/ 413445 w 3024845"/>
                <a:gd name="connsiteY42" fmla="*/ 352369 h 834218"/>
                <a:gd name="connsiteX43" fmla="*/ 427632 w 3024845"/>
                <a:gd name="connsiteY43" fmla="*/ 352369 h 834218"/>
                <a:gd name="connsiteX44" fmla="*/ 427632 w 3024845"/>
                <a:gd name="connsiteY44" fmla="*/ 353450 h 834218"/>
                <a:gd name="connsiteX45" fmla="*/ 427632 w 3024845"/>
                <a:gd name="connsiteY45" fmla="*/ 361017 h 834218"/>
                <a:gd name="connsiteX46" fmla="*/ 449925 w 3024845"/>
                <a:gd name="connsiteY46" fmla="*/ 361017 h 834218"/>
                <a:gd name="connsiteX47" fmla="*/ 449925 w 3024845"/>
                <a:gd name="connsiteY47" fmla="*/ 359125 h 834218"/>
                <a:gd name="connsiteX48" fmla="*/ 449925 w 3024845"/>
                <a:gd name="connsiteY48" fmla="*/ 345884 h 834218"/>
                <a:gd name="connsiteX49" fmla="*/ 451699 w 3024845"/>
                <a:gd name="connsiteY49" fmla="*/ 345884 h 834218"/>
                <a:gd name="connsiteX50" fmla="*/ 464112 w 3024845"/>
                <a:gd name="connsiteY50" fmla="*/ 345884 h 834218"/>
                <a:gd name="connsiteX51" fmla="*/ 464112 w 3024845"/>
                <a:gd name="connsiteY51" fmla="*/ 369664 h 834218"/>
                <a:gd name="connsiteX52" fmla="*/ 465126 w 3024845"/>
                <a:gd name="connsiteY52" fmla="*/ 369664 h 834218"/>
                <a:gd name="connsiteX53" fmla="*/ 472219 w 3024845"/>
                <a:gd name="connsiteY53" fmla="*/ 369664 h 834218"/>
                <a:gd name="connsiteX54" fmla="*/ 472219 w 3024845"/>
                <a:gd name="connsiteY54" fmla="*/ 368583 h 834218"/>
                <a:gd name="connsiteX55" fmla="*/ 472219 w 3024845"/>
                <a:gd name="connsiteY55" fmla="*/ 361017 h 834218"/>
                <a:gd name="connsiteX56" fmla="*/ 473992 w 3024845"/>
                <a:gd name="connsiteY56" fmla="*/ 361017 h 834218"/>
                <a:gd name="connsiteX57" fmla="*/ 486406 w 3024845"/>
                <a:gd name="connsiteY57" fmla="*/ 361017 h 834218"/>
                <a:gd name="connsiteX58" fmla="*/ 486406 w 3024845"/>
                <a:gd name="connsiteY58" fmla="*/ 386958 h 834218"/>
                <a:gd name="connsiteX59" fmla="*/ 488433 w 3024845"/>
                <a:gd name="connsiteY59" fmla="*/ 386958 h 834218"/>
                <a:gd name="connsiteX60" fmla="*/ 502619 w 3024845"/>
                <a:gd name="connsiteY60" fmla="*/ 386958 h 834218"/>
                <a:gd name="connsiteX61" fmla="*/ 502619 w 3024845"/>
                <a:gd name="connsiteY61" fmla="*/ 388579 h 834218"/>
                <a:gd name="connsiteX62" fmla="*/ 502619 w 3024845"/>
                <a:gd name="connsiteY62" fmla="*/ 399929 h 834218"/>
                <a:gd name="connsiteX63" fmla="*/ 503379 w 3024845"/>
                <a:gd name="connsiteY63" fmla="*/ 399929 h 834218"/>
                <a:gd name="connsiteX64" fmla="*/ 508700 w 3024845"/>
                <a:gd name="connsiteY64" fmla="*/ 399929 h 834218"/>
                <a:gd name="connsiteX65" fmla="*/ 508700 w 3024845"/>
                <a:gd name="connsiteY65" fmla="*/ 399118 h 834218"/>
                <a:gd name="connsiteX66" fmla="*/ 508700 w 3024845"/>
                <a:gd name="connsiteY66" fmla="*/ 393443 h 834218"/>
                <a:gd name="connsiteX67" fmla="*/ 539100 w 3024845"/>
                <a:gd name="connsiteY67" fmla="*/ 393443 h 834218"/>
                <a:gd name="connsiteX68" fmla="*/ 539100 w 3024845"/>
                <a:gd name="connsiteY68" fmla="*/ 417223 h 834218"/>
                <a:gd name="connsiteX69" fmla="*/ 540113 w 3024845"/>
                <a:gd name="connsiteY69" fmla="*/ 417223 h 834218"/>
                <a:gd name="connsiteX70" fmla="*/ 547207 w 3024845"/>
                <a:gd name="connsiteY70" fmla="*/ 417223 h 834218"/>
                <a:gd name="connsiteX71" fmla="*/ 547207 w 3024845"/>
                <a:gd name="connsiteY71" fmla="*/ 418304 h 834218"/>
                <a:gd name="connsiteX72" fmla="*/ 547207 w 3024845"/>
                <a:gd name="connsiteY72" fmla="*/ 425870 h 834218"/>
                <a:gd name="connsiteX73" fmla="*/ 547967 w 3024845"/>
                <a:gd name="connsiteY73" fmla="*/ 425870 h 834218"/>
                <a:gd name="connsiteX74" fmla="*/ 553287 w 3024845"/>
                <a:gd name="connsiteY74" fmla="*/ 425870 h 834218"/>
                <a:gd name="connsiteX75" fmla="*/ 553287 w 3024845"/>
                <a:gd name="connsiteY75" fmla="*/ 423708 h 834218"/>
                <a:gd name="connsiteX76" fmla="*/ 553287 w 3024845"/>
                <a:gd name="connsiteY76" fmla="*/ 408576 h 834218"/>
                <a:gd name="connsiteX77" fmla="*/ 554300 w 3024845"/>
                <a:gd name="connsiteY77" fmla="*/ 408576 h 834218"/>
                <a:gd name="connsiteX78" fmla="*/ 561394 w 3024845"/>
                <a:gd name="connsiteY78" fmla="*/ 408576 h 834218"/>
                <a:gd name="connsiteX79" fmla="*/ 561394 w 3024845"/>
                <a:gd name="connsiteY79" fmla="*/ 409657 h 834218"/>
                <a:gd name="connsiteX80" fmla="*/ 561394 w 3024845"/>
                <a:gd name="connsiteY80" fmla="*/ 417223 h 834218"/>
                <a:gd name="connsiteX81" fmla="*/ 566714 w 3024845"/>
                <a:gd name="connsiteY81" fmla="*/ 415230 h 834218"/>
                <a:gd name="connsiteX82" fmla="*/ 567474 w 3024845"/>
                <a:gd name="connsiteY82" fmla="*/ 414250 h 834218"/>
                <a:gd name="connsiteX83" fmla="*/ 567474 w 3024845"/>
                <a:gd name="connsiteY83" fmla="*/ 408576 h 834218"/>
                <a:gd name="connsiteX84" fmla="*/ 605981 w 3024845"/>
                <a:gd name="connsiteY84" fmla="*/ 408576 h 834218"/>
                <a:gd name="connsiteX85" fmla="*/ 605981 w 3024845"/>
                <a:gd name="connsiteY85" fmla="*/ 432355 h 834218"/>
                <a:gd name="connsiteX86" fmla="*/ 608007 w 3024845"/>
                <a:gd name="connsiteY86" fmla="*/ 432355 h 834218"/>
                <a:gd name="connsiteX87" fmla="*/ 622194 w 3024845"/>
                <a:gd name="connsiteY87" fmla="*/ 432355 h 834218"/>
                <a:gd name="connsiteX88" fmla="*/ 622194 w 3024845"/>
                <a:gd name="connsiteY88" fmla="*/ 433436 h 834218"/>
                <a:gd name="connsiteX89" fmla="*/ 622194 w 3024845"/>
                <a:gd name="connsiteY89" fmla="*/ 441002 h 834218"/>
                <a:gd name="connsiteX90" fmla="*/ 623968 w 3024845"/>
                <a:gd name="connsiteY90" fmla="*/ 441002 h 834218"/>
                <a:gd name="connsiteX91" fmla="*/ 636381 w 3024845"/>
                <a:gd name="connsiteY91" fmla="*/ 441002 h 834218"/>
                <a:gd name="connsiteX92" fmla="*/ 636381 w 3024845"/>
                <a:gd name="connsiteY92" fmla="*/ 417223 h 834218"/>
                <a:gd name="connsiteX93" fmla="*/ 637394 w 3024845"/>
                <a:gd name="connsiteY93" fmla="*/ 417223 h 834218"/>
                <a:gd name="connsiteX94" fmla="*/ 644488 w 3024845"/>
                <a:gd name="connsiteY94" fmla="*/ 417223 h 834218"/>
                <a:gd name="connsiteX95" fmla="*/ 644488 w 3024845"/>
                <a:gd name="connsiteY95" fmla="*/ 384796 h 834218"/>
                <a:gd name="connsiteX96" fmla="*/ 645501 w 3024845"/>
                <a:gd name="connsiteY96" fmla="*/ 384796 h 834218"/>
                <a:gd name="connsiteX97" fmla="*/ 652595 w 3024845"/>
                <a:gd name="connsiteY97" fmla="*/ 384796 h 834218"/>
                <a:gd name="connsiteX98" fmla="*/ 652595 w 3024845"/>
                <a:gd name="connsiteY98" fmla="*/ 382905 h 834218"/>
                <a:gd name="connsiteX99" fmla="*/ 652595 w 3024845"/>
                <a:gd name="connsiteY99" fmla="*/ 369664 h 834218"/>
                <a:gd name="connsiteX100" fmla="*/ 651328 w 3024845"/>
                <a:gd name="connsiteY100" fmla="*/ 368042 h 834218"/>
                <a:gd name="connsiteX101" fmla="*/ 656648 w 3024845"/>
                <a:gd name="connsiteY101" fmla="*/ 356693 h 834218"/>
                <a:gd name="connsiteX102" fmla="*/ 664755 w 3024845"/>
                <a:gd name="connsiteY102" fmla="*/ 384796 h 834218"/>
                <a:gd name="connsiteX103" fmla="*/ 665515 w 3024845"/>
                <a:gd name="connsiteY103" fmla="*/ 384796 h 834218"/>
                <a:gd name="connsiteX104" fmla="*/ 670835 w 3024845"/>
                <a:gd name="connsiteY104" fmla="*/ 384796 h 834218"/>
                <a:gd name="connsiteX105" fmla="*/ 670835 w 3024845"/>
                <a:gd name="connsiteY105" fmla="*/ 278869 h 834218"/>
                <a:gd name="connsiteX106" fmla="*/ 672355 w 3024845"/>
                <a:gd name="connsiteY106" fmla="*/ 278869 h 834218"/>
                <a:gd name="connsiteX107" fmla="*/ 682995 w 3024845"/>
                <a:gd name="connsiteY107" fmla="*/ 278869 h 834218"/>
                <a:gd name="connsiteX108" fmla="*/ 682995 w 3024845"/>
                <a:gd name="connsiteY108" fmla="*/ 231310 h 834218"/>
                <a:gd name="connsiteX109" fmla="*/ 709342 w 3024845"/>
                <a:gd name="connsiteY109" fmla="*/ 231310 h 834218"/>
                <a:gd name="connsiteX110" fmla="*/ 709342 w 3024845"/>
                <a:gd name="connsiteY110" fmla="*/ 209692 h 834218"/>
                <a:gd name="connsiteX111" fmla="*/ 743796 w 3024845"/>
                <a:gd name="connsiteY111" fmla="*/ 209692 h 834218"/>
                <a:gd name="connsiteX112" fmla="*/ 743796 w 3024845"/>
                <a:gd name="connsiteY112" fmla="*/ 212124 h 834218"/>
                <a:gd name="connsiteX113" fmla="*/ 743796 w 3024845"/>
                <a:gd name="connsiteY113" fmla="*/ 229148 h 834218"/>
                <a:gd name="connsiteX114" fmla="*/ 746076 w 3024845"/>
                <a:gd name="connsiteY114" fmla="*/ 229148 h 834218"/>
                <a:gd name="connsiteX115" fmla="*/ 762036 w 3024845"/>
                <a:gd name="connsiteY115" fmla="*/ 229148 h 834218"/>
                <a:gd name="connsiteX116" fmla="*/ 762036 w 3024845"/>
                <a:gd name="connsiteY116" fmla="*/ 276707 h 834218"/>
                <a:gd name="connsiteX117" fmla="*/ 763049 w 3024845"/>
                <a:gd name="connsiteY117" fmla="*/ 276707 h 834218"/>
                <a:gd name="connsiteX118" fmla="*/ 770143 w 3024845"/>
                <a:gd name="connsiteY118" fmla="*/ 276707 h 834218"/>
                <a:gd name="connsiteX119" fmla="*/ 784330 w 3024845"/>
                <a:gd name="connsiteY119" fmla="*/ 281031 h 834218"/>
                <a:gd name="connsiteX120" fmla="*/ 784330 w 3024845"/>
                <a:gd name="connsiteY120" fmla="*/ 319943 h 834218"/>
                <a:gd name="connsiteX121" fmla="*/ 785343 w 3024845"/>
                <a:gd name="connsiteY121" fmla="*/ 319943 h 834218"/>
                <a:gd name="connsiteX122" fmla="*/ 792436 w 3024845"/>
                <a:gd name="connsiteY122" fmla="*/ 319943 h 834218"/>
                <a:gd name="connsiteX123" fmla="*/ 792436 w 3024845"/>
                <a:gd name="connsiteY123" fmla="*/ 321564 h 834218"/>
                <a:gd name="connsiteX124" fmla="*/ 792436 w 3024845"/>
                <a:gd name="connsiteY124" fmla="*/ 332913 h 834218"/>
                <a:gd name="connsiteX125" fmla="*/ 794463 w 3024845"/>
                <a:gd name="connsiteY125" fmla="*/ 332913 h 834218"/>
                <a:gd name="connsiteX126" fmla="*/ 808650 w 3024845"/>
                <a:gd name="connsiteY126" fmla="*/ 332913 h 834218"/>
                <a:gd name="connsiteX127" fmla="*/ 814730 w 3024845"/>
                <a:gd name="connsiteY127" fmla="*/ 339399 h 834218"/>
                <a:gd name="connsiteX128" fmla="*/ 814730 w 3024845"/>
                <a:gd name="connsiteY128" fmla="*/ 361017 h 834218"/>
                <a:gd name="connsiteX129" fmla="*/ 817010 w 3024845"/>
                <a:gd name="connsiteY129" fmla="*/ 361017 h 834218"/>
                <a:gd name="connsiteX130" fmla="*/ 832970 w 3024845"/>
                <a:gd name="connsiteY130" fmla="*/ 361017 h 834218"/>
                <a:gd name="connsiteX131" fmla="*/ 832970 w 3024845"/>
                <a:gd name="connsiteY131" fmla="*/ 362097 h 834218"/>
                <a:gd name="connsiteX132" fmla="*/ 832970 w 3024845"/>
                <a:gd name="connsiteY132" fmla="*/ 369664 h 834218"/>
                <a:gd name="connsiteX133" fmla="*/ 834237 w 3024845"/>
                <a:gd name="connsiteY133" fmla="*/ 369664 h 834218"/>
                <a:gd name="connsiteX134" fmla="*/ 843104 w 3024845"/>
                <a:gd name="connsiteY134" fmla="*/ 369664 h 834218"/>
                <a:gd name="connsiteX135" fmla="*/ 843104 w 3024845"/>
                <a:gd name="connsiteY135" fmla="*/ 371825 h 834218"/>
                <a:gd name="connsiteX136" fmla="*/ 843104 w 3024845"/>
                <a:gd name="connsiteY136" fmla="*/ 386958 h 834218"/>
                <a:gd name="connsiteX137" fmla="*/ 847157 w 3024845"/>
                <a:gd name="connsiteY137" fmla="*/ 385066 h 834218"/>
                <a:gd name="connsiteX138" fmla="*/ 847157 w 3024845"/>
                <a:gd name="connsiteY138" fmla="*/ 371825 h 834218"/>
                <a:gd name="connsiteX139" fmla="*/ 848170 w 3024845"/>
                <a:gd name="connsiteY139" fmla="*/ 371825 h 834218"/>
                <a:gd name="connsiteX140" fmla="*/ 855264 w 3024845"/>
                <a:gd name="connsiteY140" fmla="*/ 371825 h 834218"/>
                <a:gd name="connsiteX141" fmla="*/ 855264 w 3024845"/>
                <a:gd name="connsiteY141" fmla="*/ 373447 h 834218"/>
                <a:gd name="connsiteX142" fmla="*/ 855264 w 3024845"/>
                <a:gd name="connsiteY142" fmla="*/ 384796 h 834218"/>
                <a:gd name="connsiteX143" fmla="*/ 856024 w 3024845"/>
                <a:gd name="connsiteY143" fmla="*/ 384796 h 834218"/>
                <a:gd name="connsiteX144" fmla="*/ 861344 w 3024845"/>
                <a:gd name="connsiteY144" fmla="*/ 384796 h 834218"/>
                <a:gd name="connsiteX145" fmla="*/ 909984 w 3024845"/>
                <a:gd name="connsiteY145" fmla="*/ 380473 h 834218"/>
                <a:gd name="connsiteX146" fmla="*/ 909984 w 3024845"/>
                <a:gd name="connsiteY146" fmla="*/ 381824 h 834218"/>
                <a:gd name="connsiteX147" fmla="*/ 909984 w 3024845"/>
                <a:gd name="connsiteY147" fmla="*/ 391281 h 834218"/>
                <a:gd name="connsiteX148" fmla="*/ 910744 w 3024845"/>
                <a:gd name="connsiteY148" fmla="*/ 391281 h 834218"/>
                <a:gd name="connsiteX149" fmla="*/ 916065 w 3024845"/>
                <a:gd name="connsiteY149" fmla="*/ 391281 h 834218"/>
                <a:gd name="connsiteX150" fmla="*/ 916065 w 3024845"/>
                <a:gd name="connsiteY150" fmla="*/ 393443 h 834218"/>
                <a:gd name="connsiteX151" fmla="*/ 916065 w 3024845"/>
                <a:gd name="connsiteY151" fmla="*/ 408576 h 834218"/>
                <a:gd name="connsiteX152" fmla="*/ 918091 w 3024845"/>
                <a:gd name="connsiteY152" fmla="*/ 407225 h 834218"/>
                <a:gd name="connsiteX153" fmla="*/ 932278 w 3024845"/>
                <a:gd name="connsiteY153" fmla="*/ 397767 h 834218"/>
                <a:gd name="connsiteX154" fmla="*/ 938358 w 3024845"/>
                <a:gd name="connsiteY154" fmla="*/ 356693 h 834218"/>
                <a:gd name="connsiteX155" fmla="*/ 939118 w 3024845"/>
                <a:gd name="connsiteY155" fmla="*/ 356423 h 834218"/>
                <a:gd name="connsiteX156" fmla="*/ 944438 w 3024845"/>
                <a:gd name="connsiteY156" fmla="*/ 354531 h 834218"/>
                <a:gd name="connsiteX157" fmla="*/ 946465 w 3024845"/>
                <a:gd name="connsiteY157" fmla="*/ 285354 h 834218"/>
                <a:gd name="connsiteX158" fmla="*/ 948492 w 3024845"/>
                <a:gd name="connsiteY158" fmla="*/ 354531 h 834218"/>
                <a:gd name="connsiteX159" fmla="*/ 949252 w 3024845"/>
                <a:gd name="connsiteY159" fmla="*/ 354801 h 834218"/>
                <a:gd name="connsiteX160" fmla="*/ 954572 w 3024845"/>
                <a:gd name="connsiteY160" fmla="*/ 356693 h 834218"/>
                <a:gd name="connsiteX161" fmla="*/ 954572 w 3024845"/>
                <a:gd name="connsiteY161" fmla="*/ 270222 h 834218"/>
                <a:gd name="connsiteX162" fmla="*/ 958625 w 3024845"/>
                <a:gd name="connsiteY162" fmla="*/ 237795 h 834218"/>
                <a:gd name="connsiteX163" fmla="*/ 997132 w 3024845"/>
                <a:gd name="connsiteY163" fmla="*/ 237795 h 834218"/>
                <a:gd name="connsiteX164" fmla="*/ 997132 w 3024845"/>
                <a:gd name="connsiteY164" fmla="*/ 270222 h 834218"/>
                <a:gd name="connsiteX165" fmla="*/ 997892 w 3024845"/>
                <a:gd name="connsiteY165" fmla="*/ 270222 h 834218"/>
                <a:gd name="connsiteX166" fmla="*/ 1003212 w 3024845"/>
                <a:gd name="connsiteY166" fmla="*/ 270222 h 834218"/>
                <a:gd name="connsiteX167" fmla="*/ 1003212 w 3024845"/>
                <a:gd name="connsiteY167" fmla="*/ 188074 h 834218"/>
                <a:gd name="connsiteX168" fmla="*/ 1004986 w 3024845"/>
                <a:gd name="connsiteY168" fmla="*/ 188074 h 834218"/>
                <a:gd name="connsiteX169" fmla="*/ 1017399 w 3024845"/>
                <a:gd name="connsiteY169" fmla="*/ 188074 h 834218"/>
                <a:gd name="connsiteX170" fmla="*/ 1017399 w 3024845"/>
                <a:gd name="connsiteY170" fmla="*/ 186183 h 834218"/>
                <a:gd name="connsiteX171" fmla="*/ 1017399 w 3024845"/>
                <a:gd name="connsiteY171" fmla="*/ 172942 h 834218"/>
                <a:gd name="connsiteX172" fmla="*/ 1039693 w 3024845"/>
                <a:gd name="connsiteY172" fmla="*/ 172942 h 834218"/>
                <a:gd name="connsiteX173" fmla="*/ 1039693 w 3024845"/>
                <a:gd name="connsiteY173" fmla="*/ 171861 h 834218"/>
                <a:gd name="connsiteX174" fmla="*/ 1039693 w 3024845"/>
                <a:gd name="connsiteY174" fmla="*/ 164295 h 834218"/>
                <a:gd name="connsiteX175" fmla="*/ 1041466 w 3024845"/>
                <a:gd name="connsiteY175" fmla="*/ 164295 h 834218"/>
                <a:gd name="connsiteX176" fmla="*/ 1053880 w 3024845"/>
                <a:gd name="connsiteY176" fmla="*/ 164295 h 834218"/>
                <a:gd name="connsiteX177" fmla="*/ 1053880 w 3024845"/>
                <a:gd name="connsiteY177" fmla="*/ 165376 h 834218"/>
                <a:gd name="connsiteX178" fmla="*/ 1053880 w 3024845"/>
                <a:gd name="connsiteY178" fmla="*/ 172942 h 834218"/>
                <a:gd name="connsiteX179" fmla="*/ 1054640 w 3024845"/>
                <a:gd name="connsiteY179" fmla="*/ 172942 h 834218"/>
                <a:gd name="connsiteX180" fmla="*/ 1059960 w 3024845"/>
                <a:gd name="connsiteY180" fmla="*/ 172942 h 834218"/>
                <a:gd name="connsiteX181" fmla="*/ 1070093 w 3024845"/>
                <a:gd name="connsiteY181" fmla="*/ 168618 h 834218"/>
                <a:gd name="connsiteX182" fmla="*/ 1074146 w 3024845"/>
                <a:gd name="connsiteY182" fmla="*/ 171861 h 834218"/>
                <a:gd name="connsiteX183" fmla="*/ 1074146 w 3024845"/>
                <a:gd name="connsiteY183" fmla="*/ 164295 h 834218"/>
                <a:gd name="connsiteX184" fmla="*/ 1076426 w 3024845"/>
                <a:gd name="connsiteY184" fmla="*/ 164295 h 834218"/>
                <a:gd name="connsiteX185" fmla="*/ 1092387 w 3024845"/>
                <a:gd name="connsiteY185" fmla="*/ 164295 h 834218"/>
                <a:gd name="connsiteX186" fmla="*/ 1092387 w 3024845"/>
                <a:gd name="connsiteY186" fmla="*/ 165376 h 834218"/>
                <a:gd name="connsiteX187" fmla="*/ 1092387 w 3024845"/>
                <a:gd name="connsiteY187" fmla="*/ 172942 h 834218"/>
                <a:gd name="connsiteX188" fmla="*/ 1122787 w 3024845"/>
                <a:gd name="connsiteY188" fmla="*/ 172942 h 834218"/>
                <a:gd name="connsiteX189" fmla="*/ 1122787 w 3024845"/>
                <a:gd name="connsiteY189" fmla="*/ 174563 h 834218"/>
                <a:gd name="connsiteX190" fmla="*/ 1122787 w 3024845"/>
                <a:gd name="connsiteY190" fmla="*/ 185913 h 834218"/>
                <a:gd name="connsiteX191" fmla="*/ 1149134 w 3024845"/>
                <a:gd name="connsiteY191" fmla="*/ 185913 h 834218"/>
                <a:gd name="connsiteX192" fmla="*/ 1149134 w 3024845"/>
                <a:gd name="connsiteY192" fmla="*/ 216177 h 834218"/>
                <a:gd name="connsiteX193" fmla="*/ 1149894 w 3024845"/>
                <a:gd name="connsiteY193" fmla="*/ 216177 h 834218"/>
                <a:gd name="connsiteX194" fmla="*/ 1155214 w 3024845"/>
                <a:gd name="connsiteY194" fmla="*/ 216177 h 834218"/>
                <a:gd name="connsiteX195" fmla="*/ 1155214 w 3024845"/>
                <a:gd name="connsiteY195" fmla="*/ 217258 h 834218"/>
                <a:gd name="connsiteX196" fmla="*/ 1155214 w 3024845"/>
                <a:gd name="connsiteY196" fmla="*/ 224825 h 834218"/>
                <a:gd name="connsiteX197" fmla="*/ 1159268 w 3024845"/>
                <a:gd name="connsiteY197" fmla="*/ 255089 h 834218"/>
                <a:gd name="connsiteX198" fmla="*/ 1160028 w 3024845"/>
                <a:gd name="connsiteY198" fmla="*/ 255089 h 834218"/>
                <a:gd name="connsiteX199" fmla="*/ 1165348 w 3024845"/>
                <a:gd name="connsiteY199" fmla="*/ 255089 h 834218"/>
                <a:gd name="connsiteX200" fmla="*/ 1165348 w 3024845"/>
                <a:gd name="connsiteY200" fmla="*/ 255900 h 834218"/>
                <a:gd name="connsiteX201" fmla="*/ 1165348 w 3024845"/>
                <a:gd name="connsiteY201" fmla="*/ 261575 h 834218"/>
                <a:gd name="connsiteX202" fmla="*/ 1166361 w 3024845"/>
                <a:gd name="connsiteY202" fmla="*/ 261575 h 834218"/>
                <a:gd name="connsiteX203" fmla="*/ 1173454 w 3024845"/>
                <a:gd name="connsiteY203" fmla="*/ 261575 h 834218"/>
                <a:gd name="connsiteX204" fmla="*/ 1173454 w 3024845"/>
                <a:gd name="connsiteY204" fmla="*/ 291840 h 834218"/>
                <a:gd name="connsiteX205" fmla="*/ 1175481 w 3024845"/>
                <a:gd name="connsiteY205" fmla="*/ 291840 h 834218"/>
                <a:gd name="connsiteX206" fmla="*/ 1189668 w 3024845"/>
                <a:gd name="connsiteY206" fmla="*/ 291840 h 834218"/>
                <a:gd name="connsiteX207" fmla="*/ 1189668 w 3024845"/>
                <a:gd name="connsiteY207" fmla="*/ 315619 h 834218"/>
                <a:gd name="connsiteX208" fmla="*/ 1191695 w 3024845"/>
                <a:gd name="connsiteY208" fmla="*/ 317240 h 834218"/>
                <a:gd name="connsiteX209" fmla="*/ 1191695 w 3024845"/>
                <a:gd name="connsiteY209" fmla="*/ 328590 h 834218"/>
                <a:gd name="connsiteX210" fmla="*/ 1192455 w 3024845"/>
                <a:gd name="connsiteY210" fmla="*/ 328590 h 834218"/>
                <a:gd name="connsiteX211" fmla="*/ 1197775 w 3024845"/>
                <a:gd name="connsiteY211" fmla="*/ 328590 h 834218"/>
                <a:gd name="connsiteX212" fmla="*/ 1197775 w 3024845"/>
                <a:gd name="connsiteY212" fmla="*/ 352369 h 834218"/>
                <a:gd name="connsiteX213" fmla="*/ 1199041 w 3024845"/>
                <a:gd name="connsiteY213" fmla="*/ 352369 h 834218"/>
                <a:gd name="connsiteX214" fmla="*/ 1207908 w 3024845"/>
                <a:gd name="connsiteY214" fmla="*/ 352369 h 834218"/>
                <a:gd name="connsiteX215" fmla="*/ 1209935 w 3024845"/>
                <a:gd name="connsiteY215" fmla="*/ 356423 h 834218"/>
                <a:gd name="connsiteX216" fmla="*/ 1209935 w 3024845"/>
                <a:gd name="connsiteY216" fmla="*/ 369664 h 834218"/>
                <a:gd name="connsiteX217" fmla="*/ 1211455 w 3024845"/>
                <a:gd name="connsiteY217" fmla="*/ 367772 h 834218"/>
                <a:gd name="connsiteX218" fmla="*/ 1222095 w 3024845"/>
                <a:gd name="connsiteY218" fmla="*/ 354531 h 834218"/>
                <a:gd name="connsiteX219" fmla="*/ 1250469 w 3024845"/>
                <a:gd name="connsiteY219" fmla="*/ 354531 h 834218"/>
                <a:gd name="connsiteX220" fmla="*/ 1250469 w 3024845"/>
                <a:gd name="connsiteY220" fmla="*/ 441002 h 834218"/>
                <a:gd name="connsiteX221" fmla="*/ 1251229 w 3024845"/>
                <a:gd name="connsiteY221" fmla="*/ 441002 h 834218"/>
                <a:gd name="connsiteX222" fmla="*/ 1256549 w 3024845"/>
                <a:gd name="connsiteY222" fmla="*/ 441002 h 834218"/>
                <a:gd name="connsiteX223" fmla="*/ 1257309 w 3024845"/>
                <a:gd name="connsiteY223" fmla="*/ 439651 h 834218"/>
                <a:gd name="connsiteX224" fmla="*/ 1262629 w 3024845"/>
                <a:gd name="connsiteY224" fmla="*/ 430193 h 834218"/>
                <a:gd name="connsiteX225" fmla="*/ 1262629 w 3024845"/>
                <a:gd name="connsiteY225" fmla="*/ 432085 h 834218"/>
                <a:gd name="connsiteX226" fmla="*/ 1262629 w 3024845"/>
                <a:gd name="connsiteY226" fmla="*/ 445326 h 834218"/>
                <a:gd name="connsiteX227" fmla="*/ 1266682 w 3024845"/>
                <a:gd name="connsiteY227" fmla="*/ 399929 h 834218"/>
                <a:gd name="connsiteX228" fmla="*/ 1267442 w 3024845"/>
                <a:gd name="connsiteY228" fmla="*/ 399929 h 834218"/>
                <a:gd name="connsiteX229" fmla="*/ 1272762 w 3024845"/>
                <a:gd name="connsiteY229" fmla="*/ 399929 h 834218"/>
                <a:gd name="connsiteX230" fmla="*/ 1272762 w 3024845"/>
                <a:gd name="connsiteY230" fmla="*/ 335075 h 834218"/>
                <a:gd name="connsiteX231" fmla="*/ 1273776 w 3024845"/>
                <a:gd name="connsiteY231" fmla="*/ 335075 h 834218"/>
                <a:gd name="connsiteX232" fmla="*/ 1280869 w 3024845"/>
                <a:gd name="connsiteY232" fmla="*/ 335075 h 834218"/>
                <a:gd name="connsiteX233" fmla="*/ 1293029 w 3024845"/>
                <a:gd name="connsiteY233" fmla="*/ 291840 h 834218"/>
                <a:gd name="connsiteX234" fmla="*/ 1294296 w 3024845"/>
                <a:gd name="connsiteY234" fmla="*/ 291840 h 834218"/>
                <a:gd name="connsiteX235" fmla="*/ 1303163 w 3024845"/>
                <a:gd name="connsiteY235" fmla="*/ 291840 h 834218"/>
                <a:gd name="connsiteX236" fmla="*/ 1313296 w 3024845"/>
                <a:gd name="connsiteY236" fmla="*/ 335075 h 834218"/>
                <a:gd name="connsiteX237" fmla="*/ 1314309 w 3024845"/>
                <a:gd name="connsiteY237" fmla="*/ 335075 h 834218"/>
                <a:gd name="connsiteX238" fmla="*/ 1321403 w 3024845"/>
                <a:gd name="connsiteY238" fmla="*/ 335075 h 834218"/>
                <a:gd name="connsiteX239" fmla="*/ 1321403 w 3024845"/>
                <a:gd name="connsiteY239" fmla="*/ 373987 h 834218"/>
                <a:gd name="connsiteX240" fmla="*/ 1323176 w 3024845"/>
                <a:gd name="connsiteY240" fmla="*/ 373987 h 834218"/>
                <a:gd name="connsiteX241" fmla="*/ 1335590 w 3024845"/>
                <a:gd name="connsiteY241" fmla="*/ 373987 h 834218"/>
                <a:gd name="connsiteX242" fmla="*/ 1335590 w 3024845"/>
                <a:gd name="connsiteY242" fmla="*/ 376149 h 834218"/>
                <a:gd name="connsiteX243" fmla="*/ 1335590 w 3024845"/>
                <a:gd name="connsiteY243" fmla="*/ 391281 h 834218"/>
                <a:gd name="connsiteX244" fmla="*/ 1339643 w 3024845"/>
                <a:gd name="connsiteY244" fmla="*/ 389120 h 834218"/>
                <a:gd name="connsiteX245" fmla="*/ 1339643 w 3024845"/>
                <a:gd name="connsiteY245" fmla="*/ 373987 h 834218"/>
                <a:gd name="connsiteX246" fmla="*/ 1341163 w 3024845"/>
                <a:gd name="connsiteY246" fmla="*/ 373987 h 834218"/>
                <a:gd name="connsiteX247" fmla="*/ 1351803 w 3024845"/>
                <a:gd name="connsiteY247" fmla="*/ 373987 h 834218"/>
                <a:gd name="connsiteX248" fmla="*/ 1351803 w 3024845"/>
                <a:gd name="connsiteY248" fmla="*/ 375608 h 834218"/>
                <a:gd name="connsiteX249" fmla="*/ 1351803 w 3024845"/>
                <a:gd name="connsiteY249" fmla="*/ 386958 h 834218"/>
                <a:gd name="connsiteX250" fmla="*/ 1382204 w 3024845"/>
                <a:gd name="connsiteY250" fmla="*/ 386958 h 834218"/>
                <a:gd name="connsiteX251" fmla="*/ 1382204 w 3024845"/>
                <a:gd name="connsiteY251" fmla="*/ 350208 h 834218"/>
                <a:gd name="connsiteX252" fmla="*/ 1383470 w 3024845"/>
                <a:gd name="connsiteY252" fmla="*/ 350208 h 834218"/>
                <a:gd name="connsiteX253" fmla="*/ 1392337 w 3024845"/>
                <a:gd name="connsiteY253" fmla="*/ 350208 h 834218"/>
                <a:gd name="connsiteX254" fmla="*/ 1392337 w 3024845"/>
                <a:gd name="connsiteY254" fmla="*/ 371825 h 834218"/>
                <a:gd name="connsiteX255" fmla="*/ 1394364 w 3024845"/>
                <a:gd name="connsiteY255" fmla="*/ 339399 h 834218"/>
                <a:gd name="connsiteX256" fmla="*/ 1416657 w 3024845"/>
                <a:gd name="connsiteY256" fmla="*/ 339399 h 834218"/>
                <a:gd name="connsiteX257" fmla="*/ 1416657 w 3024845"/>
                <a:gd name="connsiteY257" fmla="*/ 337777 h 834218"/>
                <a:gd name="connsiteX258" fmla="*/ 1416657 w 3024845"/>
                <a:gd name="connsiteY258" fmla="*/ 326428 h 834218"/>
                <a:gd name="connsiteX259" fmla="*/ 1417417 w 3024845"/>
                <a:gd name="connsiteY259" fmla="*/ 326428 h 834218"/>
                <a:gd name="connsiteX260" fmla="*/ 1422737 w 3024845"/>
                <a:gd name="connsiteY260" fmla="*/ 326428 h 834218"/>
                <a:gd name="connsiteX261" fmla="*/ 1422737 w 3024845"/>
                <a:gd name="connsiteY261" fmla="*/ 324537 h 834218"/>
                <a:gd name="connsiteX262" fmla="*/ 1422737 w 3024845"/>
                <a:gd name="connsiteY262" fmla="*/ 311296 h 834218"/>
                <a:gd name="connsiteX263" fmla="*/ 1426791 w 3024845"/>
                <a:gd name="connsiteY263" fmla="*/ 317781 h 834218"/>
                <a:gd name="connsiteX264" fmla="*/ 1429071 w 3024845"/>
                <a:gd name="connsiteY264" fmla="*/ 317781 h 834218"/>
                <a:gd name="connsiteX265" fmla="*/ 1445031 w 3024845"/>
                <a:gd name="connsiteY265" fmla="*/ 317781 h 834218"/>
                <a:gd name="connsiteX266" fmla="*/ 1445031 w 3024845"/>
                <a:gd name="connsiteY266" fmla="*/ 316970 h 834218"/>
                <a:gd name="connsiteX267" fmla="*/ 1445031 w 3024845"/>
                <a:gd name="connsiteY267" fmla="*/ 311296 h 834218"/>
                <a:gd name="connsiteX268" fmla="*/ 1445791 w 3024845"/>
                <a:gd name="connsiteY268" fmla="*/ 311296 h 834218"/>
                <a:gd name="connsiteX269" fmla="*/ 1451111 w 3024845"/>
                <a:gd name="connsiteY269" fmla="*/ 311296 h 834218"/>
                <a:gd name="connsiteX270" fmla="*/ 1451111 w 3024845"/>
                <a:gd name="connsiteY270" fmla="*/ 312647 h 834218"/>
                <a:gd name="connsiteX271" fmla="*/ 1451111 w 3024845"/>
                <a:gd name="connsiteY271" fmla="*/ 322105 h 834218"/>
                <a:gd name="connsiteX272" fmla="*/ 1489618 w 3024845"/>
                <a:gd name="connsiteY272" fmla="*/ 322105 h 834218"/>
                <a:gd name="connsiteX273" fmla="*/ 1489618 w 3024845"/>
                <a:gd name="connsiteY273" fmla="*/ 460458 h 834218"/>
                <a:gd name="connsiteX274" fmla="*/ 1491138 w 3024845"/>
                <a:gd name="connsiteY274" fmla="*/ 460458 h 834218"/>
                <a:gd name="connsiteX275" fmla="*/ 1501778 w 3024845"/>
                <a:gd name="connsiteY275" fmla="*/ 460458 h 834218"/>
                <a:gd name="connsiteX276" fmla="*/ 1501778 w 3024845"/>
                <a:gd name="connsiteY276" fmla="*/ 447488 h 834218"/>
                <a:gd name="connsiteX277" fmla="*/ 1505832 w 3024845"/>
                <a:gd name="connsiteY277" fmla="*/ 447488 h 834218"/>
                <a:gd name="connsiteX278" fmla="*/ 1505832 w 3024845"/>
                <a:gd name="connsiteY278" fmla="*/ 460458 h 834218"/>
                <a:gd name="connsiteX279" fmla="*/ 1536232 w 3024845"/>
                <a:gd name="connsiteY279" fmla="*/ 460458 h 834218"/>
                <a:gd name="connsiteX280" fmla="*/ 1536232 w 3024845"/>
                <a:gd name="connsiteY280" fmla="*/ 430193 h 834218"/>
                <a:gd name="connsiteX281" fmla="*/ 1548392 w 3024845"/>
                <a:gd name="connsiteY281" fmla="*/ 430193 h 834218"/>
                <a:gd name="connsiteX282" fmla="*/ 1560552 w 3024845"/>
                <a:gd name="connsiteY282" fmla="*/ 428032 h 834218"/>
                <a:gd name="connsiteX283" fmla="*/ 1564606 w 3024845"/>
                <a:gd name="connsiteY283" fmla="*/ 430193 h 834218"/>
                <a:gd name="connsiteX284" fmla="*/ 1574739 w 3024845"/>
                <a:gd name="connsiteY284" fmla="*/ 430193 h 834218"/>
                <a:gd name="connsiteX285" fmla="*/ 1574739 w 3024845"/>
                <a:gd name="connsiteY285" fmla="*/ 460458 h 834218"/>
                <a:gd name="connsiteX286" fmla="*/ 1582846 w 3024845"/>
                <a:gd name="connsiteY286" fmla="*/ 460458 h 834218"/>
                <a:gd name="connsiteX287" fmla="*/ 1582846 w 3024845"/>
                <a:gd name="connsiteY287" fmla="*/ 477753 h 834218"/>
                <a:gd name="connsiteX288" fmla="*/ 1592182 w 3024845"/>
                <a:gd name="connsiteY288" fmla="*/ 478658 h 834218"/>
                <a:gd name="connsiteX289" fmla="*/ 1605140 w 3024845"/>
                <a:gd name="connsiteY289" fmla="*/ 478658 h 834218"/>
                <a:gd name="connsiteX290" fmla="*/ 1605140 w 3024845"/>
                <a:gd name="connsiteY290" fmla="*/ 462620 h 834218"/>
                <a:gd name="connsiteX291" fmla="*/ 1673096 w 3024845"/>
                <a:gd name="connsiteY291" fmla="*/ 462620 h 834218"/>
                <a:gd name="connsiteX292" fmla="*/ 1673096 w 3024845"/>
                <a:gd name="connsiteY292" fmla="*/ 377367 h 834218"/>
                <a:gd name="connsiteX293" fmla="*/ 1745104 w 3024845"/>
                <a:gd name="connsiteY293" fmla="*/ 377367 h 834218"/>
                <a:gd name="connsiteX294" fmla="*/ 1745104 w 3024845"/>
                <a:gd name="connsiteY294" fmla="*/ 456135 h 834218"/>
                <a:gd name="connsiteX295" fmla="*/ 1747008 w 3024845"/>
                <a:gd name="connsiteY295" fmla="*/ 456135 h 834218"/>
                <a:gd name="connsiteX296" fmla="*/ 1748250 w 3024845"/>
                <a:gd name="connsiteY296" fmla="*/ 478658 h 834218"/>
                <a:gd name="connsiteX297" fmla="*/ 1757926 w 3024845"/>
                <a:gd name="connsiteY297" fmla="*/ 478658 h 834218"/>
                <a:gd name="connsiteX298" fmla="*/ 1759168 w 3024845"/>
                <a:gd name="connsiteY298" fmla="*/ 456135 h 834218"/>
                <a:gd name="connsiteX299" fmla="*/ 1765248 w 3024845"/>
                <a:gd name="connsiteY299" fmla="*/ 456135 h 834218"/>
                <a:gd name="connsiteX300" fmla="*/ 1766490 w 3024845"/>
                <a:gd name="connsiteY300" fmla="*/ 478658 h 834218"/>
                <a:gd name="connsiteX301" fmla="*/ 1817112 w 3024845"/>
                <a:gd name="connsiteY301" fmla="*/ 478658 h 834218"/>
                <a:gd name="connsiteX302" fmla="*/ 1817112 w 3024845"/>
                <a:gd name="connsiteY302" fmla="*/ 315630 h 834218"/>
                <a:gd name="connsiteX303" fmla="*/ 2014439 w 3024845"/>
                <a:gd name="connsiteY303" fmla="*/ 315630 h 834218"/>
                <a:gd name="connsiteX304" fmla="*/ 2014439 w 3024845"/>
                <a:gd name="connsiteY304" fmla="*/ 478658 h 834218"/>
                <a:gd name="connsiteX305" fmla="*/ 2033136 w 3024845"/>
                <a:gd name="connsiteY305" fmla="*/ 478658 h 834218"/>
                <a:gd name="connsiteX306" fmla="*/ 2033136 w 3024845"/>
                <a:gd name="connsiteY306" fmla="*/ 395965 h 834218"/>
                <a:gd name="connsiteX307" fmla="*/ 2128256 w 3024845"/>
                <a:gd name="connsiteY307" fmla="*/ 395965 h 834218"/>
                <a:gd name="connsiteX308" fmla="*/ 2180720 w 3024845"/>
                <a:gd name="connsiteY308" fmla="*/ 330752 h 834218"/>
                <a:gd name="connsiteX309" fmla="*/ 2245574 w 3024845"/>
                <a:gd name="connsiteY309" fmla="*/ 330752 h 834218"/>
                <a:gd name="connsiteX310" fmla="*/ 2245574 w 3024845"/>
                <a:gd name="connsiteY310" fmla="*/ 406414 h 834218"/>
                <a:gd name="connsiteX311" fmla="*/ 2253681 w 3024845"/>
                <a:gd name="connsiteY311" fmla="*/ 406414 h 834218"/>
                <a:gd name="connsiteX312" fmla="*/ 2255708 w 3024845"/>
                <a:gd name="connsiteY312" fmla="*/ 399929 h 834218"/>
                <a:gd name="connsiteX313" fmla="*/ 2261788 w 3024845"/>
                <a:gd name="connsiteY313" fmla="*/ 399929 h 834218"/>
                <a:gd name="connsiteX314" fmla="*/ 2263815 w 3024845"/>
                <a:gd name="connsiteY314" fmla="*/ 408576 h 834218"/>
                <a:gd name="connsiteX315" fmla="*/ 2275975 w 3024845"/>
                <a:gd name="connsiteY315" fmla="*/ 408576 h 834218"/>
                <a:gd name="connsiteX316" fmla="*/ 2275975 w 3024845"/>
                <a:gd name="connsiteY316" fmla="*/ 402090 h 834218"/>
                <a:gd name="connsiteX317" fmla="*/ 2298268 w 3024845"/>
                <a:gd name="connsiteY317" fmla="*/ 402090 h 834218"/>
                <a:gd name="connsiteX318" fmla="*/ 2298268 w 3024845"/>
                <a:gd name="connsiteY318" fmla="*/ 408576 h 834218"/>
                <a:gd name="connsiteX319" fmla="*/ 2318535 w 3024845"/>
                <a:gd name="connsiteY319" fmla="*/ 408576 h 834218"/>
                <a:gd name="connsiteX320" fmla="*/ 2318535 w 3024845"/>
                <a:gd name="connsiteY320" fmla="*/ 453973 h 834218"/>
                <a:gd name="connsiteX321" fmla="*/ 2332722 w 3024845"/>
                <a:gd name="connsiteY321" fmla="*/ 453973 h 834218"/>
                <a:gd name="connsiteX322" fmla="*/ 2332722 w 3024845"/>
                <a:gd name="connsiteY322" fmla="*/ 441002 h 834218"/>
                <a:gd name="connsiteX323" fmla="*/ 2348936 w 3024845"/>
                <a:gd name="connsiteY323" fmla="*/ 441002 h 834218"/>
                <a:gd name="connsiteX324" fmla="*/ 2348936 w 3024845"/>
                <a:gd name="connsiteY324" fmla="*/ 261575 h 834218"/>
                <a:gd name="connsiteX325" fmla="*/ 2355016 w 3024845"/>
                <a:gd name="connsiteY325" fmla="*/ 255089 h 834218"/>
                <a:gd name="connsiteX326" fmla="*/ 2427977 w 3024845"/>
                <a:gd name="connsiteY326" fmla="*/ 255089 h 834218"/>
                <a:gd name="connsiteX327" fmla="*/ 2427977 w 3024845"/>
                <a:gd name="connsiteY327" fmla="*/ 263737 h 834218"/>
                <a:gd name="connsiteX328" fmla="*/ 2438110 w 3024845"/>
                <a:gd name="connsiteY328" fmla="*/ 263737 h 834218"/>
                <a:gd name="connsiteX329" fmla="*/ 2438110 w 3024845"/>
                <a:gd name="connsiteY329" fmla="*/ 378311 h 834218"/>
                <a:gd name="connsiteX330" fmla="*/ 2460404 w 3024845"/>
                <a:gd name="connsiteY330" fmla="*/ 378311 h 834218"/>
                <a:gd name="connsiteX331" fmla="*/ 2460404 w 3024845"/>
                <a:gd name="connsiteY331" fmla="*/ 311296 h 834218"/>
                <a:gd name="connsiteX332" fmla="*/ 2486751 w 3024845"/>
                <a:gd name="connsiteY332" fmla="*/ 311296 h 834218"/>
                <a:gd name="connsiteX333" fmla="*/ 2490804 w 3024845"/>
                <a:gd name="connsiteY333" fmla="*/ 306972 h 834218"/>
                <a:gd name="connsiteX334" fmla="*/ 2498911 w 3024845"/>
                <a:gd name="connsiteY334" fmla="*/ 306972 h 834218"/>
                <a:gd name="connsiteX335" fmla="*/ 2502964 w 3024845"/>
                <a:gd name="connsiteY335" fmla="*/ 311296 h 834218"/>
                <a:gd name="connsiteX336" fmla="*/ 2525258 w 3024845"/>
                <a:gd name="connsiteY336" fmla="*/ 311296 h 834218"/>
                <a:gd name="connsiteX337" fmla="*/ 2525258 w 3024845"/>
                <a:gd name="connsiteY337" fmla="*/ 194560 h 834218"/>
                <a:gd name="connsiteX338" fmla="*/ 2582005 w 3024845"/>
                <a:gd name="connsiteY338" fmla="*/ 183751 h 834218"/>
                <a:gd name="connsiteX339" fmla="*/ 2582005 w 3024845"/>
                <a:gd name="connsiteY339" fmla="*/ 184832 h 834218"/>
                <a:gd name="connsiteX340" fmla="*/ 2582005 w 3024845"/>
                <a:gd name="connsiteY340" fmla="*/ 192398 h 834218"/>
                <a:gd name="connsiteX341" fmla="*/ 2608352 w 3024845"/>
                <a:gd name="connsiteY341" fmla="*/ 192398 h 834218"/>
                <a:gd name="connsiteX342" fmla="*/ 2608352 w 3024845"/>
                <a:gd name="connsiteY342" fmla="*/ 447488 h 834218"/>
                <a:gd name="connsiteX343" fmla="*/ 2630646 w 3024845"/>
                <a:gd name="connsiteY343" fmla="*/ 447488 h 834218"/>
                <a:gd name="connsiteX344" fmla="*/ 2630646 w 3024845"/>
                <a:gd name="connsiteY344" fmla="*/ 443164 h 834218"/>
                <a:gd name="connsiteX345" fmla="*/ 2642806 w 3024845"/>
                <a:gd name="connsiteY345" fmla="*/ 443164 h 834218"/>
                <a:gd name="connsiteX346" fmla="*/ 2642806 w 3024845"/>
                <a:gd name="connsiteY346" fmla="*/ 447488 h 834218"/>
                <a:gd name="connsiteX347" fmla="*/ 2667126 w 3024845"/>
                <a:gd name="connsiteY347" fmla="*/ 447488 h 834218"/>
                <a:gd name="connsiteX348" fmla="*/ 2667126 w 3024845"/>
                <a:gd name="connsiteY348" fmla="*/ 434517 h 834218"/>
                <a:gd name="connsiteX349" fmla="*/ 2695500 w 3024845"/>
                <a:gd name="connsiteY349" fmla="*/ 434517 h 834218"/>
                <a:gd name="connsiteX350" fmla="*/ 2707660 w 3024845"/>
                <a:gd name="connsiteY350" fmla="*/ 430193 h 834218"/>
                <a:gd name="connsiteX351" fmla="*/ 2727927 w 3024845"/>
                <a:gd name="connsiteY351" fmla="*/ 434517 h 834218"/>
                <a:gd name="connsiteX352" fmla="*/ 2727927 w 3024845"/>
                <a:gd name="connsiteY352" fmla="*/ 417223 h 834218"/>
                <a:gd name="connsiteX353" fmla="*/ 2736034 w 3024845"/>
                <a:gd name="connsiteY353" fmla="*/ 417223 h 834218"/>
                <a:gd name="connsiteX354" fmla="*/ 2736034 w 3024845"/>
                <a:gd name="connsiteY354" fmla="*/ 404252 h 834218"/>
                <a:gd name="connsiteX355" fmla="*/ 2792781 w 3024845"/>
                <a:gd name="connsiteY355" fmla="*/ 404252 h 834218"/>
                <a:gd name="connsiteX356" fmla="*/ 2792781 w 3024845"/>
                <a:gd name="connsiteY356" fmla="*/ 373987 h 834218"/>
                <a:gd name="connsiteX357" fmla="*/ 2811021 w 3024845"/>
                <a:gd name="connsiteY357" fmla="*/ 373987 h 834218"/>
                <a:gd name="connsiteX358" fmla="*/ 2811021 w 3024845"/>
                <a:gd name="connsiteY358" fmla="*/ 367502 h 834218"/>
                <a:gd name="connsiteX359" fmla="*/ 2823181 w 3024845"/>
                <a:gd name="connsiteY359" fmla="*/ 367502 h 834218"/>
                <a:gd name="connsiteX360" fmla="*/ 2823181 w 3024845"/>
                <a:gd name="connsiteY360" fmla="*/ 373987 h 834218"/>
                <a:gd name="connsiteX361" fmla="*/ 2839395 w 3024845"/>
                <a:gd name="connsiteY361" fmla="*/ 373987 h 834218"/>
                <a:gd name="connsiteX362" fmla="*/ 2839395 w 3024845"/>
                <a:gd name="connsiteY362" fmla="*/ 423708 h 834218"/>
                <a:gd name="connsiteX363" fmla="*/ 2871822 w 3024845"/>
                <a:gd name="connsiteY363" fmla="*/ 423708 h 834218"/>
                <a:gd name="connsiteX364" fmla="*/ 2871822 w 3024845"/>
                <a:gd name="connsiteY364" fmla="*/ 397767 h 834218"/>
                <a:gd name="connsiteX365" fmla="*/ 2910329 w 3024845"/>
                <a:gd name="connsiteY365" fmla="*/ 397767 h 834218"/>
                <a:gd name="connsiteX366" fmla="*/ 2910329 w 3024845"/>
                <a:gd name="connsiteY366" fmla="*/ 367502 h 834218"/>
                <a:gd name="connsiteX367" fmla="*/ 2958970 w 3024845"/>
                <a:gd name="connsiteY367" fmla="*/ 367502 h 834218"/>
                <a:gd name="connsiteX368" fmla="*/ 2958970 w 3024845"/>
                <a:gd name="connsiteY368" fmla="*/ 478658 h 834218"/>
                <a:gd name="connsiteX369" fmla="*/ 2958970 w 3024845"/>
                <a:gd name="connsiteY369" fmla="*/ 492437 h 834218"/>
                <a:gd name="connsiteX370" fmla="*/ 3024845 w 3024845"/>
                <a:gd name="connsiteY370" fmla="*/ 492437 h 834218"/>
                <a:gd name="connsiteX371" fmla="*/ 3024845 w 3024845"/>
                <a:gd name="connsiteY371" fmla="*/ 834218 h 834218"/>
                <a:gd name="connsiteX372" fmla="*/ 2054 w 3024845"/>
                <a:gd name="connsiteY372" fmla="*/ 831885 h 834218"/>
                <a:gd name="connsiteX373" fmla="*/ 0 w 3024845"/>
                <a:gd name="connsiteY373" fmla="*/ 397767 h 834218"/>
                <a:gd name="connsiteX374" fmla="*/ 20267 w 3024845"/>
                <a:gd name="connsiteY374" fmla="*/ 397767 h 834218"/>
                <a:gd name="connsiteX375" fmla="*/ 20774 w 3024845"/>
                <a:gd name="connsiteY375" fmla="*/ 396686 h 834218"/>
                <a:gd name="connsiteX376" fmla="*/ 24320 w 3024845"/>
                <a:gd name="connsiteY376" fmla="*/ 389120 h 834218"/>
                <a:gd name="connsiteX377" fmla="*/ 26094 w 3024845"/>
                <a:gd name="connsiteY377" fmla="*/ 389390 h 834218"/>
                <a:gd name="connsiteX378" fmla="*/ 38507 w 3024845"/>
                <a:gd name="connsiteY378" fmla="*/ 391281 h 834218"/>
                <a:gd name="connsiteX379" fmla="*/ 39014 w 3024845"/>
                <a:gd name="connsiteY379" fmla="*/ 392633 h 834218"/>
                <a:gd name="connsiteX380" fmla="*/ 42560 w 3024845"/>
                <a:gd name="connsiteY380" fmla="*/ 402090 h 834218"/>
                <a:gd name="connsiteX381" fmla="*/ 68907 w 3024845"/>
                <a:gd name="connsiteY381" fmla="*/ 404252 h 834218"/>
                <a:gd name="connsiteX382" fmla="*/ 68907 w 3024845"/>
                <a:gd name="connsiteY382" fmla="*/ 281031 h 834218"/>
                <a:gd name="connsiteX383" fmla="*/ 70934 w 3024845"/>
                <a:gd name="connsiteY383" fmla="*/ 281031 h 834218"/>
                <a:gd name="connsiteX384" fmla="*/ 85121 w 3024845"/>
                <a:gd name="connsiteY384" fmla="*/ 281031 h 834218"/>
                <a:gd name="connsiteX385" fmla="*/ 85121 w 3024845"/>
                <a:gd name="connsiteY385" fmla="*/ 144839 h 834218"/>
                <a:gd name="connsiteX386" fmla="*/ 86894 w 3024845"/>
                <a:gd name="connsiteY386" fmla="*/ 144839 h 834218"/>
                <a:gd name="connsiteX387" fmla="*/ 99308 w 3024845"/>
                <a:gd name="connsiteY387" fmla="*/ 144839 h 834218"/>
                <a:gd name="connsiteX388" fmla="*/ 99308 w 3024845"/>
                <a:gd name="connsiteY388" fmla="*/ 30265 h 834218"/>
                <a:gd name="connsiteX389" fmla="*/ 103361 w 3024845"/>
                <a:gd name="connsiteY389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144839 h 834218"/>
                <a:gd name="connsiteX5" fmla="*/ 223189 w 3024845"/>
                <a:gd name="connsiteY5" fmla="*/ 144839 h 834218"/>
                <a:gd name="connsiteX6" fmla="*/ 239150 w 3024845"/>
                <a:gd name="connsiteY6" fmla="*/ 144839 h 834218"/>
                <a:gd name="connsiteX7" fmla="*/ 239150 w 3024845"/>
                <a:gd name="connsiteY7" fmla="*/ 285354 h 834218"/>
                <a:gd name="connsiteX8" fmla="*/ 240670 w 3024845"/>
                <a:gd name="connsiteY8" fmla="*/ 285084 h 834218"/>
                <a:gd name="connsiteX9" fmla="*/ 251310 w 3024845"/>
                <a:gd name="connsiteY9" fmla="*/ 283193 h 834218"/>
                <a:gd name="connsiteX10" fmla="*/ 249283 w 3024845"/>
                <a:gd name="connsiteY10" fmla="*/ 371825 h 834218"/>
                <a:gd name="connsiteX11" fmla="*/ 250803 w 3024845"/>
                <a:gd name="connsiteY11" fmla="*/ 372096 h 834218"/>
                <a:gd name="connsiteX12" fmla="*/ 261443 w 3024845"/>
                <a:gd name="connsiteY12" fmla="*/ 373987 h 834218"/>
                <a:gd name="connsiteX13" fmla="*/ 261696 w 3024845"/>
                <a:gd name="connsiteY13" fmla="*/ 374798 h 834218"/>
                <a:gd name="connsiteX14" fmla="*/ 263470 w 3024845"/>
                <a:gd name="connsiteY14" fmla="*/ 380473 h 834218"/>
                <a:gd name="connsiteX15" fmla="*/ 264230 w 3024845"/>
                <a:gd name="connsiteY15" fmla="*/ 378041 h 834218"/>
                <a:gd name="connsiteX16" fmla="*/ 269550 w 3024845"/>
                <a:gd name="connsiteY16" fmla="*/ 361017 h 834218"/>
                <a:gd name="connsiteX17" fmla="*/ 271323 w 3024845"/>
                <a:gd name="connsiteY17" fmla="*/ 361017 h 834218"/>
                <a:gd name="connsiteX18" fmla="*/ 283737 w 3024845"/>
                <a:gd name="connsiteY18" fmla="*/ 361017 h 834218"/>
                <a:gd name="connsiteX19" fmla="*/ 283737 w 3024845"/>
                <a:gd name="connsiteY19" fmla="*/ 393443 h 834218"/>
                <a:gd name="connsiteX20" fmla="*/ 284750 w 3024845"/>
                <a:gd name="connsiteY20" fmla="*/ 393984 h 834218"/>
                <a:gd name="connsiteX21" fmla="*/ 291844 w 3024845"/>
                <a:gd name="connsiteY21" fmla="*/ 397767 h 834218"/>
                <a:gd name="connsiteX22" fmla="*/ 291844 w 3024845"/>
                <a:gd name="connsiteY22" fmla="*/ 399118 h 834218"/>
                <a:gd name="connsiteX23" fmla="*/ 291844 w 3024845"/>
                <a:gd name="connsiteY23" fmla="*/ 408576 h 834218"/>
                <a:gd name="connsiteX24" fmla="*/ 336431 w 3024845"/>
                <a:gd name="connsiteY24" fmla="*/ 408576 h 834218"/>
                <a:gd name="connsiteX25" fmla="*/ 336431 w 3024845"/>
                <a:gd name="connsiteY25" fmla="*/ 409657 h 834218"/>
                <a:gd name="connsiteX26" fmla="*/ 336431 w 3024845"/>
                <a:gd name="connsiteY26" fmla="*/ 417223 h 834218"/>
                <a:gd name="connsiteX27" fmla="*/ 338457 w 3024845"/>
                <a:gd name="connsiteY27" fmla="*/ 417223 h 834218"/>
                <a:gd name="connsiteX28" fmla="*/ 352644 w 3024845"/>
                <a:gd name="connsiteY28" fmla="*/ 417223 h 834218"/>
                <a:gd name="connsiteX29" fmla="*/ 352644 w 3024845"/>
                <a:gd name="connsiteY29" fmla="*/ 386958 h 834218"/>
                <a:gd name="connsiteX30" fmla="*/ 397231 w 3024845"/>
                <a:gd name="connsiteY30" fmla="*/ 386958 h 834218"/>
                <a:gd name="connsiteX31" fmla="*/ 397231 w 3024845"/>
                <a:gd name="connsiteY31" fmla="*/ 385607 h 834218"/>
                <a:gd name="connsiteX32" fmla="*/ 397231 w 3024845"/>
                <a:gd name="connsiteY32" fmla="*/ 376149 h 834218"/>
                <a:gd name="connsiteX33" fmla="*/ 398245 w 3024845"/>
                <a:gd name="connsiteY33" fmla="*/ 376149 h 834218"/>
                <a:gd name="connsiteX34" fmla="*/ 405338 w 3024845"/>
                <a:gd name="connsiteY34" fmla="*/ 376149 h 834218"/>
                <a:gd name="connsiteX35" fmla="*/ 405338 w 3024845"/>
                <a:gd name="connsiteY35" fmla="*/ 374258 h 834218"/>
                <a:gd name="connsiteX36" fmla="*/ 405338 w 3024845"/>
                <a:gd name="connsiteY36" fmla="*/ 361017 h 834218"/>
                <a:gd name="connsiteX37" fmla="*/ 406098 w 3024845"/>
                <a:gd name="connsiteY37" fmla="*/ 361017 h 834218"/>
                <a:gd name="connsiteX38" fmla="*/ 411418 w 3024845"/>
                <a:gd name="connsiteY38" fmla="*/ 361017 h 834218"/>
                <a:gd name="connsiteX39" fmla="*/ 411418 w 3024845"/>
                <a:gd name="connsiteY39" fmla="*/ 359936 h 834218"/>
                <a:gd name="connsiteX40" fmla="*/ 411418 w 3024845"/>
                <a:gd name="connsiteY40" fmla="*/ 352369 h 834218"/>
                <a:gd name="connsiteX41" fmla="*/ 413445 w 3024845"/>
                <a:gd name="connsiteY41" fmla="*/ 352369 h 834218"/>
                <a:gd name="connsiteX42" fmla="*/ 427632 w 3024845"/>
                <a:gd name="connsiteY42" fmla="*/ 352369 h 834218"/>
                <a:gd name="connsiteX43" fmla="*/ 427632 w 3024845"/>
                <a:gd name="connsiteY43" fmla="*/ 353450 h 834218"/>
                <a:gd name="connsiteX44" fmla="*/ 427632 w 3024845"/>
                <a:gd name="connsiteY44" fmla="*/ 361017 h 834218"/>
                <a:gd name="connsiteX45" fmla="*/ 449925 w 3024845"/>
                <a:gd name="connsiteY45" fmla="*/ 361017 h 834218"/>
                <a:gd name="connsiteX46" fmla="*/ 449925 w 3024845"/>
                <a:gd name="connsiteY46" fmla="*/ 359125 h 834218"/>
                <a:gd name="connsiteX47" fmla="*/ 449925 w 3024845"/>
                <a:gd name="connsiteY47" fmla="*/ 345884 h 834218"/>
                <a:gd name="connsiteX48" fmla="*/ 451699 w 3024845"/>
                <a:gd name="connsiteY48" fmla="*/ 345884 h 834218"/>
                <a:gd name="connsiteX49" fmla="*/ 464112 w 3024845"/>
                <a:gd name="connsiteY49" fmla="*/ 345884 h 834218"/>
                <a:gd name="connsiteX50" fmla="*/ 464112 w 3024845"/>
                <a:gd name="connsiteY50" fmla="*/ 369664 h 834218"/>
                <a:gd name="connsiteX51" fmla="*/ 465126 w 3024845"/>
                <a:gd name="connsiteY51" fmla="*/ 369664 h 834218"/>
                <a:gd name="connsiteX52" fmla="*/ 472219 w 3024845"/>
                <a:gd name="connsiteY52" fmla="*/ 369664 h 834218"/>
                <a:gd name="connsiteX53" fmla="*/ 472219 w 3024845"/>
                <a:gd name="connsiteY53" fmla="*/ 368583 h 834218"/>
                <a:gd name="connsiteX54" fmla="*/ 472219 w 3024845"/>
                <a:gd name="connsiteY54" fmla="*/ 361017 h 834218"/>
                <a:gd name="connsiteX55" fmla="*/ 473992 w 3024845"/>
                <a:gd name="connsiteY55" fmla="*/ 361017 h 834218"/>
                <a:gd name="connsiteX56" fmla="*/ 486406 w 3024845"/>
                <a:gd name="connsiteY56" fmla="*/ 361017 h 834218"/>
                <a:gd name="connsiteX57" fmla="*/ 486406 w 3024845"/>
                <a:gd name="connsiteY57" fmla="*/ 386958 h 834218"/>
                <a:gd name="connsiteX58" fmla="*/ 488433 w 3024845"/>
                <a:gd name="connsiteY58" fmla="*/ 386958 h 834218"/>
                <a:gd name="connsiteX59" fmla="*/ 502619 w 3024845"/>
                <a:gd name="connsiteY59" fmla="*/ 386958 h 834218"/>
                <a:gd name="connsiteX60" fmla="*/ 502619 w 3024845"/>
                <a:gd name="connsiteY60" fmla="*/ 388579 h 834218"/>
                <a:gd name="connsiteX61" fmla="*/ 502619 w 3024845"/>
                <a:gd name="connsiteY61" fmla="*/ 399929 h 834218"/>
                <a:gd name="connsiteX62" fmla="*/ 503379 w 3024845"/>
                <a:gd name="connsiteY62" fmla="*/ 399929 h 834218"/>
                <a:gd name="connsiteX63" fmla="*/ 508700 w 3024845"/>
                <a:gd name="connsiteY63" fmla="*/ 399929 h 834218"/>
                <a:gd name="connsiteX64" fmla="*/ 508700 w 3024845"/>
                <a:gd name="connsiteY64" fmla="*/ 399118 h 834218"/>
                <a:gd name="connsiteX65" fmla="*/ 508700 w 3024845"/>
                <a:gd name="connsiteY65" fmla="*/ 393443 h 834218"/>
                <a:gd name="connsiteX66" fmla="*/ 539100 w 3024845"/>
                <a:gd name="connsiteY66" fmla="*/ 393443 h 834218"/>
                <a:gd name="connsiteX67" fmla="*/ 539100 w 3024845"/>
                <a:gd name="connsiteY67" fmla="*/ 417223 h 834218"/>
                <a:gd name="connsiteX68" fmla="*/ 540113 w 3024845"/>
                <a:gd name="connsiteY68" fmla="*/ 417223 h 834218"/>
                <a:gd name="connsiteX69" fmla="*/ 547207 w 3024845"/>
                <a:gd name="connsiteY69" fmla="*/ 417223 h 834218"/>
                <a:gd name="connsiteX70" fmla="*/ 547207 w 3024845"/>
                <a:gd name="connsiteY70" fmla="*/ 418304 h 834218"/>
                <a:gd name="connsiteX71" fmla="*/ 547207 w 3024845"/>
                <a:gd name="connsiteY71" fmla="*/ 425870 h 834218"/>
                <a:gd name="connsiteX72" fmla="*/ 547967 w 3024845"/>
                <a:gd name="connsiteY72" fmla="*/ 425870 h 834218"/>
                <a:gd name="connsiteX73" fmla="*/ 553287 w 3024845"/>
                <a:gd name="connsiteY73" fmla="*/ 425870 h 834218"/>
                <a:gd name="connsiteX74" fmla="*/ 553287 w 3024845"/>
                <a:gd name="connsiteY74" fmla="*/ 423708 h 834218"/>
                <a:gd name="connsiteX75" fmla="*/ 553287 w 3024845"/>
                <a:gd name="connsiteY75" fmla="*/ 408576 h 834218"/>
                <a:gd name="connsiteX76" fmla="*/ 554300 w 3024845"/>
                <a:gd name="connsiteY76" fmla="*/ 408576 h 834218"/>
                <a:gd name="connsiteX77" fmla="*/ 561394 w 3024845"/>
                <a:gd name="connsiteY77" fmla="*/ 408576 h 834218"/>
                <a:gd name="connsiteX78" fmla="*/ 561394 w 3024845"/>
                <a:gd name="connsiteY78" fmla="*/ 409657 h 834218"/>
                <a:gd name="connsiteX79" fmla="*/ 561394 w 3024845"/>
                <a:gd name="connsiteY79" fmla="*/ 417223 h 834218"/>
                <a:gd name="connsiteX80" fmla="*/ 566714 w 3024845"/>
                <a:gd name="connsiteY80" fmla="*/ 415230 h 834218"/>
                <a:gd name="connsiteX81" fmla="*/ 567474 w 3024845"/>
                <a:gd name="connsiteY81" fmla="*/ 414250 h 834218"/>
                <a:gd name="connsiteX82" fmla="*/ 567474 w 3024845"/>
                <a:gd name="connsiteY82" fmla="*/ 408576 h 834218"/>
                <a:gd name="connsiteX83" fmla="*/ 605981 w 3024845"/>
                <a:gd name="connsiteY83" fmla="*/ 408576 h 834218"/>
                <a:gd name="connsiteX84" fmla="*/ 605981 w 3024845"/>
                <a:gd name="connsiteY84" fmla="*/ 432355 h 834218"/>
                <a:gd name="connsiteX85" fmla="*/ 608007 w 3024845"/>
                <a:gd name="connsiteY85" fmla="*/ 432355 h 834218"/>
                <a:gd name="connsiteX86" fmla="*/ 622194 w 3024845"/>
                <a:gd name="connsiteY86" fmla="*/ 432355 h 834218"/>
                <a:gd name="connsiteX87" fmla="*/ 622194 w 3024845"/>
                <a:gd name="connsiteY87" fmla="*/ 433436 h 834218"/>
                <a:gd name="connsiteX88" fmla="*/ 622194 w 3024845"/>
                <a:gd name="connsiteY88" fmla="*/ 441002 h 834218"/>
                <a:gd name="connsiteX89" fmla="*/ 623968 w 3024845"/>
                <a:gd name="connsiteY89" fmla="*/ 441002 h 834218"/>
                <a:gd name="connsiteX90" fmla="*/ 636381 w 3024845"/>
                <a:gd name="connsiteY90" fmla="*/ 441002 h 834218"/>
                <a:gd name="connsiteX91" fmla="*/ 636381 w 3024845"/>
                <a:gd name="connsiteY91" fmla="*/ 417223 h 834218"/>
                <a:gd name="connsiteX92" fmla="*/ 637394 w 3024845"/>
                <a:gd name="connsiteY92" fmla="*/ 417223 h 834218"/>
                <a:gd name="connsiteX93" fmla="*/ 644488 w 3024845"/>
                <a:gd name="connsiteY93" fmla="*/ 417223 h 834218"/>
                <a:gd name="connsiteX94" fmla="*/ 644488 w 3024845"/>
                <a:gd name="connsiteY94" fmla="*/ 384796 h 834218"/>
                <a:gd name="connsiteX95" fmla="*/ 645501 w 3024845"/>
                <a:gd name="connsiteY95" fmla="*/ 384796 h 834218"/>
                <a:gd name="connsiteX96" fmla="*/ 652595 w 3024845"/>
                <a:gd name="connsiteY96" fmla="*/ 384796 h 834218"/>
                <a:gd name="connsiteX97" fmla="*/ 652595 w 3024845"/>
                <a:gd name="connsiteY97" fmla="*/ 382905 h 834218"/>
                <a:gd name="connsiteX98" fmla="*/ 652595 w 3024845"/>
                <a:gd name="connsiteY98" fmla="*/ 369664 h 834218"/>
                <a:gd name="connsiteX99" fmla="*/ 651328 w 3024845"/>
                <a:gd name="connsiteY99" fmla="*/ 368042 h 834218"/>
                <a:gd name="connsiteX100" fmla="*/ 656648 w 3024845"/>
                <a:gd name="connsiteY100" fmla="*/ 356693 h 834218"/>
                <a:gd name="connsiteX101" fmla="*/ 664755 w 3024845"/>
                <a:gd name="connsiteY101" fmla="*/ 384796 h 834218"/>
                <a:gd name="connsiteX102" fmla="*/ 665515 w 3024845"/>
                <a:gd name="connsiteY102" fmla="*/ 384796 h 834218"/>
                <a:gd name="connsiteX103" fmla="*/ 670835 w 3024845"/>
                <a:gd name="connsiteY103" fmla="*/ 384796 h 834218"/>
                <a:gd name="connsiteX104" fmla="*/ 670835 w 3024845"/>
                <a:gd name="connsiteY104" fmla="*/ 278869 h 834218"/>
                <a:gd name="connsiteX105" fmla="*/ 672355 w 3024845"/>
                <a:gd name="connsiteY105" fmla="*/ 278869 h 834218"/>
                <a:gd name="connsiteX106" fmla="*/ 682995 w 3024845"/>
                <a:gd name="connsiteY106" fmla="*/ 278869 h 834218"/>
                <a:gd name="connsiteX107" fmla="*/ 682995 w 3024845"/>
                <a:gd name="connsiteY107" fmla="*/ 231310 h 834218"/>
                <a:gd name="connsiteX108" fmla="*/ 709342 w 3024845"/>
                <a:gd name="connsiteY108" fmla="*/ 231310 h 834218"/>
                <a:gd name="connsiteX109" fmla="*/ 709342 w 3024845"/>
                <a:gd name="connsiteY109" fmla="*/ 209692 h 834218"/>
                <a:gd name="connsiteX110" fmla="*/ 743796 w 3024845"/>
                <a:gd name="connsiteY110" fmla="*/ 209692 h 834218"/>
                <a:gd name="connsiteX111" fmla="*/ 743796 w 3024845"/>
                <a:gd name="connsiteY111" fmla="*/ 212124 h 834218"/>
                <a:gd name="connsiteX112" fmla="*/ 743796 w 3024845"/>
                <a:gd name="connsiteY112" fmla="*/ 229148 h 834218"/>
                <a:gd name="connsiteX113" fmla="*/ 746076 w 3024845"/>
                <a:gd name="connsiteY113" fmla="*/ 229148 h 834218"/>
                <a:gd name="connsiteX114" fmla="*/ 762036 w 3024845"/>
                <a:gd name="connsiteY114" fmla="*/ 229148 h 834218"/>
                <a:gd name="connsiteX115" fmla="*/ 762036 w 3024845"/>
                <a:gd name="connsiteY115" fmla="*/ 276707 h 834218"/>
                <a:gd name="connsiteX116" fmla="*/ 763049 w 3024845"/>
                <a:gd name="connsiteY116" fmla="*/ 276707 h 834218"/>
                <a:gd name="connsiteX117" fmla="*/ 770143 w 3024845"/>
                <a:gd name="connsiteY117" fmla="*/ 276707 h 834218"/>
                <a:gd name="connsiteX118" fmla="*/ 784330 w 3024845"/>
                <a:gd name="connsiteY118" fmla="*/ 281031 h 834218"/>
                <a:gd name="connsiteX119" fmla="*/ 784330 w 3024845"/>
                <a:gd name="connsiteY119" fmla="*/ 319943 h 834218"/>
                <a:gd name="connsiteX120" fmla="*/ 785343 w 3024845"/>
                <a:gd name="connsiteY120" fmla="*/ 319943 h 834218"/>
                <a:gd name="connsiteX121" fmla="*/ 792436 w 3024845"/>
                <a:gd name="connsiteY121" fmla="*/ 319943 h 834218"/>
                <a:gd name="connsiteX122" fmla="*/ 792436 w 3024845"/>
                <a:gd name="connsiteY122" fmla="*/ 321564 h 834218"/>
                <a:gd name="connsiteX123" fmla="*/ 792436 w 3024845"/>
                <a:gd name="connsiteY123" fmla="*/ 332913 h 834218"/>
                <a:gd name="connsiteX124" fmla="*/ 794463 w 3024845"/>
                <a:gd name="connsiteY124" fmla="*/ 332913 h 834218"/>
                <a:gd name="connsiteX125" fmla="*/ 808650 w 3024845"/>
                <a:gd name="connsiteY125" fmla="*/ 332913 h 834218"/>
                <a:gd name="connsiteX126" fmla="*/ 814730 w 3024845"/>
                <a:gd name="connsiteY126" fmla="*/ 339399 h 834218"/>
                <a:gd name="connsiteX127" fmla="*/ 814730 w 3024845"/>
                <a:gd name="connsiteY127" fmla="*/ 361017 h 834218"/>
                <a:gd name="connsiteX128" fmla="*/ 817010 w 3024845"/>
                <a:gd name="connsiteY128" fmla="*/ 361017 h 834218"/>
                <a:gd name="connsiteX129" fmla="*/ 832970 w 3024845"/>
                <a:gd name="connsiteY129" fmla="*/ 361017 h 834218"/>
                <a:gd name="connsiteX130" fmla="*/ 832970 w 3024845"/>
                <a:gd name="connsiteY130" fmla="*/ 362097 h 834218"/>
                <a:gd name="connsiteX131" fmla="*/ 832970 w 3024845"/>
                <a:gd name="connsiteY131" fmla="*/ 369664 h 834218"/>
                <a:gd name="connsiteX132" fmla="*/ 834237 w 3024845"/>
                <a:gd name="connsiteY132" fmla="*/ 369664 h 834218"/>
                <a:gd name="connsiteX133" fmla="*/ 843104 w 3024845"/>
                <a:gd name="connsiteY133" fmla="*/ 369664 h 834218"/>
                <a:gd name="connsiteX134" fmla="*/ 843104 w 3024845"/>
                <a:gd name="connsiteY134" fmla="*/ 371825 h 834218"/>
                <a:gd name="connsiteX135" fmla="*/ 843104 w 3024845"/>
                <a:gd name="connsiteY135" fmla="*/ 386958 h 834218"/>
                <a:gd name="connsiteX136" fmla="*/ 847157 w 3024845"/>
                <a:gd name="connsiteY136" fmla="*/ 385066 h 834218"/>
                <a:gd name="connsiteX137" fmla="*/ 847157 w 3024845"/>
                <a:gd name="connsiteY137" fmla="*/ 371825 h 834218"/>
                <a:gd name="connsiteX138" fmla="*/ 848170 w 3024845"/>
                <a:gd name="connsiteY138" fmla="*/ 371825 h 834218"/>
                <a:gd name="connsiteX139" fmla="*/ 855264 w 3024845"/>
                <a:gd name="connsiteY139" fmla="*/ 371825 h 834218"/>
                <a:gd name="connsiteX140" fmla="*/ 855264 w 3024845"/>
                <a:gd name="connsiteY140" fmla="*/ 373447 h 834218"/>
                <a:gd name="connsiteX141" fmla="*/ 855264 w 3024845"/>
                <a:gd name="connsiteY141" fmla="*/ 384796 h 834218"/>
                <a:gd name="connsiteX142" fmla="*/ 856024 w 3024845"/>
                <a:gd name="connsiteY142" fmla="*/ 384796 h 834218"/>
                <a:gd name="connsiteX143" fmla="*/ 861344 w 3024845"/>
                <a:gd name="connsiteY143" fmla="*/ 384796 h 834218"/>
                <a:gd name="connsiteX144" fmla="*/ 909984 w 3024845"/>
                <a:gd name="connsiteY144" fmla="*/ 380473 h 834218"/>
                <a:gd name="connsiteX145" fmla="*/ 909984 w 3024845"/>
                <a:gd name="connsiteY145" fmla="*/ 381824 h 834218"/>
                <a:gd name="connsiteX146" fmla="*/ 909984 w 3024845"/>
                <a:gd name="connsiteY146" fmla="*/ 391281 h 834218"/>
                <a:gd name="connsiteX147" fmla="*/ 910744 w 3024845"/>
                <a:gd name="connsiteY147" fmla="*/ 391281 h 834218"/>
                <a:gd name="connsiteX148" fmla="*/ 916065 w 3024845"/>
                <a:gd name="connsiteY148" fmla="*/ 391281 h 834218"/>
                <a:gd name="connsiteX149" fmla="*/ 916065 w 3024845"/>
                <a:gd name="connsiteY149" fmla="*/ 393443 h 834218"/>
                <a:gd name="connsiteX150" fmla="*/ 916065 w 3024845"/>
                <a:gd name="connsiteY150" fmla="*/ 408576 h 834218"/>
                <a:gd name="connsiteX151" fmla="*/ 918091 w 3024845"/>
                <a:gd name="connsiteY151" fmla="*/ 407225 h 834218"/>
                <a:gd name="connsiteX152" fmla="*/ 932278 w 3024845"/>
                <a:gd name="connsiteY152" fmla="*/ 397767 h 834218"/>
                <a:gd name="connsiteX153" fmla="*/ 938358 w 3024845"/>
                <a:gd name="connsiteY153" fmla="*/ 356693 h 834218"/>
                <a:gd name="connsiteX154" fmla="*/ 939118 w 3024845"/>
                <a:gd name="connsiteY154" fmla="*/ 356423 h 834218"/>
                <a:gd name="connsiteX155" fmla="*/ 944438 w 3024845"/>
                <a:gd name="connsiteY155" fmla="*/ 354531 h 834218"/>
                <a:gd name="connsiteX156" fmla="*/ 946465 w 3024845"/>
                <a:gd name="connsiteY156" fmla="*/ 285354 h 834218"/>
                <a:gd name="connsiteX157" fmla="*/ 948492 w 3024845"/>
                <a:gd name="connsiteY157" fmla="*/ 354531 h 834218"/>
                <a:gd name="connsiteX158" fmla="*/ 949252 w 3024845"/>
                <a:gd name="connsiteY158" fmla="*/ 354801 h 834218"/>
                <a:gd name="connsiteX159" fmla="*/ 954572 w 3024845"/>
                <a:gd name="connsiteY159" fmla="*/ 356693 h 834218"/>
                <a:gd name="connsiteX160" fmla="*/ 954572 w 3024845"/>
                <a:gd name="connsiteY160" fmla="*/ 270222 h 834218"/>
                <a:gd name="connsiteX161" fmla="*/ 958625 w 3024845"/>
                <a:gd name="connsiteY161" fmla="*/ 237795 h 834218"/>
                <a:gd name="connsiteX162" fmla="*/ 997132 w 3024845"/>
                <a:gd name="connsiteY162" fmla="*/ 237795 h 834218"/>
                <a:gd name="connsiteX163" fmla="*/ 997132 w 3024845"/>
                <a:gd name="connsiteY163" fmla="*/ 270222 h 834218"/>
                <a:gd name="connsiteX164" fmla="*/ 997892 w 3024845"/>
                <a:gd name="connsiteY164" fmla="*/ 270222 h 834218"/>
                <a:gd name="connsiteX165" fmla="*/ 1003212 w 3024845"/>
                <a:gd name="connsiteY165" fmla="*/ 270222 h 834218"/>
                <a:gd name="connsiteX166" fmla="*/ 1003212 w 3024845"/>
                <a:gd name="connsiteY166" fmla="*/ 188074 h 834218"/>
                <a:gd name="connsiteX167" fmla="*/ 1004986 w 3024845"/>
                <a:gd name="connsiteY167" fmla="*/ 188074 h 834218"/>
                <a:gd name="connsiteX168" fmla="*/ 1017399 w 3024845"/>
                <a:gd name="connsiteY168" fmla="*/ 188074 h 834218"/>
                <a:gd name="connsiteX169" fmla="*/ 1017399 w 3024845"/>
                <a:gd name="connsiteY169" fmla="*/ 186183 h 834218"/>
                <a:gd name="connsiteX170" fmla="*/ 1017399 w 3024845"/>
                <a:gd name="connsiteY170" fmla="*/ 172942 h 834218"/>
                <a:gd name="connsiteX171" fmla="*/ 1039693 w 3024845"/>
                <a:gd name="connsiteY171" fmla="*/ 172942 h 834218"/>
                <a:gd name="connsiteX172" fmla="*/ 1039693 w 3024845"/>
                <a:gd name="connsiteY172" fmla="*/ 171861 h 834218"/>
                <a:gd name="connsiteX173" fmla="*/ 1039693 w 3024845"/>
                <a:gd name="connsiteY173" fmla="*/ 164295 h 834218"/>
                <a:gd name="connsiteX174" fmla="*/ 1041466 w 3024845"/>
                <a:gd name="connsiteY174" fmla="*/ 164295 h 834218"/>
                <a:gd name="connsiteX175" fmla="*/ 1053880 w 3024845"/>
                <a:gd name="connsiteY175" fmla="*/ 164295 h 834218"/>
                <a:gd name="connsiteX176" fmla="*/ 1053880 w 3024845"/>
                <a:gd name="connsiteY176" fmla="*/ 165376 h 834218"/>
                <a:gd name="connsiteX177" fmla="*/ 1053880 w 3024845"/>
                <a:gd name="connsiteY177" fmla="*/ 172942 h 834218"/>
                <a:gd name="connsiteX178" fmla="*/ 1054640 w 3024845"/>
                <a:gd name="connsiteY178" fmla="*/ 172942 h 834218"/>
                <a:gd name="connsiteX179" fmla="*/ 1059960 w 3024845"/>
                <a:gd name="connsiteY179" fmla="*/ 172942 h 834218"/>
                <a:gd name="connsiteX180" fmla="*/ 1070093 w 3024845"/>
                <a:gd name="connsiteY180" fmla="*/ 168618 h 834218"/>
                <a:gd name="connsiteX181" fmla="*/ 1074146 w 3024845"/>
                <a:gd name="connsiteY181" fmla="*/ 171861 h 834218"/>
                <a:gd name="connsiteX182" fmla="*/ 1074146 w 3024845"/>
                <a:gd name="connsiteY182" fmla="*/ 164295 h 834218"/>
                <a:gd name="connsiteX183" fmla="*/ 1076426 w 3024845"/>
                <a:gd name="connsiteY183" fmla="*/ 164295 h 834218"/>
                <a:gd name="connsiteX184" fmla="*/ 1092387 w 3024845"/>
                <a:gd name="connsiteY184" fmla="*/ 164295 h 834218"/>
                <a:gd name="connsiteX185" fmla="*/ 1092387 w 3024845"/>
                <a:gd name="connsiteY185" fmla="*/ 165376 h 834218"/>
                <a:gd name="connsiteX186" fmla="*/ 1092387 w 3024845"/>
                <a:gd name="connsiteY186" fmla="*/ 172942 h 834218"/>
                <a:gd name="connsiteX187" fmla="*/ 1122787 w 3024845"/>
                <a:gd name="connsiteY187" fmla="*/ 172942 h 834218"/>
                <a:gd name="connsiteX188" fmla="*/ 1122787 w 3024845"/>
                <a:gd name="connsiteY188" fmla="*/ 174563 h 834218"/>
                <a:gd name="connsiteX189" fmla="*/ 1122787 w 3024845"/>
                <a:gd name="connsiteY189" fmla="*/ 185913 h 834218"/>
                <a:gd name="connsiteX190" fmla="*/ 1149134 w 3024845"/>
                <a:gd name="connsiteY190" fmla="*/ 185913 h 834218"/>
                <a:gd name="connsiteX191" fmla="*/ 1149134 w 3024845"/>
                <a:gd name="connsiteY191" fmla="*/ 216177 h 834218"/>
                <a:gd name="connsiteX192" fmla="*/ 1149894 w 3024845"/>
                <a:gd name="connsiteY192" fmla="*/ 216177 h 834218"/>
                <a:gd name="connsiteX193" fmla="*/ 1155214 w 3024845"/>
                <a:gd name="connsiteY193" fmla="*/ 216177 h 834218"/>
                <a:gd name="connsiteX194" fmla="*/ 1155214 w 3024845"/>
                <a:gd name="connsiteY194" fmla="*/ 217258 h 834218"/>
                <a:gd name="connsiteX195" fmla="*/ 1155214 w 3024845"/>
                <a:gd name="connsiteY195" fmla="*/ 224825 h 834218"/>
                <a:gd name="connsiteX196" fmla="*/ 1159268 w 3024845"/>
                <a:gd name="connsiteY196" fmla="*/ 255089 h 834218"/>
                <a:gd name="connsiteX197" fmla="*/ 1160028 w 3024845"/>
                <a:gd name="connsiteY197" fmla="*/ 255089 h 834218"/>
                <a:gd name="connsiteX198" fmla="*/ 1165348 w 3024845"/>
                <a:gd name="connsiteY198" fmla="*/ 255089 h 834218"/>
                <a:gd name="connsiteX199" fmla="*/ 1165348 w 3024845"/>
                <a:gd name="connsiteY199" fmla="*/ 255900 h 834218"/>
                <a:gd name="connsiteX200" fmla="*/ 1165348 w 3024845"/>
                <a:gd name="connsiteY200" fmla="*/ 261575 h 834218"/>
                <a:gd name="connsiteX201" fmla="*/ 1166361 w 3024845"/>
                <a:gd name="connsiteY201" fmla="*/ 261575 h 834218"/>
                <a:gd name="connsiteX202" fmla="*/ 1173454 w 3024845"/>
                <a:gd name="connsiteY202" fmla="*/ 261575 h 834218"/>
                <a:gd name="connsiteX203" fmla="*/ 1173454 w 3024845"/>
                <a:gd name="connsiteY203" fmla="*/ 291840 h 834218"/>
                <a:gd name="connsiteX204" fmla="*/ 1175481 w 3024845"/>
                <a:gd name="connsiteY204" fmla="*/ 291840 h 834218"/>
                <a:gd name="connsiteX205" fmla="*/ 1189668 w 3024845"/>
                <a:gd name="connsiteY205" fmla="*/ 291840 h 834218"/>
                <a:gd name="connsiteX206" fmla="*/ 1189668 w 3024845"/>
                <a:gd name="connsiteY206" fmla="*/ 315619 h 834218"/>
                <a:gd name="connsiteX207" fmla="*/ 1191695 w 3024845"/>
                <a:gd name="connsiteY207" fmla="*/ 317240 h 834218"/>
                <a:gd name="connsiteX208" fmla="*/ 1191695 w 3024845"/>
                <a:gd name="connsiteY208" fmla="*/ 328590 h 834218"/>
                <a:gd name="connsiteX209" fmla="*/ 1192455 w 3024845"/>
                <a:gd name="connsiteY209" fmla="*/ 328590 h 834218"/>
                <a:gd name="connsiteX210" fmla="*/ 1197775 w 3024845"/>
                <a:gd name="connsiteY210" fmla="*/ 328590 h 834218"/>
                <a:gd name="connsiteX211" fmla="*/ 1197775 w 3024845"/>
                <a:gd name="connsiteY211" fmla="*/ 352369 h 834218"/>
                <a:gd name="connsiteX212" fmla="*/ 1199041 w 3024845"/>
                <a:gd name="connsiteY212" fmla="*/ 352369 h 834218"/>
                <a:gd name="connsiteX213" fmla="*/ 1207908 w 3024845"/>
                <a:gd name="connsiteY213" fmla="*/ 352369 h 834218"/>
                <a:gd name="connsiteX214" fmla="*/ 1209935 w 3024845"/>
                <a:gd name="connsiteY214" fmla="*/ 356423 h 834218"/>
                <a:gd name="connsiteX215" fmla="*/ 1209935 w 3024845"/>
                <a:gd name="connsiteY215" fmla="*/ 369664 h 834218"/>
                <a:gd name="connsiteX216" fmla="*/ 1211455 w 3024845"/>
                <a:gd name="connsiteY216" fmla="*/ 367772 h 834218"/>
                <a:gd name="connsiteX217" fmla="*/ 1222095 w 3024845"/>
                <a:gd name="connsiteY217" fmla="*/ 354531 h 834218"/>
                <a:gd name="connsiteX218" fmla="*/ 1250469 w 3024845"/>
                <a:gd name="connsiteY218" fmla="*/ 354531 h 834218"/>
                <a:gd name="connsiteX219" fmla="*/ 1250469 w 3024845"/>
                <a:gd name="connsiteY219" fmla="*/ 441002 h 834218"/>
                <a:gd name="connsiteX220" fmla="*/ 1251229 w 3024845"/>
                <a:gd name="connsiteY220" fmla="*/ 441002 h 834218"/>
                <a:gd name="connsiteX221" fmla="*/ 1256549 w 3024845"/>
                <a:gd name="connsiteY221" fmla="*/ 441002 h 834218"/>
                <a:gd name="connsiteX222" fmla="*/ 1257309 w 3024845"/>
                <a:gd name="connsiteY222" fmla="*/ 439651 h 834218"/>
                <a:gd name="connsiteX223" fmla="*/ 1262629 w 3024845"/>
                <a:gd name="connsiteY223" fmla="*/ 430193 h 834218"/>
                <a:gd name="connsiteX224" fmla="*/ 1262629 w 3024845"/>
                <a:gd name="connsiteY224" fmla="*/ 432085 h 834218"/>
                <a:gd name="connsiteX225" fmla="*/ 1262629 w 3024845"/>
                <a:gd name="connsiteY225" fmla="*/ 445326 h 834218"/>
                <a:gd name="connsiteX226" fmla="*/ 1266682 w 3024845"/>
                <a:gd name="connsiteY226" fmla="*/ 399929 h 834218"/>
                <a:gd name="connsiteX227" fmla="*/ 1267442 w 3024845"/>
                <a:gd name="connsiteY227" fmla="*/ 399929 h 834218"/>
                <a:gd name="connsiteX228" fmla="*/ 1272762 w 3024845"/>
                <a:gd name="connsiteY228" fmla="*/ 399929 h 834218"/>
                <a:gd name="connsiteX229" fmla="*/ 1272762 w 3024845"/>
                <a:gd name="connsiteY229" fmla="*/ 335075 h 834218"/>
                <a:gd name="connsiteX230" fmla="*/ 1273776 w 3024845"/>
                <a:gd name="connsiteY230" fmla="*/ 335075 h 834218"/>
                <a:gd name="connsiteX231" fmla="*/ 1280869 w 3024845"/>
                <a:gd name="connsiteY231" fmla="*/ 335075 h 834218"/>
                <a:gd name="connsiteX232" fmla="*/ 1293029 w 3024845"/>
                <a:gd name="connsiteY232" fmla="*/ 291840 h 834218"/>
                <a:gd name="connsiteX233" fmla="*/ 1294296 w 3024845"/>
                <a:gd name="connsiteY233" fmla="*/ 291840 h 834218"/>
                <a:gd name="connsiteX234" fmla="*/ 1303163 w 3024845"/>
                <a:gd name="connsiteY234" fmla="*/ 291840 h 834218"/>
                <a:gd name="connsiteX235" fmla="*/ 1313296 w 3024845"/>
                <a:gd name="connsiteY235" fmla="*/ 335075 h 834218"/>
                <a:gd name="connsiteX236" fmla="*/ 1314309 w 3024845"/>
                <a:gd name="connsiteY236" fmla="*/ 335075 h 834218"/>
                <a:gd name="connsiteX237" fmla="*/ 1321403 w 3024845"/>
                <a:gd name="connsiteY237" fmla="*/ 335075 h 834218"/>
                <a:gd name="connsiteX238" fmla="*/ 1321403 w 3024845"/>
                <a:gd name="connsiteY238" fmla="*/ 373987 h 834218"/>
                <a:gd name="connsiteX239" fmla="*/ 1323176 w 3024845"/>
                <a:gd name="connsiteY239" fmla="*/ 373987 h 834218"/>
                <a:gd name="connsiteX240" fmla="*/ 1335590 w 3024845"/>
                <a:gd name="connsiteY240" fmla="*/ 373987 h 834218"/>
                <a:gd name="connsiteX241" fmla="*/ 1335590 w 3024845"/>
                <a:gd name="connsiteY241" fmla="*/ 376149 h 834218"/>
                <a:gd name="connsiteX242" fmla="*/ 1335590 w 3024845"/>
                <a:gd name="connsiteY242" fmla="*/ 391281 h 834218"/>
                <a:gd name="connsiteX243" fmla="*/ 1339643 w 3024845"/>
                <a:gd name="connsiteY243" fmla="*/ 389120 h 834218"/>
                <a:gd name="connsiteX244" fmla="*/ 1339643 w 3024845"/>
                <a:gd name="connsiteY244" fmla="*/ 373987 h 834218"/>
                <a:gd name="connsiteX245" fmla="*/ 1341163 w 3024845"/>
                <a:gd name="connsiteY245" fmla="*/ 373987 h 834218"/>
                <a:gd name="connsiteX246" fmla="*/ 1351803 w 3024845"/>
                <a:gd name="connsiteY246" fmla="*/ 373987 h 834218"/>
                <a:gd name="connsiteX247" fmla="*/ 1351803 w 3024845"/>
                <a:gd name="connsiteY247" fmla="*/ 375608 h 834218"/>
                <a:gd name="connsiteX248" fmla="*/ 1351803 w 3024845"/>
                <a:gd name="connsiteY248" fmla="*/ 386958 h 834218"/>
                <a:gd name="connsiteX249" fmla="*/ 1382204 w 3024845"/>
                <a:gd name="connsiteY249" fmla="*/ 386958 h 834218"/>
                <a:gd name="connsiteX250" fmla="*/ 1382204 w 3024845"/>
                <a:gd name="connsiteY250" fmla="*/ 350208 h 834218"/>
                <a:gd name="connsiteX251" fmla="*/ 1383470 w 3024845"/>
                <a:gd name="connsiteY251" fmla="*/ 350208 h 834218"/>
                <a:gd name="connsiteX252" fmla="*/ 1392337 w 3024845"/>
                <a:gd name="connsiteY252" fmla="*/ 350208 h 834218"/>
                <a:gd name="connsiteX253" fmla="*/ 1392337 w 3024845"/>
                <a:gd name="connsiteY253" fmla="*/ 371825 h 834218"/>
                <a:gd name="connsiteX254" fmla="*/ 1394364 w 3024845"/>
                <a:gd name="connsiteY254" fmla="*/ 339399 h 834218"/>
                <a:gd name="connsiteX255" fmla="*/ 1416657 w 3024845"/>
                <a:gd name="connsiteY255" fmla="*/ 339399 h 834218"/>
                <a:gd name="connsiteX256" fmla="*/ 1416657 w 3024845"/>
                <a:gd name="connsiteY256" fmla="*/ 337777 h 834218"/>
                <a:gd name="connsiteX257" fmla="*/ 1416657 w 3024845"/>
                <a:gd name="connsiteY257" fmla="*/ 326428 h 834218"/>
                <a:gd name="connsiteX258" fmla="*/ 1417417 w 3024845"/>
                <a:gd name="connsiteY258" fmla="*/ 326428 h 834218"/>
                <a:gd name="connsiteX259" fmla="*/ 1422737 w 3024845"/>
                <a:gd name="connsiteY259" fmla="*/ 326428 h 834218"/>
                <a:gd name="connsiteX260" fmla="*/ 1422737 w 3024845"/>
                <a:gd name="connsiteY260" fmla="*/ 324537 h 834218"/>
                <a:gd name="connsiteX261" fmla="*/ 1422737 w 3024845"/>
                <a:gd name="connsiteY261" fmla="*/ 311296 h 834218"/>
                <a:gd name="connsiteX262" fmla="*/ 1426791 w 3024845"/>
                <a:gd name="connsiteY262" fmla="*/ 317781 h 834218"/>
                <a:gd name="connsiteX263" fmla="*/ 1429071 w 3024845"/>
                <a:gd name="connsiteY263" fmla="*/ 317781 h 834218"/>
                <a:gd name="connsiteX264" fmla="*/ 1445031 w 3024845"/>
                <a:gd name="connsiteY264" fmla="*/ 317781 h 834218"/>
                <a:gd name="connsiteX265" fmla="*/ 1445031 w 3024845"/>
                <a:gd name="connsiteY265" fmla="*/ 316970 h 834218"/>
                <a:gd name="connsiteX266" fmla="*/ 1445031 w 3024845"/>
                <a:gd name="connsiteY266" fmla="*/ 311296 h 834218"/>
                <a:gd name="connsiteX267" fmla="*/ 1445791 w 3024845"/>
                <a:gd name="connsiteY267" fmla="*/ 311296 h 834218"/>
                <a:gd name="connsiteX268" fmla="*/ 1451111 w 3024845"/>
                <a:gd name="connsiteY268" fmla="*/ 311296 h 834218"/>
                <a:gd name="connsiteX269" fmla="*/ 1451111 w 3024845"/>
                <a:gd name="connsiteY269" fmla="*/ 312647 h 834218"/>
                <a:gd name="connsiteX270" fmla="*/ 1451111 w 3024845"/>
                <a:gd name="connsiteY270" fmla="*/ 322105 h 834218"/>
                <a:gd name="connsiteX271" fmla="*/ 1489618 w 3024845"/>
                <a:gd name="connsiteY271" fmla="*/ 322105 h 834218"/>
                <a:gd name="connsiteX272" fmla="*/ 1489618 w 3024845"/>
                <a:gd name="connsiteY272" fmla="*/ 460458 h 834218"/>
                <a:gd name="connsiteX273" fmla="*/ 1491138 w 3024845"/>
                <a:gd name="connsiteY273" fmla="*/ 460458 h 834218"/>
                <a:gd name="connsiteX274" fmla="*/ 1501778 w 3024845"/>
                <a:gd name="connsiteY274" fmla="*/ 460458 h 834218"/>
                <a:gd name="connsiteX275" fmla="*/ 1501778 w 3024845"/>
                <a:gd name="connsiteY275" fmla="*/ 447488 h 834218"/>
                <a:gd name="connsiteX276" fmla="*/ 1505832 w 3024845"/>
                <a:gd name="connsiteY276" fmla="*/ 447488 h 834218"/>
                <a:gd name="connsiteX277" fmla="*/ 1505832 w 3024845"/>
                <a:gd name="connsiteY277" fmla="*/ 460458 h 834218"/>
                <a:gd name="connsiteX278" fmla="*/ 1536232 w 3024845"/>
                <a:gd name="connsiteY278" fmla="*/ 460458 h 834218"/>
                <a:gd name="connsiteX279" fmla="*/ 1536232 w 3024845"/>
                <a:gd name="connsiteY279" fmla="*/ 430193 h 834218"/>
                <a:gd name="connsiteX280" fmla="*/ 1548392 w 3024845"/>
                <a:gd name="connsiteY280" fmla="*/ 430193 h 834218"/>
                <a:gd name="connsiteX281" fmla="*/ 1560552 w 3024845"/>
                <a:gd name="connsiteY281" fmla="*/ 428032 h 834218"/>
                <a:gd name="connsiteX282" fmla="*/ 1564606 w 3024845"/>
                <a:gd name="connsiteY282" fmla="*/ 430193 h 834218"/>
                <a:gd name="connsiteX283" fmla="*/ 1574739 w 3024845"/>
                <a:gd name="connsiteY283" fmla="*/ 430193 h 834218"/>
                <a:gd name="connsiteX284" fmla="*/ 1574739 w 3024845"/>
                <a:gd name="connsiteY284" fmla="*/ 460458 h 834218"/>
                <a:gd name="connsiteX285" fmla="*/ 1582846 w 3024845"/>
                <a:gd name="connsiteY285" fmla="*/ 460458 h 834218"/>
                <a:gd name="connsiteX286" fmla="*/ 1582846 w 3024845"/>
                <a:gd name="connsiteY286" fmla="*/ 477753 h 834218"/>
                <a:gd name="connsiteX287" fmla="*/ 1592182 w 3024845"/>
                <a:gd name="connsiteY287" fmla="*/ 478658 h 834218"/>
                <a:gd name="connsiteX288" fmla="*/ 1605140 w 3024845"/>
                <a:gd name="connsiteY288" fmla="*/ 478658 h 834218"/>
                <a:gd name="connsiteX289" fmla="*/ 1605140 w 3024845"/>
                <a:gd name="connsiteY289" fmla="*/ 462620 h 834218"/>
                <a:gd name="connsiteX290" fmla="*/ 1673096 w 3024845"/>
                <a:gd name="connsiteY290" fmla="*/ 462620 h 834218"/>
                <a:gd name="connsiteX291" fmla="*/ 1673096 w 3024845"/>
                <a:gd name="connsiteY291" fmla="*/ 377367 h 834218"/>
                <a:gd name="connsiteX292" fmla="*/ 1745104 w 3024845"/>
                <a:gd name="connsiteY292" fmla="*/ 377367 h 834218"/>
                <a:gd name="connsiteX293" fmla="*/ 1745104 w 3024845"/>
                <a:gd name="connsiteY293" fmla="*/ 456135 h 834218"/>
                <a:gd name="connsiteX294" fmla="*/ 1747008 w 3024845"/>
                <a:gd name="connsiteY294" fmla="*/ 456135 h 834218"/>
                <a:gd name="connsiteX295" fmla="*/ 1748250 w 3024845"/>
                <a:gd name="connsiteY295" fmla="*/ 478658 h 834218"/>
                <a:gd name="connsiteX296" fmla="*/ 1757926 w 3024845"/>
                <a:gd name="connsiteY296" fmla="*/ 478658 h 834218"/>
                <a:gd name="connsiteX297" fmla="*/ 1759168 w 3024845"/>
                <a:gd name="connsiteY297" fmla="*/ 456135 h 834218"/>
                <a:gd name="connsiteX298" fmla="*/ 1765248 w 3024845"/>
                <a:gd name="connsiteY298" fmla="*/ 456135 h 834218"/>
                <a:gd name="connsiteX299" fmla="*/ 1766490 w 3024845"/>
                <a:gd name="connsiteY299" fmla="*/ 478658 h 834218"/>
                <a:gd name="connsiteX300" fmla="*/ 1817112 w 3024845"/>
                <a:gd name="connsiteY300" fmla="*/ 478658 h 834218"/>
                <a:gd name="connsiteX301" fmla="*/ 1817112 w 3024845"/>
                <a:gd name="connsiteY301" fmla="*/ 315630 h 834218"/>
                <a:gd name="connsiteX302" fmla="*/ 2014439 w 3024845"/>
                <a:gd name="connsiteY302" fmla="*/ 315630 h 834218"/>
                <a:gd name="connsiteX303" fmla="*/ 2014439 w 3024845"/>
                <a:gd name="connsiteY303" fmla="*/ 478658 h 834218"/>
                <a:gd name="connsiteX304" fmla="*/ 2033136 w 3024845"/>
                <a:gd name="connsiteY304" fmla="*/ 478658 h 834218"/>
                <a:gd name="connsiteX305" fmla="*/ 2033136 w 3024845"/>
                <a:gd name="connsiteY305" fmla="*/ 395965 h 834218"/>
                <a:gd name="connsiteX306" fmla="*/ 2128256 w 3024845"/>
                <a:gd name="connsiteY306" fmla="*/ 395965 h 834218"/>
                <a:gd name="connsiteX307" fmla="*/ 2180720 w 3024845"/>
                <a:gd name="connsiteY307" fmla="*/ 330752 h 834218"/>
                <a:gd name="connsiteX308" fmla="*/ 2245574 w 3024845"/>
                <a:gd name="connsiteY308" fmla="*/ 330752 h 834218"/>
                <a:gd name="connsiteX309" fmla="*/ 2245574 w 3024845"/>
                <a:gd name="connsiteY309" fmla="*/ 406414 h 834218"/>
                <a:gd name="connsiteX310" fmla="*/ 2253681 w 3024845"/>
                <a:gd name="connsiteY310" fmla="*/ 406414 h 834218"/>
                <a:gd name="connsiteX311" fmla="*/ 2255708 w 3024845"/>
                <a:gd name="connsiteY311" fmla="*/ 399929 h 834218"/>
                <a:gd name="connsiteX312" fmla="*/ 2261788 w 3024845"/>
                <a:gd name="connsiteY312" fmla="*/ 399929 h 834218"/>
                <a:gd name="connsiteX313" fmla="*/ 2263815 w 3024845"/>
                <a:gd name="connsiteY313" fmla="*/ 408576 h 834218"/>
                <a:gd name="connsiteX314" fmla="*/ 2275975 w 3024845"/>
                <a:gd name="connsiteY314" fmla="*/ 408576 h 834218"/>
                <a:gd name="connsiteX315" fmla="*/ 2275975 w 3024845"/>
                <a:gd name="connsiteY315" fmla="*/ 402090 h 834218"/>
                <a:gd name="connsiteX316" fmla="*/ 2298268 w 3024845"/>
                <a:gd name="connsiteY316" fmla="*/ 402090 h 834218"/>
                <a:gd name="connsiteX317" fmla="*/ 2298268 w 3024845"/>
                <a:gd name="connsiteY317" fmla="*/ 408576 h 834218"/>
                <a:gd name="connsiteX318" fmla="*/ 2318535 w 3024845"/>
                <a:gd name="connsiteY318" fmla="*/ 408576 h 834218"/>
                <a:gd name="connsiteX319" fmla="*/ 2318535 w 3024845"/>
                <a:gd name="connsiteY319" fmla="*/ 453973 h 834218"/>
                <a:gd name="connsiteX320" fmla="*/ 2332722 w 3024845"/>
                <a:gd name="connsiteY320" fmla="*/ 453973 h 834218"/>
                <a:gd name="connsiteX321" fmla="*/ 2332722 w 3024845"/>
                <a:gd name="connsiteY321" fmla="*/ 441002 h 834218"/>
                <a:gd name="connsiteX322" fmla="*/ 2348936 w 3024845"/>
                <a:gd name="connsiteY322" fmla="*/ 441002 h 834218"/>
                <a:gd name="connsiteX323" fmla="*/ 2348936 w 3024845"/>
                <a:gd name="connsiteY323" fmla="*/ 261575 h 834218"/>
                <a:gd name="connsiteX324" fmla="*/ 2355016 w 3024845"/>
                <a:gd name="connsiteY324" fmla="*/ 255089 h 834218"/>
                <a:gd name="connsiteX325" fmla="*/ 2427977 w 3024845"/>
                <a:gd name="connsiteY325" fmla="*/ 255089 h 834218"/>
                <a:gd name="connsiteX326" fmla="*/ 2427977 w 3024845"/>
                <a:gd name="connsiteY326" fmla="*/ 263737 h 834218"/>
                <a:gd name="connsiteX327" fmla="*/ 2438110 w 3024845"/>
                <a:gd name="connsiteY327" fmla="*/ 263737 h 834218"/>
                <a:gd name="connsiteX328" fmla="*/ 2438110 w 3024845"/>
                <a:gd name="connsiteY328" fmla="*/ 378311 h 834218"/>
                <a:gd name="connsiteX329" fmla="*/ 2460404 w 3024845"/>
                <a:gd name="connsiteY329" fmla="*/ 378311 h 834218"/>
                <a:gd name="connsiteX330" fmla="*/ 2460404 w 3024845"/>
                <a:gd name="connsiteY330" fmla="*/ 311296 h 834218"/>
                <a:gd name="connsiteX331" fmla="*/ 2486751 w 3024845"/>
                <a:gd name="connsiteY331" fmla="*/ 311296 h 834218"/>
                <a:gd name="connsiteX332" fmla="*/ 2490804 w 3024845"/>
                <a:gd name="connsiteY332" fmla="*/ 306972 h 834218"/>
                <a:gd name="connsiteX333" fmla="*/ 2498911 w 3024845"/>
                <a:gd name="connsiteY333" fmla="*/ 306972 h 834218"/>
                <a:gd name="connsiteX334" fmla="*/ 2502964 w 3024845"/>
                <a:gd name="connsiteY334" fmla="*/ 311296 h 834218"/>
                <a:gd name="connsiteX335" fmla="*/ 2525258 w 3024845"/>
                <a:gd name="connsiteY335" fmla="*/ 311296 h 834218"/>
                <a:gd name="connsiteX336" fmla="*/ 2525258 w 3024845"/>
                <a:gd name="connsiteY336" fmla="*/ 194560 h 834218"/>
                <a:gd name="connsiteX337" fmla="*/ 2582005 w 3024845"/>
                <a:gd name="connsiteY337" fmla="*/ 183751 h 834218"/>
                <a:gd name="connsiteX338" fmla="*/ 2582005 w 3024845"/>
                <a:gd name="connsiteY338" fmla="*/ 184832 h 834218"/>
                <a:gd name="connsiteX339" fmla="*/ 2582005 w 3024845"/>
                <a:gd name="connsiteY339" fmla="*/ 192398 h 834218"/>
                <a:gd name="connsiteX340" fmla="*/ 2608352 w 3024845"/>
                <a:gd name="connsiteY340" fmla="*/ 192398 h 834218"/>
                <a:gd name="connsiteX341" fmla="*/ 2608352 w 3024845"/>
                <a:gd name="connsiteY341" fmla="*/ 447488 h 834218"/>
                <a:gd name="connsiteX342" fmla="*/ 2630646 w 3024845"/>
                <a:gd name="connsiteY342" fmla="*/ 447488 h 834218"/>
                <a:gd name="connsiteX343" fmla="*/ 2630646 w 3024845"/>
                <a:gd name="connsiteY343" fmla="*/ 443164 h 834218"/>
                <a:gd name="connsiteX344" fmla="*/ 2642806 w 3024845"/>
                <a:gd name="connsiteY344" fmla="*/ 443164 h 834218"/>
                <a:gd name="connsiteX345" fmla="*/ 2642806 w 3024845"/>
                <a:gd name="connsiteY345" fmla="*/ 447488 h 834218"/>
                <a:gd name="connsiteX346" fmla="*/ 2667126 w 3024845"/>
                <a:gd name="connsiteY346" fmla="*/ 447488 h 834218"/>
                <a:gd name="connsiteX347" fmla="*/ 2667126 w 3024845"/>
                <a:gd name="connsiteY347" fmla="*/ 434517 h 834218"/>
                <a:gd name="connsiteX348" fmla="*/ 2695500 w 3024845"/>
                <a:gd name="connsiteY348" fmla="*/ 434517 h 834218"/>
                <a:gd name="connsiteX349" fmla="*/ 2707660 w 3024845"/>
                <a:gd name="connsiteY349" fmla="*/ 430193 h 834218"/>
                <a:gd name="connsiteX350" fmla="*/ 2727927 w 3024845"/>
                <a:gd name="connsiteY350" fmla="*/ 434517 h 834218"/>
                <a:gd name="connsiteX351" fmla="*/ 2727927 w 3024845"/>
                <a:gd name="connsiteY351" fmla="*/ 417223 h 834218"/>
                <a:gd name="connsiteX352" fmla="*/ 2736034 w 3024845"/>
                <a:gd name="connsiteY352" fmla="*/ 417223 h 834218"/>
                <a:gd name="connsiteX353" fmla="*/ 2736034 w 3024845"/>
                <a:gd name="connsiteY353" fmla="*/ 404252 h 834218"/>
                <a:gd name="connsiteX354" fmla="*/ 2792781 w 3024845"/>
                <a:gd name="connsiteY354" fmla="*/ 404252 h 834218"/>
                <a:gd name="connsiteX355" fmla="*/ 2792781 w 3024845"/>
                <a:gd name="connsiteY355" fmla="*/ 373987 h 834218"/>
                <a:gd name="connsiteX356" fmla="*/ 2811021 w 3024845"/>
                <a:gd name="connsiteY356" fmla="*/ 373987 h 834218"/>
                <a:gd name="connsiteX357" fmla="*/ 2811021 w 3024845"/>
                <a:gd name="connsiteY357" fmla="*/ 367502 h 834218"/>
                <a:gd name="connsiteX358" fmla="*/ 2823181 w 3024845"/>
                <a:gd name="connsiteY358" fmla="*/ 367502 h 834218"/>
                <a:gd name="connsiteX359" fmla="*/ 2823181 w 3024845"/>
                <a:gd name="connsiteY359" fmla="*/ 373987 h 834218"/>
                <a:gd name="connsiteX360" fmla="*/ 2839395 w 3024845"/>
                <a:gd name="connsiteY360" fmla="*/ 373987 h 834218"/>
                <a:gd name="connsiteX361" fmla="*/ 2839395 w 3024845"/>
                <a:gd name="connsiteY361" fmla="*/ 423708 h 834218"/>
                <a:gd name="connsiteX362" fmla="*/ 2871822 w 3024845"/>
                <a:gd name="connsiteY362" fmla="*/ 423708 h 834218"/>
                <a:gd name="connsiteX363" fmla="*/ 2871822 w 3024845"/>
                <a:gd name="connsiteY363" fmla="*/ 397767 h 834218"/>
                <a:gd name="connsiteX364" fmla="*/ 2910329 w 3024845"/>
                <a:gd name="connsiteY364" fmla="*/ 397767 h 834218"/>
                <a:gd name="connsiteX365" fmla="*/ 2910329 w 3024845"/>
                <a:gd name="connsiteY365" fmla="*/ 367502 h 834218"/>
                <a:gd name="connsiteX366" fmla="*/ 2958970 w 3024845"/>
                <a:gd name="connsiteY366" fmla="*/ 367502 h 834218"/>
                <a:gd name="connsiteX367" fmla="*/ 2958970 w 3024845"/>
                <a:gd name="connsiteY367" fmla="*/ 478658 h 834218"/>
                <a:gd name="connsiteX368" fmla="*/ 2958970 w 3024845"/>
                <a:gd name="connsiteY368" fmla="*/ 492437 h 834218"/>
                <a:gd name="connsiteX369" fmla="*/ 3024845 w 3024845"/>
                <a:gd name="connsiteY369" fmla="*/ 492437 h 834218"/>
                <a:gd name="connsiteX370" fmla="*/ 3024845 w 3024845"/>
                <a:gd name="connsiteY370" fmla="*/ 834218 h 834218"/>
                <a:gd name="connsiteX371" fmla="*/ 2054 w 3024845"/>
                <a:gd name="connsiteY371" fmla="*/ 831885 h 834218"/>
                <a:gd name="connsiteX372" fmla="*/ 0 w 3024845"/>
                <a:gd name="connsiteY372" fmla="*/ 397767 h 834218"/>
                <a:gd name="connsiteX373" fmla="*/ 20267 w 3024845"/>
                <a:gd name="connsiteY373" fmla="*/ 397767 h 834218"/>
                <a:gd name="connsiteX374" fmla="*/ 20774 w 3024845"/>
                <a:gd name="connsiteY374" fmla="*/ 396686 h 834218"/>
                <a:gd name="connsiteX375" fmla="*/ 24320 w 3024845"/>
                <a:gd name="connsiteY375" fmla="*/ 389120 h 834218"/>
                <a:gd name="connsiteX376" fmla="*/ 26094 w 3024845"/>
                <a:gd name="connsiteY376" fmla="*/ 389390 h 834218"/>
                <a:gd name="connsiteX377" fmla="*/ 38507 w 3024845"/>
                <a:gd name="connsiteY377" fmla="*/ 391281 h 834218"/>
                <a:gd name="connsiteX378" fmla="*/ 39014 w 3024845"/>
                <a:gd name="connsiteY378" fmla="*/ 392633 h 834218"/>
                <a:gd name="connsiteX379" fmla="*/ 42560 w 3024845"/>
                <a:gd name="connsiteY379" fmla="*/ 402090 h 834218"/>
                <a:gd name="connsiteX380" fmla="*/ 68907 w 3024845"/>
                <a:gd name="connsiteY380" fmla="*/ 404252 h 834218"/>
                <a:gd name="connsiteX381" fmla="*/ 68907 w 3024845"/>
                <a:gd name="connsiteY381" fmla="*/ 281031 h 834218"/>
                <a:gd name="connsiteX382" fmla="*/ 70934 w 3024845"/>
                <a:gd name="connsiteY382" fmla="*/ 281031 h 834218"/>
                <a:gd name="connsiteX383" fmla="*/ 85121 w 3024845"/>
                <a:gd name="connsiteY383" fmla="*/ 281031 h 834218"/>
                <a:gd name="connsiteX384" fmla="*/ 85121 w 3024845"/>
                <a:gd name="connsiteY384" fmla="*/ 144839 h 834218"/>
                <a:gd name="connsiteX385" fmla="*/ 86894 w 3024845"/>
                <a:gd name="connsiteY385" fmla="*/ 144839 h 834218"/>
                <a:gd name="connsiteX386" fmla="*/ 99308 w 3024845"/>
                <a:gd name="connsiteY386" fmla="*/ 144839 h 834218"/>
                <a:gd name="connsiteX387" fmla="*/ 99308 w 3024845"/>
                <a:gd name="connsiteY387" fmla="*/ 30265 h 834218"/>
                <a:gd name="connsiteX388" fmla="*/ 103361 w 3024845"/>
                <a:gd name="connsiteY388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20909 w 3024845"/>
                <a:gd name="connsiteY3" fmla="*/ 144839 h 834218"/>
                <a:gd name="connsiteX4" fmla="*/ 223189 w 3024845"/>
                <a:gd name="connsiteY4" fmla="*/ 144839 h 834218"/>
                <a:gd name="connsiteX5" fmla="*/ 239150 w 3024845"/>
                <a:gd name="connsiteY5" fmla="*/ 144839 h 834218"/>
                <a:gd name="connsiteX6" fmla="*/ 239150 w 3024845"/>
                <a:gd name="connsiteY6" fmla="*/ 285354 h 834218"/>
                <a:gd name="connsiteX7" fmla="*/ 240670 w 3024845"/>
                <a:gd name="connsiteY7" fmla="*/ 285084 h 834218"/>
                <a:gd name="connsiteX8" fmla="*/ 251310 w 3024845"/>
                <a:gd name="connsiteY8" fmla="*/ 283193 h 834218"/>
                <a:gd name="connsiteX9" fmla="*/ 249283 w 3024845"/>
                <a:gd name="connsiteY9" fmla="*/ 371825 h 834218"/>
                <a:gd name="connsiteX10" fmla="*/ 250803 w 3024845"/>
                <a:gd name="connsiteY10" fmla="*/ 372096 h 834218"/>
                <a:gd name="connsiteX11" fmla="*/ 261443 w 3024845"/>
                <a:gd name="connsiteY11" fmla="*/ 373987 h 834218"/>
                <a:gd name="connsiteX12" fmla="*/ 261696 w 3024845"/>
                <a:gd name="connsiteY12" fmla="*/ 374798 h 834218"/>
                <a:gd name="connsiteX13" fmla="*/ 263470 w 3024845"/>
                <a:gd name="connsiteY13" fmla="*/ 380473 h 834218"/>
                <a:gd name="connsiteX14" fmla="*/ 264230 w 3024845"/>
                <a:gd name="connsiteY14" fmla="*/ 378041 h 834218"/>
                <a:gd name="connsiteX15" fmla="*/ 269550 w 3024845"/>
                <a:gd name="connsiteY15" fmla="*/ 361017 h 834218"/>
                <a:gd name="connsiteX16" fmla="*/ 271323 w 3024845"/>
                <a:gd name="connsiteY16" fmla="*/ 361017 h 834218"/>
                <a:gd name="connsiteX17" fmla="*/ 283737 w 3024845"/>
                <a:gd name="connsiteY17" fmla="*/ 361017 h 834218"/>
                <a:gd name="connsiteX18" fmla="*/ 283737 w 3024845"/>
                <a:gd name="connsiteY18" fmla="*/ 393443 h 834218"/>
                <a:gd name="connsiteX19" fmla="*/ 284750 w 3024845"/>
                <a:gd name="connsiteY19" fmla="*/ 393984 h 834218"/>
                <a:gd name="connsiteX20" fmla="*/ 291844 w 3024845"/>
                <a:gd name="connsiteY20" fmla="*/ 397767 h 834218"/>
                <a:gd name="connsiteX21" fmla="*/ 291844 w 3024845"/>
                <a:gd name="connsiteY21" fmla="*/ 399118 h 834218"/>
                <a:gd name="connsiteX22" fmla="*/ 291844 w 3024845"/>
                <a:gd name="connsiteY22" fmla="*/ 408576 h 834218"/>
                <a:gd name="connsiteX23" fmla="*/ 336431 w 3024845"/>
                <a:gd name="connsiteY23" fmla="*/ 408576 h 834218"/>
                <a:gd name="connsiteX24" fmla="*/ 336431 w 3024845"/>
                <a:gd name="connsiteY24" fmla="*/ 409657 h 834218"/>
                <a:gd name="connsiteX25" fmla="*/ 336431 w 3024845"/>
                <a:gd name="connsiteY25" fmla="*/ 417223 h 834218"/>
                <a:gd name="connsiteX26" fmla="*/ 338457 w 3024845"/>
                <a:gd name="connsiteY26" fmla="*/ 417223 h 834218"/>
                <a:gd name="connsiteX27" fmla="*/ 352644 w 3024845"/>
                <a:gd name="connsiteY27" fmla="*/ 417223 h 834218"/>
                <a:gd name="connsiteX28" fmla="*/ 352644 w 3024845"/>
                <a:gd name="connsiteY28" fmla="*/ 386958 h 834218"/>
                <a:gd name="connsiteX29" fmla="*/ 397231 w 3024845"/>
                <a:gd name="connsiteY29" fmla="*/ 386958 h 834218"/>
                <a:gd name="connsiteX30" fmla="*/ 397231 w 3024845"/>
                <a:gd name="connsiteY30" fmla="*/ 385607 h 834218"/>
                <a:gd name="connsiteX31" fmla="*/ 397231 w 3024845"/>
                <a:gd name="connsiteY31" fmla="*/ 376149 h 834218"/>
                <a:gd name="connsiteX32" fmla="*/ 398245 w 3024845"/>
                <a:gd name="connsiteY32" fmla="*/ 376149 h 834218"/>
                <a:gd name="connsiteX33" fmla="*/ 405338 w 3024845"/>
                <a:gd name="connsiteY33" fmla="*/ 376149 h 834218"/>
                <a:gd name="connsiteX34" fmla="*/ 405338 w 3024845"/>
                <a:gd name="connsiteY34" fmla="*/ 374258 h 834218"/>
                <a:gd name="connsiteX35" fmla="*/ 405338 w 3024845"/>
                <a:gd name="connsiteY35" fmla="*/ 361017 h 834218"/>
                <a:gd name="connsiteX36" fmla="*/ 406098 w 3024845"/>
                <a:gd name="connsiteY36" fmla="*/ 361017 h 834218"/>
                <a:gd name="connsiteX37" fmla="*/ 411418 w 3024845"/>
                <a:gd name="connsiteY37" fmla="*/ 361017 h 834218"/>
                <a:gd name="connsiteX38" fmla="*/ 411418 w 3024845"/>
                <a:gd name="connsiteY38" fmla="*/ 359936 h 834218"/>
                <a:gd name="connsiteX39" fmla="*/ 411418 w 3024845"/>
                <a:gd name="connsiteY39" fmla="*/ 352369 h 834218"/>
                <a:gd name="connsiteX40" fmla="*/ 413445 w 3024845"/>
                <a:gd name="connsiteY40" fmla="*/ 352369 h 834218"/>
                <a:gd name="connsiteX41" fmla="*/ 427632 w 3024845"/>
                <a:gd name="connsiteY41" fmla="*/ 352369 h 834218"/>
                <a:gd name="connsiteX42" fmla="*/ 427632 w 3024845"/>
                <a:gd name="connsiteY42" fmla="*/ 353450 h 834218"/>
                <a:gd name="connsiteX43" fmla="*/ 427632 w 3024845"/>
                <a:gd name="connsiteY43" fmla="*/ 361017 h 834218"/>
                <a:gd name="connsiteX44" fmla="*/ 449925 w 3024845"/>
                <a:gd name="connsiteY44" fmla="*/ 361017 h 834218"/>
                <a:gd name="connsiteX45" fmla="*/ 449925 w 3024845"/>
                <a:gd name="connsiteY45" fmla="*/ 359125 h 834218"/>
                <a:gd name="connsiteX46" fmla="*/ 449925 w 3024845"/>
                <a:gd name="connsiteY46" fmla="*/ 345884 h 834218"/>
                <a:gd name="connsiteX47" fmla="*/ 451699 w 3024845"/>
                <a:gd name="connsiteY47" fmla="*/ 345884 h 834218"/>
                <a:gd name="connsiteX48" fmla="*/ 464112 w 3024845"/>
                <a:gd name="connsiteY48" fmla="*/ 345884 h 834218"/>
                <a:gd name="connsiteX49" fmla="*/ 464112 w 3024845"/>
                <a:gd name="connsiteY49" fmla="*/ 369664 h 834218"/>
                <a:gd name="connsiteX50" fmla="*/ 465126 w 3024845"/>
                <a:gd name="connsiteY50" fmla="*/ 369664 h 834218"/>
                <a:gd name="connsiteX51" fmla="*/ 472219 w 3024845"/>
                <a:gd name="connsiteY51" fmla="*/ 369664 h 834218"/>
                <a:gd name="connsiteX52" fmla="*/ 472219 w 3024845"/>
                <a:gd name="connsiteY52" fmla="*/ 368583 h 834218"/>
                <a:gd name="connsiteX53" fmla="*/ 472219 w 3024845"/>
                <a:gd name="connsiteY53" fmla="*/ 361017 h 834218"/>
                <a:gd name="connsiteX54" fmla="*/ 473992 w 3024845"/>
                <a:gd name="connsiteY54" fmla="*/ 361017 h 834218"/>
                <a:gd name="connsiteX55" fmla="*/ 486406 w 3024845"/>
                <a:gd name="connsiteY55" fmla="*/ 361017 h 834218"/>
                <a:gd name="connsiteX56" fmla="*/ 486406 w 3024845"/>
                <a:gd name="connsiteY56" fmla="*/ 386958 h 834218"/>
                <a:gd name="connsiteX57" fmla="*/ 488433 w 3024845"/>
                <a:gd name="connsiteY57" fmla="*/ 386958 h 834218"/>
                <a:gd name="connsiteX58" fmla="*/ 502619 w 3024845"/>
                <a:gd name="connsiteY58" fmla="*/ 386958 h 834218"/>
                <a:gd name="connsiteX59" fmla="*/ 502619 w 3024845"/>
                <a:gd name="connsiteY59" fmla="*/ 388579 h 834218"/>
                <a:gd name="connsiteX60" fmla="*/ 502619 w 3024845"/>
                <a:gd name="connsiteY60" fmla="*/ 399929 h 834218"/>
                <a:gd name="connsiteX61" fmla="*/ 503379 w 3024845"/>
                <a:gd name="connsiteY61" fmla="*/ 399929 h 834218"/>
                <a:gd name="connsiteX62" fmla="*/ 508700 w 3024845"/>
                <a:gd name="connsiteY62" fmla="*/ 399929 h 834218"/>
                <a:gd name="connsiteX63" fmla="*/ 508700 w 3024845"/>
                <a:gd name="connsiteY63" fmla="*/ 399118 h 834218"/>
                <a:gd name="connsiteX64" fmla="*/ 508700 w 3024845"/>
                <a:gd name="connsiteY64" fmla="*/ 393443 h 834218"/>
                <a:gd name="connsiteX65" fmla="*/ 539100 w 3024845"/>
                <a:gd name="connsiteY65" fmla="*/ 393443 h 834218"/>
                <a:gd name="connsiteX66" fmla="*/ 539100 w 3024845"/>
                <a:gd name="connsiteY66" fmla="*/ 417223 h 834218"/>
                <a:gd name="connsiteX67" fmla="*/ 540113 w 3024845"/>
                <a:gd name="connsiteY67" fmla="*/ 417223 h 834218"/>
                <a:gd name="connsiteX68" fmla="*/ 547207 w 3024845"/>
                <a:gd name="connsiteY68" fmla="*/ 417223 h 834218"/>
                <a:gd name="connsiteX69" fmla="*/ 547207 w 3024845"/>
                <a:gd name="connsiteY69" fmla="*/ 418304 h 834218"/>
                <a:gd name="connsiteX70" fmla="*/ 547207 w 3024845"/>
                <a:gd name="connsiteY70" fmla="*/ 425870 h 834218"/>
                <a:gd name="connsiteX71" fmla="*/ 547967 w 3024845"/>
                <a:gd name="connsiteY71" fmla="*/ 425870 h 834218"/>
                <a:gd name="connsiteX72" fmla="*/ 553287 w 3024845"/>
                <a:gd name="connsiteY72" fmla="*/ 425870 h 834218"/>
                <a:gd name="connsiteX73" fmla="*/ 553287 w 3024845"/>
                <a:gd name="connsiteY73" fmla="*/ 423708 h 834218"/>
                <a:gd name="connsiteX74" fmla="*/ 553287 w 3024845"/>
                <a:gd name="connsiteY74" fmla="*/ 408576 h 834218"/>
                <a:gd name="connsiteX75" fmla="*/ 554300 w 3024845"/>
                <a:gd name="connsiteY75" fmla="*/ 408576 h 834218"/>
                <a:gd name="connsiteX76" fmla="*/ 561394 w 3024845"/>
                <a:gd name="connsiteY76" fmla="*/ 408576 h 834218"/>
                <a:gd name="connsiteX77" fmla="*/ 561394 w 3024845"/>
                <a:gd name="connsiteY77" fmla="*/ 409657 h 834218"/>
                <a:gd name="connsiteX78" fmla="*/ 561394 w 3024845"/>
                <a:gd name="connsiteY78" fmla="*/ 417223 h 834218"/>
                <a:gd name="connsiteX79" fmla="*/ 566714 w 3024845"/>
                <a:gd name="connsiteY79" fmla="*/ 415230 h 834218"/>
                <a:gd name="connsiteX80" fmla="*/ 567474 w 3024845"/>
                <a:gd name="connsiteY80" fmla="*/ 414250 h 834218"/>
                <a:gd name="connsiteX81" fmla="*/ 567474 w 3024845"/>
                <a:gd name="connsiteY81" fmla="*/ 408576 h 834218"/>
                <a:gd name="connsiteX82" fmla="*/ 605981 w 3024845"/>
                <a:gd name="connsiteY82" fmla="*/ 408576 h 834218"/>
                <a:gd name="connsiteX83" fmla="*/ 605981 w 3024845"/>
                <a:gd name="connsiteY83" fmla="*/ 432355 h 834218"/>
                <a:gd name="connsiteX84" fmla="*/ 608007 w 3024845"/>
                <a:gd name="connsiteY84" fmla="*/ 432355 h 834218"/>
                <a:gd name="connsiteX85" fmla="*/ 622194 w 3024845"/>
                <a:gd name="connsiteY85" fmla="*/ 432355 h 834218"/>
                <a:gd name="connsiteX86" fmla="*/ 622194 w 3024845"/>
                <a:gd name="connsiteY86" fmla="*/ 433436 h 834218"/>
                <a:gd name="connsiteX87" fmla="*/ 622194 w 3024845"/>
                <a:gd name="connsiteY87" fmla="*/ 441002 h 834218"/>
                <a:gd name="connsiteX88" fmla="*/ 623968 w 3024845"/>
                <a:gd name="connsiteY88" fmla="*/ 441002 h 834218"/>
                <a:gd name="connsiteX89" fmla="*/ 636381 w 3024845"/>
                <a:gd name="connsiteY89" fmla="*/ 441002 h 834218"/>
                <a:gd name="connsiteX90" fmla="*/ 636381 w 3024845"/>
                <a:gd name="connsiteY90" fmla="*/ 417223 h 834218"/>
                <a:gd name="connsiteX91" fmla="*/ 637394 w 3024845"/>
                <a:gd name="connsiteY91" fmla="*/ 417223 h 834218"/>
                <a:gd name="connsiteX92" fmla="*/ 644488 w 3024845"/>
                <a:gd name="connsiteY92" fmla="*/ 417223 h 834218"/>
                <a:gd name="connsiteX93" fmla="*/ 644488 w 3024845"/>
                <a:gd name="connsiteY93" fmla="*/ 384796 h 834218"/>
                <a:gd name="connsiteX94" fmla="*/ 645501 w 3024845"/>
                <a:gd name="connsiteY94" fmla="*/ 384796 h 834218"/>
                <a:gd name="connsiteX95" fmla="*/ 652595 w 3024845"/>
                <a:gd name="connsiteY95" fmla="*/ 384796 h 834218"/>
                <a:gd name="connsiteX96" fmla="*/ 652595 w 3024845"/>
                <a:gd name="connsiteY96" fmla="*/ 382905 h 834218"/>
                <a:gd name="connsiteX97" fmla="*/ 652595 w 3024845"/>
                <a:gd name="connsiteY97" fmla="*/ 369664 h 834218"/>
                <a:gd name="connsiteX98" fmla="*/ 651328 w 3024845"/>
                <a:gd name="connsiteY98" fmla="*/ 368042 h 834218"/>
                <a:gd name="connsiteX99" fmla="*/ 656648 w 3024845"/>
                <a:gd name="connsiteY99" fmla="*/ 356693 h 834218"/>
                <a:gd name="connsiteX100" fmla="*/ 664755 w 3024845"/>
                <a:gd name="connsiteY100" fmla="*/ 384796 h 834218"/>
                <a:gd name="connsiteX101" fmla="*/ 665515 w 3024845"/>
                <a:gd name="connsiteY101" fmla="*/ 384796 h 834218"/>
                <a:gd name="connsiteX102" fmla="*/ 670835 w 3024845"/>
                <a:gd name="connsiteY102" fmla="*/ 384796 h 834218"/>
                <a:gd name="connsiteX103" fmla="*/ 670835 w 3024845"/>
                <a:gd name="connsiteY103" fmla="*/ 278869 h 834218"/>
                <a:gd name="connsiteX104" fmla="*/ 672355 w 3024845"/>
                <a:gd name="connsiteY104" fmla="*/ 278869 h 834218"/>
                <a:gd name="connsiteX105" fmla="*/ 682995 w 3024845"/>
                <a:gd name="connsiteY105" fmla="*/ 278869 h 834218"/>
                <a:gd name="connsiteX106" fmla="*/ 682995 w 3024845"/>
                <a:gd name="connsiteY106" fmla="*/ 231310 h 834218"/>
                <a:gd name="connsiteX107" fmla="*/ 709342 w 3024845"/>
                <a:gd name="connsiteY107" fmla="*/ 231310 h 834218"/>
                <a:gd name="connsiteX108" fmla="*/ 709342 w 3024845"/>
                <a:gd name="connsiteY108" fmla="*/ 209692 h 834218"/>
                <a:gd name="connsiteX109" fmla="*/ 743796 w 3024845"/>
                <a:gd name="connsiteY109" fmla="*/ 209692 h 834218"/>
                <a:gd name="connsiteX110" fmla="*/ 743796 w 3024845"/>
                <a:gd name="connsiteY110" fmla="*/ 212124 h 834218"/>
                <a:gd name="connsiteX111" fmla="*/ 743796 w 3024845"/>
                <a:gd name="connsiteY111" fmla="*/ 229148 h 834218"/>
                <a:gd name="connsiteX112" fmla="*/ 746076 w 3024845"/>
                <a:gd name="connsiteY112" fmla="*/ 229148 h 834218"/>
                <a:gd name="connsiteX113" fmla="*/ 762036 w 3024845"/>
                <a:gd name="connsiteY113" fmla="*/ 229148 h 834218"/>
                <a:gd name="connsiteX114" fmla="*/ 762036 w 3024845"/>
                <a:gd name="connsiteY114" fmla="*/ 276707 h 834218"/>
                <a:gd name="connsiteX115" fmla="*/ 763049 w 3024845"/>
                <a:gd name="connsiteY115" fmla="*/ 276707 h 834218"/>
                <a:gd name="connsiteX116" fmla="*/ 770143 w 3024845"/>
                <a:gd name="connsiteY116" fmla="*/ 276707 h 834218"/>
                <a:gd name="connsiteX117" fmla="*/ 784330 w 3024845"/>
                <a:gd name="connsiteY117" fmla="*/ 281031 h 834218"/>
                <a:gd name="connsiteX118" fmla="*/ 784330 w 3024845"/>
                <a:gd name="connsiteY118" fmla="*/ 319943 h 834218"/>
                <a:gd name="connsiteX119" fmla="*/ 785343 w 3024845"/>
                <a:gd name="connsiteY119" fmla="*/ 319943 h 834218"/>
                <a:gd name="connsiteX120" fmla="*/ 792436 w 3024845"/>
                <a:gd name="connsiteY120" fmla="*/ 319943 h 834218"/>
                <a:gd name="connsiteX121" fmla="*/ 792436 w 3024845"/>
                <a:gd name="connsiteY121" fmla="*/ 321564 h 834218"/>
                <a:gd name="connsiteX122" fmla="*/ 792436 w 3024845"/>
                <a:gd name="connsiteY122" fmla="*/ 332913 h 834218"/>
                <a:gd name="connsiteX123" fmla="*/ 794463 w 3024845"/>
                <a:gd name="connsiteY123" fmla="*/ 332913 h 834218"/>
                <a:gd name="connsiteX124" fmla="*/ 808650 w 3024845"/>
                <a:gd name="connsiteY124" fmla="*/ 332913 h 834218"/>
                <a:gd name="connsiteX125" fmla="*/ 814730 w 3024845"/>
                <a:gd name="connsiteY125" fmla="*/ 339399 h 834218"/>
                <a:gd name="connsiteX126" fmla="*/ 814730 w 3024845"/>
                <a:gd name="connsiteY126" fmla="*/ 361017 h 834218"/>
                <a:gd name="connsiteX127" fmla="*/ 817010 w 3024845"/>
                <a:gd name="connsiteY127" fmla="*/ 361017 h 834218"/>
                <a:gd name="connsiteX128" fmla="*/ 832970 w 3024845"/>
                <a:gd name="connsiteY128" fmla="*/ 361017 h 834218"/>
                <a:gd name="connsiteX129" fmla="*/ 832970 w 3024845"/>
                <a:gd name="connsiteY129" fmla="*/ 362097 h 834218"/>
                <a:gd name="connsiteX130" fmla="*/ 832970 w 3024845"/>
                <a:gd name="connsiteY130" fmla="*/ 369664 h 834218"/>
                <a:gd name="connsiteX131" fmla="*/ 834237 w 3024845"/>
                <a:gd name="connsiteY131" fmla="*/ 369664 h 834218"/>
                <a:gd name="connsiteX132" fmla="*/ 843104 w 3024845"/>
                <a:gd name="connsiteY132" fmla="*/ 369664 h 834218"/>
                <a:gd name="connsiteX133" fmla="*/ 843104 w 3024845"/>
                <a:gd name="connsiteY133" fmla="*/ 371825 h 834218"/>
                <a:gd name="connsiteX134" fmla="*/ 843104 w 3024845"/>
                <a:gd name="connsiteY134" fmla="*/ 386958 h 834218"/>
                <a:gd name="connsiteX135" fmla="*/ 847157 w 3024845"/>
                <a:gd name="connsiteY135" fmla="*/ 385066 h 834218"/>
                <a:gd name="connsiteX136" fmla="*/ 847157 w 3024845"/>
                <a:gd name="connsiteY136" fmla="*/ 371825 h 834218"/>
                <a:gd name="connsiteX137" fmla="*/ 848170 w 3024845"/>
                <a:gd name="connsiteY137" fmla="*/ 371825 h 834218"/>
                <a:gd name="connsiteX138" fmla="*/ 855264 w 3024845"/>
                <a:gd name="connsiteY138" fmla="*/ 371825 h 834218"/>
                <a:gd name="connsiteX139" fmla="*/ 855264 w 3024845"/>
                <a:gd name="connsiteY139" fmla="*/ 373447 h 834218"/>
                <a:gd name="connsiteX140" fmla="*/ 855264 w 3024845"/>
                <a:gd name="connsiteY140" fmla="*/ 384796 h 834218"/>
                <a:gd name="connsiteX141" fmla="*/ 856024 w 3024845"/>
                <a:gd name="connsiteY141" fmla="*/ 384796 h 834218"/>
                <a:gd name="connsiteX142" fmla="*/ 861344 w 3024845"/>
                <a:gd name="connsiteY142" fmla="*/ 384796 h 834218"/>
                <a:gd name="connsiteX143" fmla="*/ 909984 w 3024845"/>
                <a:gd name="connsiteY143" fmla="*/ 380473 h 834218"/>
                <a:gd name="connsiteX144" fmla="*/ 909984 w 3024845"/>
                <a:gd name="connsiteY144" fmla="*/ 381824 h 834218"/>
                <a:gd name="connsiteX145" fmla="*/ 909984 w 3024845"/>
                <a:gd name="connsiteY145" fmla="*/ 391281 h 834218"/>
                <a:gd name="connsiteX146" fmla="*/ 910744 w 3024845"/>
                <a:gd name="connsiteY146" fmla="*/ 391281 h 834218"/>
                <a:gd name="connsiteX147" fmla="*/ 916065 w 3024845"/>
                <a:gd name="connsiteY147" fmla="*/ 391281 h 834218"/>
                <a:gd name="connsiteX148" fmla="*/ 916065 w 3024845"/>
                <a:gd name="connsiteY148" fmla="*/ 393443 h 834218"/>
                <a:gd name="connsiteX149" fmla="*/ 916065 w 3024845"/>
                <a:gd name="connsiteY149" fmla="*/ 408576 h 834218"/>
                <a:gd name="connsiteX150" fmla="*/ 918091 w 3024845"/>
                <a:gd name="connsiteY150" fmla="*/ 407225 h 834218"/>
                <a:gd name="connsiteX151" fmla="*/ 932278 w 3024845"/>
                <a:gd name="connsiteY151" fmla="*/ 397767 h 834218"/>
                <a:gd name="connsiteX152" fmla="*/ 938358 w 3024845"/>
                <a:gd name="connsiteY152" fmla="*/ 356693 h 834218"/>
                <a:gd name="connsiteX153" fmla="*/ 939118 w 3024845"/>
                <a:gd name="connsiteY153" fmla="*/ 356423 h 834218"/>
                <a:gd name="connsiteX154" fmla="*/ 944438 w 3024845"/>
                <a:gd name="connsiteY154" fmla="*/ 354531 h 834218"/>
                <a:gd name="connsiteX155" fmla="*/ 946465 w 3024845"/>
                <a:gd name="connsiteY155" fmla="*/ 285354 h 834218"/>
                <a:gd name="connsiteX156" fmla="*/ 948492 w 3024845"/>
                <a:gd name="connsiteY156" fmla="*/ 354531 h 834218"/>
                <a:gd name="connsiteX157" fmla="*/ 949252 w 3024845"/>
                <a:gd name="connsiteY157" fmla="*/ 354801 h 834218"/>
                <a:gd name="connsiteX158" fmla="*/ 954572 w 3024845"/>
                <a:gd name="connsiteY158" fmla="*/ 356693 h 834218"/>
                <a:gd name="connsiteX159" fmla="*/ 954572 w 3024845"/>
                <a:gd name="connsiteY159" fmla="*/ 270222 h 834218"/>
                <a:gd name="connsiteX160" fmla="*/ 958625 w 3024845"/>
                <a:gd name="connsiteY160" fmla="*/ 237795 h 834218"/>
                <a:gd name="connsiteX161" fmla="*/ 997132 w 3024845"/>
                <a:gd name="connsiteY161" fmla="*/ 237795 h 834218"/>
                <a:gd name="connsiteX162" fmla="*/ 997132 w 3024845"/>
                <a:gd name="connsiteY162" fmla="*/ 270222 h 834218"/>
                <a:gd name="connsiteX163" fmla="*/ 997892 w 3024845"/>
                <a:gd name="connsiteY163" fmla="*/ 270222 h 834218"/>
                <a:gd name="connsiteX164" fmla="*/ 1003212 w 3024845"/>
                <a:gd name="connsiteY164" fmla="*/ 270222 h 834218"/>
                <a:gd name="connsiteX165" fmla="*/ 1003212 w 3024845"/>
                <a:gd name="connsiteY165" fmla="*/ 188074 h 834218"/>
                <a:gd name="connsiteX166" fmla="*/ 1004986 w 3024845"/>
                <a:gd name="connsiteY166" fmla="*/ 188074 h 834218"/>
                <a:gd name="connsiteX167" fmla="*/ 1017399 w 3024845"/>
                <a:gd name="connsiteY167" fmla="*/ 188074 h 834218"/>
                <a:gd name="connsiteX168" fmla="*/ 1017399 w 3024845"/>
                <a:gd name="connsiteY168" fmla="*/ 186183 h 834218"/>
                <a:gd name="connsiteX169" fmla="*/ 1017399 w 3024845"/>
                <a:gd name="connsiteY169" fmla="*/ 172942 h 834218"/>
                <a:gd name="connsiteX170" fmla="*/ 1039693 w 3024845"/>
                <a:gd name="connsiteY170" fmla="*/ 172942 h 834218"/>
                <a:gd name="connsiteX171" fmla="*/ 1039693 w 3024845"/>
                <a:gd name="connsiteY171" fmla="*/ 171861 h 834218"/>
                <a:gd name="connsiteX172" fmla="*/ 1039693 w 3024845"/>
                <a:gd name="connsiteY172" fmla="*/ 164295 h 834218"/>
                <a:gd name="connsiteX173" fmla="*/ 1041466 w 3024845"/>
                <a:gd name="connsiteY173" fmla="*/ 164295 h 834218"/>
                <a:gd name="connsiteX174" fmla="*/ 1053880 w 3024845"/>
                <a:gd name="connsiteY174" fmla="*/ 164295 h 834218"/>
                <a:gd name="connsiteX175" fmla="*/ 1053880 w 3024845"/>
                <a:gd name="connsiteY175" fmla="*/ 165376 h 834218"/>
                <a:gd name="connsiteX176" fmla="*/ 1053880 w 3024845"/>
                <a:gd name="connsiteY176" fmla="*/ 172942 h 834218"/>
                <a:gd name="connsiteX177" fmla="*/ 1054640 w 3024845"/>
                <a:gd name="connsiteY177" fmla="*/ 172942 h 834218"/>
                <a:gd name="connsiteX178" fmla="*/ 1059960 w 3024845"/>
                <a:gd name="connsiteY178" fmla="*/ 172942 h 834218"/>
                <a:gd name="connsiteX179" fmla="*/ 1070093 w 3024845"/>
                <a:gd name="connsiteY179" fmla="*/ 168618 h 834218"/>
                <a:gd name="connsiteX180" fmla="*/ 1074146 w 3024845"/>
                <a:gd name="connsiteY180" fmla="*/ 171861 h 834218"/>
                <a:gd name="connsiteX181" fmla="*/ 1074146 w 3024845"/>
                <a:gd name="connsiteY181" fmla="*/ 164295 h 834218"/>
                <a:gd name="connsiteX182" fmla="*/ 1076426 w 3024845"/>
                <a:gd name="connsiteY182" fmla="*/ 164295 h 834218"/>
                <a:gd name="connsiteX183" fmla="*/ 1092387 w 3024845"/>
                <a:gd name="connsiteY183" fmla="*/ 164295 h 834218"/>
                <a:gd name="connsiteX184" fmla="*/ 1092387 w 3024845"/>
                <a:gd name="connsiteY184" fmla="*/ 165376 h 834218"/>
                <a:gd name="connsiteX185" fmla="*/ 1092387 w 3024845"/>
                <a:gd name="connsiteY185" fmla="*/ 172942 h 834218"/>
                <a:gd name="connsiteX186" fmla="*/ 1122787 w 3024845"/>
                <a:gd name="connsiteY186" fmla="*/ 172942 h 834218"/>
                <a:gd name="connsiteX187" fmla="*/ 1122787 w 3024845"/>
                <a:gd name="connsiteY187" fmla="*/ 174563 h 834218"/>
                <a:gd name="connsiteX188" fmla="*/ 1122787 w 3024845"/>
                <a:gd name="connsiteY188" fmla="*/ 185913 h 834218"/>
                <a:gd name="connsiteX189" fmla="*/ 1149134 w 3024845"/>
                <a:gd name="connsiteY189" fmla="*/ 185913 h 834218"/>
                <a:gd name="connsiteX190" fmla="*/ 1149134 w 3024845"/>
                <a:gd name="connsiteY190" fmla="*/ 216177 h 834218"/>
                <a:gd name="connsiteX191" fmla="*/ 1149894 w 3024845"/>
                <a:gd name="connsiteY191" fmla="*/ 216177 h 834218"/>
                <a:gd name="connsiteX192" fmla="*/ 1155214 w 3024845"/>
                <a:gd name="connsiteY192" fmla="*/ 216177 h 834218"/>
                <a:gd name="connsiteX193" fmla="*/ 1155214 w 3024845"/>
                <a:gd name="connsiteY193" fmla="*/ 217258 h 834218"/>
                <a:gd name="connsiteX194" fmla="*/ 1155214 w 3024845"/>
                <a:gd name="connsiteY194" fmla="*/ 224825 h 834218"/>
                <a:gd name="connsiteX195" fmla="*/ 1159268 w 3024845"/>
                <a:gd name="connsiteY195" fmla="*/ 255089 h 834218"/>
                <a:gd name="connsiteX196" fmla="*/ 1160028 w 3024845"/>
                <a:gd name="connsiteY196" fmla="*/ 255089 h 834218"/>
                <a:gd name="connsiteX197" fmla="*/ 1165348 w 3024845"/>
                <a:gd name="connsiteY197" fmla="*/ 255089 h 834218"/>
                <a:gd name="connsiteX198" fmla="*/ 1165348 w 3024845"/>
                <a:gd name="connsiteY198" fmla="*/ 255900 h 834218"/>
                <a:gd name="connsiteX199" fmla="*/ 1165348 w 3024845"/>
                <a:gd name="connsiteY199" fmla="*/ 261575 h 834218"/>
                <a:gd name="connsiteX200" fmla="*/ 1166361 w 3024845"/>
                <a:gd name="connsiteY200" fmla="*/ 261575 h 834218"/>
                <a:gd name="connsiteX201" fmla="*/ 1173454 w 3024845"/>
                <a:gd name="connsiteY201" fmla="*/ 261575 h 834218"/>
                <a:gd name="connsiteX202" fmla="*/ 1173454 w 3024845"/>
                <a:gd name="connsiteY202" fmla="*/ 291840 h 834218"/>
                <a:gd name="connsiteX203" fmla="*/ 1175481 w 3024845"/>
                <a:gd name="connsiteY203" fmla="*/ 291840 h 834218"/>
                <a:gd name="connsiteX204" fmla="*/ 1189668 w 3024845"/>
                <a:gd name="connsiteY204" fmla="*/ 291840 h 834218"/>
                <a:gd name="connsiteX205" fmla="*/ 1189668 w 3024845"/>
                <a:gd name="connsiteY205" fmla="*/ 315619 h 834218"/>
                <a:gd name="connsiteX206" fmla="*/ 1191695 w 3024845"/>
                <a:gd name="connsiteY206" fmla="*/ 317240 h 834218"/>
                <a:gd name="connsiteX207" fmla="*/ 1191695 w 3024845"/>
                <a:gd name="connsiteY207" fmla="*/ 328590 h 834218"/>
                <a:gd name="connsiteX208" fmla="*/ 1192455 w 3024845"/>
                <a:gd name="connsiteY208" fmla="*/ 328590 h 834218"/>
                <a:gd name="connsiteX209" fmla="*/ 1197775 w 3024845"/>
                <a:gd name="connsiteY209" fmla="*/ 328590 h 834218"/>
                <a:gd name="connsiteX210" fmla="*/ 1197775 w 3024845"/>
                <a:gd name="connsiteY210" fmla="*/ 352369 h 834218"/>
                <a:gd name="connsiteX211" fmla="*/ 1199041 w 3024845"/>
                <a:gd name="connsiteY211" fmla="*/ 352369 h 834218"/>
                <a:gd name="connsiteX212" fmla="*/ 1207908 w 3024845"/>
                <a:gd name="connsiteY212" fmla="*/ 352369 h 834218"/>
                <a:gd name="connsiteX213" fmla="*/ 1209935 w 3024845"/>
                <a:gd name="connsiteY213" fmla="*/ 356423 h 834218"/>
                <a:gd name="connsiteX214" fmla="*/ 1209935 w 3024845"/>
                <a:gd name="connsiteY214" fmla="*/ 369664 h 834218"/>
                <a:gd name="connsiteX215" fmla="*/ 1211455 w 3024845"/>
                <a:gd name="connsiteY215" fmla="*/ 367772 h 834218"/>
                <a:gd name="connsiteX216" fmla="*/ 1222095 w 3024845"/>
                <a:gd name="connsiteY216" fmla="*/ 354531 h 834218"/>
                <a:gd name="connsiteX217" fmla="*/ 1250469 w 3024845"/>
                <a:gd name="connsiteY217" fmla="*/ 354531 h 834218"/>
                <a:gd name="connsiteX218" fmla="*/ 1250469 w 3024845"/>
                <a:gd name="connsiteY218" fmla="*/ 441002 h 834218"/>
                <a:gd name="connsiteX219" fmla="*/ 1251229 w 3024845"/>
                <a:gd name="connsiteY219" fmla="*/ 441002 h 834218"/>
                <a:gd name="connsiteX220" fmla="*/ 1256549 w 3024845"/>
                <a:gd name="connsiteY220" fmla="*/ 441002 h 834218"/>
                <a:gd name="connsiteX221" fmla="*/ 1257309 w 3024845"/>
                <a:gd name="connsiteY221" fmla="*/ 439651 h 834218"/>
                <a:gd name="connsiteX222" fmla="*/ 1262629 w 3024845"/>
                <a:gd name="connsiteY222" fmla="*/ 430193 h 834218"/>
                <a:gd name="connsiteX223" fmla="*/ 1262629 w 3024845"/>
                <a:gd name="connsiteY223" fmla="*/ 432085 h 834218"/>
                <a:gd name="connsiteX224" fmla="*/ 1262629 w 3024845"/>
                <a:gd name="connsiteY224" fmla="*/ 445326 h 834218"/>
                <a:gd name="connsiteX225" fmla="*/ 1266682 w 3024845"/>
                <a:gd name="connsiteY225" fmla="*/ 399929 h 834218"/>
                <a:gd name="connsiteX226" fmla="*/ 1267442 w 3024845"/>
                <a:gd name="connsiteY226" fmla="*/ 399929 h 834218"/>
                <a:gd name="connsiteX227" fmla="*/ 1272762 w 3024845"/>
                <a:gd name="connsiteY227" fmla="*/ 399929 h 834218"/>
                <a:gd name="connsiteX228" fmla="*/ 1272762 w 3024845"/>
                <a:gd name="connsiteY228" fmla="*/ 335075 h 834218"/>
                <a:gd name="connsiteX229" fmla="*/ 1273776 w 3024845"/>
                <a:gd name="connsiteY229" fmla="*/ 335075 h 834218"/>
                <a:gd name="connsiteX230" fmla="*/ 1280869 w 3024845"/>
                <a:gd name="connsiteY230" fmla="*/ 335075 h 834218"/>
                <a:gd name="connsiteX231" fmla="*/ 1293029 w 3024845"/>
                <a:gd name="connsiteY231" fmla="*/ 291840 h 834218"/>
                <a:gd name="connsiteX232" fmla="*/ 1294296 w 3024845"/>
                <a:gd name="connsiteY232" fmla="*/ 291840 h 834218"/>
                <a:gd name="connsiteX233" fmla="*/ 1303163 w 3024845"/>
                <a:gd name="connsiteY233" fmla="*/ 291840 h 834218"/>
                <a:gd name="connsiteX234" fmla="*/ 1313296 w 3024845"/>
                <a:gd name="connsiteY234" fmla="*/ 335075 h 834218"/>
                <a:gd name="connsiteX235" fmla="*/ 1314309 w 3024845"/>
                <a:gd name="connsiteY235" fmla="*/ 335075 h 834218"/>
                <a:gd name="connsiteX236" fmla="*/ 1321403 w 3024845"/>
                <a:gd name="connsiteY236" fmla="*/ 335075 h 834218"/>
                <a:gd name="connsiteX237" fmla="*/ 1321403 w 3024845"/>
                <a:gd name="connsiteY237" fmla="*/ 373987 h 834218"/>
                <a:gd name="connsiteX238" fmla="*/ 1323176 w 3024845"/>
                <a:gd name="connsiteY238" fmla="*/ 373987 h 834218"/>
                <a:gd name="connsiteX239" fmla="*/ 1335590 w 3024845"/>
                <a:gd name="connsiteY239" fmla="*/ 373987 h 834218"/>
                <a:gd name="connsiteX240" fmla="*/ 1335590 w 3024845"/>
                <a:gd name="connsiteY240" fmla="*/ 376149 h 834218"/>
                <a:gd name="connsiteX241" fmla="*/ 1335590 w 3024845"/>
                <a:gd name="connsiteY241" fmla="*/ 391281 h 834218"/>
                <a:gd name="connsiteX242" fmla="*/ 1339643 w 3024845"/>
                <a:gd name="connsiteY242" fmla="*/ 389120 h 834218"/>
                <a:gd name="connsiteX243" fmla="*/ 1339643 w 3024845"/>
                <a:gd name="connsiteY243" fmla="*/ 373987 h 834218"/>
                <a:gd name="connsiteX244" fmla="*/ 1341163 w 3024845"/>
                <a:gd name="connsiteY244" fmla="*/ 373987 h 834218"/>
                <a:gd name="connsiteX245" fmla="*/ 1351803 w 3024845"/>
                <a:gd name="connsiteY245" fmla="*/ 373987 h 834218"/>
                <a:gd name="connsiteX246" fmla="*/ 1351803 w 3024845"/>
                <a:gd name="connsiteY246" fmla="*/ 375608 h 834218"/>
                <a:gd name="connsiteX247" fmla="*/ 1351803 w 3024845"/>
                <a:gd name="connsiteY247" fmla="*/ 386958 h 834218"/>
                <a:gd name="connsiteX248" fmla="*/ 1382204 w 3024845"/>
                <a:gd name="connsiteY248" fmla="*/ 386958 h 834218"/>
                <a:gd name="connsiteX249" fmla="*/ 1382204 w 3024845"/>
                <a:gd name="connsiteY249" fmla="*/ 350208 h 834218"/>
                <a:gd name="connsiteX250" fmla="*/ 1383470 w 3024845"/>
                <a:gd name="connsiteY250" fmla="*/ 350208 h 834218"/>
                <a:gd name="connsiteX251" fmla="*/ 1392337 w 3024845"/>
                <a:gd name="connsiteY251" fmla="*/ 350208 h 834218"/>
                <a:gd name="connsiteX252" fmla="*/ 1392337 w 3024845"/>
                <a:gd name="connsiteY252" fmla="*/ 371825 h 834218"/>
                <a:gd name="connsiteX253" fmla="*/ 1394364 w 3024845"/>
                <a:gd name="connsiteY253" fmla="*/ 339399 h 834218"/>
                <a:gd name="connsiteX254" fmla="*/ 1416657 w 3024845"/>
                <a:gd name="connsiteY254" fmla="*/ 339399 h 834218"/>
                <a:gd name="connsiteX255" fmla="*/ 1416657 w 3024845"/>
                <a:gd name="connsiteY255" fmla="*/ 337777 h 834218"/>
                <a:gd name="connsiteX256" fmla="*/ 1416657 w 3024845"/>
                <a:gd name="connsiteY256" fmla="*/ 326428 h 834218"/>
                <a:gd name="connsiteX257" fmla="*/ 1417417 w 3024845"/>
                <a:gd name="connsiteY257" fmla="*/ 326428 h 834218"/>
                <a:gd name="connsiteX258" fmla="*/ 1422737 w 3024845"/>
                <a:gd name="connsiteY258" fmla="*/ 326428 h 834218"/>
                <a:gd name="connsiteX259" fmla="*/ 1422737 w 3024845"/>
                <a:gd name="connsiteY259" fmla="*/ 324537 h 834218"/>
                <a:gd name="connsiteX260" fmla="*/ 1422737 w 3024845"/>
                <a:gd name="connsiteY260" fmla="*/ 311296 h 834218"/>
                <a:gd name="connsiteX261" fmla="*/ 1426791 w 3024845"/>
                <a:gd name="connsiteY261" fmla="*/ 317781 h 834218"/>
                <a:gd name="connsiteX262" fmla="*/ 1429071 w 3024845"/>
                <a:gd name="connsiteY262" fmla="*/ 317781 h 834218"/>
                <a:gd name="connsiteX263" fmla="*/ 1445031 w 3024845"/>
                <a:gd name="connsiteY263" fmla="*/ 317781 h 834218"/>
                <a:gd name="connsiteX264" fmla="*/ 1445031 w 3024845"/>
                <a:gd name="connsiteY264" fmla="*/ 316970 h 834218"/>
                <a:gd name="connsiteX265" fmla="*/ 1445031 w 3024845"/>
                <a:gd name="connsiteY265" fmla="*/ 311296 h 834218"/>
                <a:gd name="connsiteX266" fmla="*/ 1445791 w 3024845"/>
                <a:gd name="connsiteY266" fmla="*/ 311296 h 834218"/>
                <a:gd name="connsiteX267" fmla="*/ 1451111 w 3024845"/>
                <a:gd name="connsiteY267" fmla="*/ 311296 h 834218"/>
                <a:gd name="connsiteX268" fmla="*/ 1451111 w 3024845"/>
                <a:gd name="connsiteY268" fmla="*/ 312647 h 834218"/>
                <a:gd name="connsiteX269" fmla="*/ 1451111 w 3024845"/>
                <a:gd name="connsiteY269" fmla="*/ 322105 h 834218"/>
                <a:gd name="connsiteX270" fmla="*/ 1489618 w 3024845"/>
                <a:gd name="connsiteY270" fmla="*/ 322105 h 834218"/>
                <a:gd name="connsiteX271" fmla="*/ 1489618 w 3024845"/>
                <a:gd name="connsiteY271" fmla="*/ 460458 h 834218"/>
                <a:gd name="connsiteX272" fmla="*/ 1491138 w 3024845"/>
                <a:gd name="connsiteY272" fmla="*/ 460458 h 834218"/>
                <a:gd name="connsiteX273" fmla="*/ 1501778 w 3024845"/>
                <a:gd name="connsiteY273" fmla="*/ 460458 h 834218"/>
                <a:gd name="connsiteX274" fmla="*/ 1501778 w 3024845"/>
                <a:gd name="connsiteY274" fmla="*/ 447488 h 834218"/>
                <a:gd name="connsiteX275" fmla="*/ 1505832 w 3024845"/>
                <a:gd name="connsiteY275" fmla="*/ 447488 h 834218"/>
                <a:gd name="connsiteX276" fmla="*/ 1505832 w 3024845"/>
                <a:gd name="connsiteY276" fmla="*/ 460458 h 834218"/>
                <a:gd name="connsiteX277" fmla="*/ 1536232 w 3024845"/>
                <a:gd name="connsiteY277" fmla="*/ 460458 h 834218"/>
                <a:gd name="connsiteX278" fmla="*/ 1536232 w 3024845"/>
                <a:gd name="connsiteY278" fmla="*/ 430193 h 834218"/>
                <a:gd name="connsiteX279" fmla="*/ 1548392 w 3024845"/>
                <a:gd name="connsiteY279" fmla="*/ 430193 h 834218"/>
                <a:gd name="connsiteX280" fmla="*/ 1560552 w 3024845"/>
                <a:gd name="connsiteY280" fmla="*/ 428032 h 834218"/>
                <a:gd name="connsiteX281" fmla="*/ 1564606 w 3024845"/>
                <a:gd name="connsiteY281" fmla="*/ 430193 h 834218"/>
                <a:gd name="connsiteX282" fmla="*/ 1574739 w 3024845"/>
                <a:gd name="connsiteY282" fmla="*/ 430193 h 834218"/>
                <a:gd name="connsiteX283" fmla="*/ 1574739 w 3024845"/>
                <a:gd name="connsiteY283" fmla="*/ 460458 h 834218"/>
                <a:gd name="connsiteX284" fmla="*/ 1582846 w 3024845"/>
                <a:gd name="connsiteY284" fmla="*/ 460458 h 834218"/>
                <a:gd name="connsiteX285" fmla="*/ 1582846 w 3024845"/>
                <a:gd name="connsiteY285" fmla="*/ 477753 h 834218"/>
                <a:gd name="connsiteX286" fmla="*/ 1592182 w 3024845"/>
                <a:gd name="connsiteY286" fmla="*/ 478658 h 834218"/>
                <a:gd name="connsiteX287" fmla="*/ 1605140 w 3024845"/>
                <a:gd name="connsiteY287" fmla="*/ 478658 h 834218"/>
                <a:gd name="connsiteX288" fmla="*/ 1605140 w 3024845"/>
                <a:gd name="connsiteY288" fmla="*/ 462620 h 834218"/>
                <a:gd name="connsiteX289" fmla="*/ 1673096 w 3024845"/>
                <a:gd name="connsiteY289" fmla="*/ 462620 h 834218"/>
                <a:gd name="connsiteX290" fmla="*/ 1673096 w 3024845"/>
                <a:gd name="connsiteY290" fmla="*/ 377367 h 834218"/>
                <a:gd name="connsiteX291" fmla="*/ 1745104 w 3024845"/>
                <a:gd name="connsiteY291" fmla="*/ 377367 h 834218"/>
                <a:gd name="connsiteX292" fmla="*/ 1745104 w 3024845"/>
                <a:gd name="connsiteY292" fmla="*/ 456135 h 834218"/>
                <a:gd name="connsiteX293" fmla="*/ 1747008 w 3024845"/>
                <a:gd name="connsiteY293" fmla="*/ 456135 h 834218"/>
                <a:gd name="connsiteX294" fmla="*/ 1748250 w 3024845"/>
                <a:gd name="connsiteY294" fmla="*/ 478658 h 834218"/>
                <a:gd name="connsiteX295" fmla="*/ 1757926 w 3024845"/>
                <a:gd name="connsiteY295" fmla="*/ 478658 h 834218"/>
                <a:gd name="connsiteX296" fmla="*/ 1759168 w 3024845"/>
                <a:gd name="connsiteY296" fmla="*/ 456135 h 834218"/>
                <a:gd name="connsiteX297" fmla="*/ 1765248 w 3024845"/>
                <a:gd name="connsiteY297" fmla="*/ 456135 h 834218"/>
                <a:gd name="connsiteX298" fmla="*/ 1766490 w 3024845"/>
                <a:gd name="connsiteY298" fmla="*/ 478658 h 834218"/>
                <a:gd name="connsiteX299" fmla="*/ 1817112 w 3024845"/>
                <a:gd name="connsiteY299" fmla="*/ 478658 h 834218"/>
                <a:gd name="connsiteX300" fmla="*/ 1817112 w 3024845"/>
                <a:gd name="connsiteY300" fmla="*/ 315630 h 834218"/>
                <a:gd name="connsiteX301" fmla="*/ 2014439 w 3024845"/>
                <a:gd name="connsiteY301" fmla="*/ 315630 h 834218"/>
                <a:gd name="connsiteX302" fmla="*/ 2014439 w 3024845"/>
                <a:gd name="connsiteY302" fmla="*/ 478658 h 834218"/>
                <a:gd name="connsiteX303" fmla="*/ 2033136 w 3024845"/>
                <a:gd name="connsiteY303" fmla="*/ 478658 h 834218"/>
                <a:gd name="connsiteX304" fmla="*/ 2033136 w 3024845"/>
                <a:gd name="connsiteY304" fmla="*/ 395965 h 834218"/>
                <a:gd name="connsiteX305" fmla="*/ 2128256 w 3024845"/>
                <a:gd name="connsiteY305" fmla="*/ 395965 h 834218"/>
                <a:gd name="connsiteX306" fmla="*/ 2180720 w 3024845"/>
                <a:gd name="connsiteY306" fmla="*/ 330752 h 834218"/>
                <a:gd name="connsiteX307" fmla="*/ 2245574 w 3024845"/>
                <a:gd name="connsiteY307" fmla="*/ 330752 h 834218"/>
                <a:gd name="connsiteX308" fmla="*/ 2245574 w 3024845"/>
                <a:gd name="connsiteY308" fmla="*/ 406414 h 834218"/>
                <a:gd name="connsiteX309" fmla="*/ 2253681 w 3024845"/>
                <a:gd name="connsiteY309" fmla="*/ 406414 h 834218"/>
                <a:gd name="connsiteX310" fmla="*/ 2255708 w 3024845"/>
                <a:gd name="connsiteY310" fmla="*/ 399929 h 834218"/>
                <a:gd name="connsiteX311" fmla="*/ 2261788 w 3024845"/>
                <a:gd name="connsiteY311" fmla="*/ 399929 h 834218"/>
                <a:gd name="connsiteX312" fmla="*/ 2263815 w 3024845"/>
                <a:gd name="connsiteY312" fmla="*/ 408576 h 834218"/>
                <a:gd name="connsiteX313" fmla="*/ 2275975 w 3024845"/>
                <a:gd name="connsiteY313" fmla="*/ 408576 h 834218"/>
                <a:gd name="connsiteX314" fmla="*/ 2275975 w 3024845"/>
                <a:gd name="connsiteY314" fmla="*/ 402090 h 834218"/>
                <a:gd name="connsiteX315" fmla="*/ 2298268 w 3024845"/>
                <a:gd name="connsiteY315" fmla="*/ 402090 h 834218"/>
                <a:gd name="connsiteX316" fmla="*/ 2298268 w 3024845"/>
                <a:gd name="connsiteY316" fmla="*/ 408576 h 834218"/>
                <a:gd name="connsiteX317" fmla="*/ 2318535 w 3024845"/>
                <a:gd name="connsiteY317" fmla="*/ 408576 h 834218"/>
                <a:gd name="connsiteX318" fmla="*/ 2318535 w 3024845"/>
                <a:gd name="connsiteY318" fmla="*/ 453973 h 834218"/>
                <a:gd name="connsiteX319" fmla="*/ 2332722 w 3024845"/>
                <a:gd name="connsiteY319" fmla="*/ 453973 h 834218"/>
                <a:gd name="connsiteX320" fmla="*/ 2332722 w 3024845"/>
                <a:gd name="connsiteY320" fmla="*/ 441002 h 834218"/>
                <a:gd name="connsiteX321" fmla="*/ 2348936 w 3024845"/>
                <a:gd name="connsiteY321" fmla="*/ 441002 h 834218"/>
                <a:gd name="connsiteX322" fmla="*/ 2348936 w 3024845"/>
                <a:gd name="connsiteY322" fmla="*/ 261575 h 834218"/>
                <a:gd name="connsiteX323" fmla="*/ 2355016 w 3024845"/>
                <a:gd name="connsiteY323" fmla="*/ 255089 h 834218"/>
                <a:gd name="connsiteX324" fmla="*/ 2427977 w 3024845"/>
                <a:gd name="connsiteY324" fmla="*/ 255089 h 834218"/>
                <a:gd name="connsiteX325" fmla="*/ 2427977 w 3024845"/>
                <a:gd name="connsiteY325" fmla="*/ 263737 h 834218"/>
                <a:gd name="connsiteX326" fmla="*/ 2438110 w 3024845"/>
                <a:gd name="connsiteY326" fmla="*/ 263737 h 834218"/>
                <a:gd name="connsiteX327" fmla="*/ 2438110 w 3024845"/>
                <a:gd name="connsiteY327" fmla="*/ 378311 h 834218"/>
                <a:gd name="connsiteX328" fmla="*/ 2460404 w 3024845"/>
                <a:gd name="connsiteY328" fmla="*/ 378311 h 834218"/>
                <a:gd name="connsiteX329" fmla="*/ 2460404 w 3024845"/>
                <a:gd name="connsiteY329" fmla="*/ 311296 h 834218"/>
                <a:gd name="connsiteX330" fmla="*/ 2486751 w 3024845"/>
                <a:gd name="connsiteY330" fmla="*/ 311296 h 834218"/>
                <a:gd name="connsiteX331" fmla="*/ 2490804 w 3024845"/>
                <a:gd name="connsiteY331" fmla="*/ 306972 h 834218"/>
                <a:gd name="connsiteX332" fmla="*/ 2498911 w 3024845"/>
                <a:gd name="connsiteY332" fmla="*/ 306972 h 834218"/>
                <a:gd name="connsiteX333" fmla="*/ 2502964 w 3024845"/>
                <a:gd name="connsiteY333" fmla="*/ 311296 h 834218"/>
                <a:gd name="connsiteX334" fmla="*/ 2525258 w 3024845"/>
                <a:gd name="connsiteY334" fmla="*/ 311296 h 834218"/>
                <a:gd name="connsiteX335" fmla="*/ 2525258 w 3024845"/>
                <a:gd name="connsiteY335" fmla="*/ 194560 h 834218"/>
                <a:gd name="connsiteX336" fmla="*/ 2582005 w 3024845"/>
                <a:gd name="connsiteY336" fmla="*/ 183751 h 834218"/>
                <a:gd name="connsiteX337" fmla="*/ 2582005 w 3024845"/>
                <a:gd name="connsiteY337" fmla="*/ 184832 h 834218"/>
                <a:gd name="connsiteX338" fmla="*/ 2582005 w 3024845"/>
                <a:gd name="connsiteY338" fmla="*/ 192398 h 834218"/>
                <a:gd name="connsiteX339" fmla="*/ 2608352 w 3024845"/>
                <a:gd name="connsiteY339" fmla="*/ 192398 h 834218"/>
                <a:gd name="connsiteX340" fmla="*/ 2608352 w 3024845"/>
                <a:gd name="connsiteY340" fmla="*/ 447488 h 834218"/>
                <a:gd name="connsiteX341" fmla="*/ 2630646 w 3024845"/>
                <a:gd name="connsiteY341" fmla="*/ 447488 h 834218"/>
                <a:gd name="connsiteX342" fmla="*/ 2630646 w 3024845"/>
                <a:gd name="connsiteY342" fmla="*/ 443164 h 834218"/>
                <a:gd name="connsiteX343" fmla="*/ 2642806 w 3024845"/>
                <a:gd name="connsiteY343" fmla="*/ 443164 h 834218"/>
                <a:gd name="connsiteX344" fmla="*/ 2642806 w 3024845"/>
                <a:gd name="connsiteY344" fmla="*/ 447488 h 834218"/>
                <a:gd name="connsiteX345" fmla="*/ 2667126 w 3024845"/>
                <a:gd name="connsiteY345" fmla="*/ 447488 h 834218"/>
                <a:gd name="connsiteX346" fmla="*/ 2667126 w 3024845"/>
                <a:gd name="connsiteY346" fmla="*/ 434517 h 834218"/>
                <a:gd name="connsiteX347" fmla="*/ 2695500 w 3024845"/>
                <a:gd name="connsiteY347" fmla="*/ 434517 h 834218"/>
                <a:gd name="connsiteX348" fmla="*/ 2707660 w 3024845"/>
                <a:gd name="connsiteY348" fmla="*/ 430193 h 834218"/>
                <a:gd name="connsiteX349" fmla="*/ 2727927 w 3024845"/>
                <a:gd name="connsiteY349" fmla="*/ 434517 h 834218"/>
                <a:gd name="connsiteX350" fmla="*/ 2727927 w 3024845"/>
                <a:gd name="connsiteY350" fmla="*/ 417223 h 834218"/>
                <a:gd name="connsiteX351" fmla="*/ 2736034 w 3024845"/>
                <a:gd name="connsiteY351" fmla="*/ 417223 h 834218"/>
                <a:gd name="connsiteX352" fmla="*/ 2736034 w 3024845"/>
                <a:gd name="connsiteY352" fmla="*/ 404252 h 834218"/>
                <a:gd name="connsiteX353" fmla="*/ 2792781 w 3024845"/>
                <a:gd name="connsiteY353" fmla="*/ 404252 h 834218"/>
                <a:gd name="connsiteX354" fmla="*/ 2792781 w 3024845"/>
                <a:gd name="connsiteY354" fmla="*/ 373987 h 834218"/>
                <a:gd name="connsiteX355" fmla="*/ 2811021 w 3024845"/>
                <a:gd name="connsiteY355" fmla="*/ 373987 h 834218"/>
                <a:gd name="connsiteX356" fmla="*/ 2811021 w 3024845"/>
                <a:gd name="connsiteY356" fmla="*/ 367502 h 834218"/>
                <a:gd name="connsiteX357" fmla="*/ 2823181 w 3024845"/>
                <a:gd name="connsiteY357" fmla="*/ 367502 h 834218"/>
                <a:gd name="connsiteX358" fmla="*/ 2823181 w 3024845"/>
                <a:gd name="connsiteY358" fmla="*/ 373987 h 834218"/>
                <a:gd name="connsiteX359" fmla="*/ 2839395 w 3024845"/>
                <a:gd name="connsiteY359" fmla="*/ 373987 h 834218"/>
                <a:gd name="connsiteX360" fmla="*/ 2839395 w 3024845"/>
                <a:gd name="connsiteY360" fmla="*/ 423708 h 834218"/>
                <a:gd name="connsiteX361" fmla="*/ 2871822 w 3024845"/>
                <a:gd name="connsiteY361" fmla="*/ 423708 h 834218"/>
                <a:gd name="connsiteX362" fmla="*/ 2871822 w 3024845"/>
                <a:gd name="connsiteY362" fmla="*/ 397767 h 834218"/>
                <a:gd name="connsiteX363" fmla="*/ 2910329 w 3024845"/>
                <a:gd name="connsiteY363" fmla="*/ 397767 h 834218"/>
                <a:gd name="connsiteX364" fmla="*/ 2910329 w 3024845"/>
                <a:gd name="connsiteY364" fmla="*/ 367502 h 834218"/>
                <a:gd name="connsiteX365" fmla="*/ 2958970 w 3024845"/>
                <a:gd name="connsiteY365" fmla="*/ 367502 h 834218"/>
                <a:gd name="connsiteX366" fmla="*/ 2958970 w 3024845"/>
                <a:gd name="connsiteY366" fmla="*/ 478658 h 834218"/>
                <a:gd name="connsiteX367" fmla="*/ 2958970 w 3024845"/>
                <a:gd name="connsiteY367" fmla="*/ 492437 h 834218"/>
                <a:gd name="connsiteX368" fmla="*/ 3024845 w 3024845"/>
                <a:gd name="connsiteY368" fmla="*/ 492437 h 834218"/>
                <a:gd name="connsiteX369" fmla="*/ 3024845 w 3024845"/>
                <a:gd name="connsiteY369" fmla="*/ 834218 h 834218"/>
                <a:gd name="connsiteX370" fmla="*/ 2054 w 3024845"/>
                <a:gd name="connsiteY370" fmla="*/ 831885 h 834218"/>
                <a:gd name="connsiteX371" fmla="*/ 0 w 3024845"/>
                <a:gd name="connsiteY371" fmla="*/ 397767 h 834218"/>
                <a:gd name="connsiteX372" fmla="*/ 20267 w 3024845"/>
                <a:gd name="connsiteY372" fmla="*/ 397767 h 834218"/>
                <a:gd name="connsiteX373" fmla="*/ 20774 w 3024845"/>
                <a:gd name="connsiteY373" fmla="*/ 396686 h 834218"/>
                <a:gd name="connsiteX374" fmla="*/ 24320 w 3024845"/>
                <a:gd name="connsiteY374" fmla="*/ 389120 h 834218"/>
                <a:gd name="connsiteX375" fmla="*/ 26094 w 3024845"/>
                <a:gd name="connsiteY375" fmla="*/ 389390 h 834218"/>
                <a:gd name="connsiteX376" fmla="*/ 38507 w 3024845"/>
                <a:gd name="connsiteY376" fmla="*/ 391281 h 834218"/>
                <a:gd name="connsiteX377" fmla="*/ 39014 w 3024845"/>
                <a:gd name="connsiteY377" fmla="*/ 392633 h 834218"/>
                <a:gd name="connsiteX378" fmla="*/ 42560 w 3024845"/>
                <a:gd name="connsiteY378" fmla="*/ 402090 h 834218"/>
                <a:gd name="connsiteX379" fmla="*/ 68907 w 3024845"/>
                <a:gd name="connsiteY379" fmla="*/ 404252 h 834218"/>
                <a:gd name="connsiteX380" fmla="*/ 68907 w 3024845"/>
                <a:gd name="connsiteY380" fmla="*/ 281031 h 834218"/>
                <a:gd name="connsiteX381" fmla="*/ 70934 w 3024845"/>
                <a:gd name="connsiteY381" fmla="*/ 281031 h 834218"/>
                <a:gd name="connsiteX382" fmla="*/ 85121 w 3024845"/>
                <a:gd name="connsiteY382" fmla="*/ 281031 h 834218"/>
                <a:gd name="connsiteX383" fmla="*/ 85121 w 3024845"/>
                <a:gd name="connsiteY383" fmla="*/ 144839 h 834218"/>
                <a:gd name="connsiteX384" fmla="*/ 86894 w 3024845"/>
                <a:gd name="connsiteY384" fmla="*/ 144839 h 834218"/>
                <a:gd name="connsiteX385" fmla="*/ 99308 w 3024845"/>
                <a:gd name="connsiteY385" fmla="*/ 144839 h 834218"/>
                <a:gd name="connsiteX386" fmla="*/ 99308 w 3024845"/>
                <a:gd name="connsiteY386" fmla="*/ 30265 h 834218"/>
                <a:gd name="connsiteX387" fmla="*/ 103361 w 3024845"/>
                <a:gd name="connsiteY387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20909 w 3024845"/>
                <a:gd name="connsiteY2" fmla="*/ 144839 h 834218"/>
                <a:gd name="connsiteX3" fmla="*/ 223189 w 3024845"/>
                <a:gd name="connsiteY3" fmla="*/ 144839 h 834218"/>
                <a:gd name="connsiteX4" fmla="*/ 239150 w 3024845"/>
                <a:gd name="connsiteY4" fmla="*/ 144839 h 834218"/>
                <a:gd name="connsiteX5" fmla="*/ 239150 w 3024845"/>
                <a:gd name="connsiteY5" fmla="*/ 285354 h 834218"/>
                <a:gd name="connsiteX6" fmla="*/ 240670 w 3024845"/>
                <a:gd name="connsiteY6" fmla="*/ 285084 h 834218"/>
                <a:gd name="connsiteX7" fmla="*/ 251310 w 3024845"/>
                <a:gd name="connsiteY7" fmla="*/ 283193 h 834218"/>
                <a:gd name="connsiteX8" fmla="*/ 249283 w 3024845"/>
                <a:gd name="connsiteY8" fmla="*/ 371825 h 834218"/>
                <a:gd name="connsiteX9" fmla="*/ 250803 w 3024845"/>
                <a:gd name="connsiteY9" fmla="*/ 372096 h 834218"/>
                <a:gd name="connsiteX10" fmla="*/ 261443 w 3024845"/>
                <a:gd name="connsiteY10" fmla="*/ 373987 h 834218"/>
                <a:gd name="connsiteX11" fmla="*/ 261696 w 3024845"/>
                <a:gd name="connsiteY11" fmla="*/ 374798 h 834218"/>
                <a:gd name="connsiteX12" fmla="*/ 263470 w 3024845"/>
                <a:gd name="connsiteY12" fmla="*/ 380473 h 834218"/>
                <a:gd name="connsiteX13" fmla="*/ 264230 w 3024845"/>
                <a:gd name="connsiteY13" fmla="*/ 378041 h 834218"/>
                <a:gd name="connsiteX14" fmla="*/ 269550 w 3024845"/>
                <a:gd name="connsiteY14" fmla="*/ 361017 h 834218"/>
                <a:gd name="connsiteX15" fmla="*/ 271323 w 3024845"/>
                <a:gd name="connsiteY15" fmla="*/ 361017 h 834218"/>
                <a:gd name="connsiteX16" fmla="*/ 283737 w 3024845"/>
                <a:gd name="connsiteY16" fmla="*/ 361017 h 834218"/>
                <a:gd name="connsiteX17" fmla="*/ 283737 w 3024845"/>
                <a:gd name="connsiteY17" fmla="*/ 393443 h 834218"/>
                <a:gd name="connsiteX18" fmla="*/ 284750 w 3024845"/>
                <a:gd name="connsiteY18" fmla="*/ 393984 h 834218"/>
                <a:gd name="connsiteX19" fmla="*/ 291844 w 3024845"/>
                <a:gd name="connsiteY19" fmla="*/ 397767 h 834218"/>
                <a:gd name="connsiteX20" fmla="*/ 291844 w 3024845"/>
                <a:gd name="connsiteY20" fmla="*/ 399118 h 834218"/>
                <a:gd name="connsiteX21" fmla="*/ 291844 w 3024845"/>
                <a:gd name="connsiteY21" fmla="*/ 408576 h 834218"/>
                <a:gd name="connsiteX22" fmla="*/ 336431 w 3024845"/>
                <a:gd name="connsiteY22" fmla="*/ 408576 h 834218"/>
                <a:gd name="connsiteX23" fmla="*/ 336431 w 3024845"/>
                <a:gd name="connsiteY23" fmla="*/ 409657 h 834218"/>
                <a:gd name="connsiteX24" fmla="*/ 336431 w 3024845"/>
                <a:gd name="connsiteY24" fmla="*/ 417223 h 834218"/>
                <a:gd name="connsiteX25" fmla="*/ 338457 w 3024845"/>
                <a:gd name="connsiteY25" fmla="*/ 417223 h 834218"/>
                <a:gd name="connsiteX26" fmla="*/ 352644 w 3024845"/>
                <a:gd name="connsiteY26" fmla="*/ 417223 h 834218"/>
                <a:gd name="connsiteX27" fmla="*/ 352644 w 3024845"/>
                <a:gd name="connsiteY27" fmla="*/ 386958 h 834218"/>
                <a:gd name="connsiteX28" fmla="*/ 397231 w 3024845"/>
                <a:gd name="connsiteY28" fmla="*/ 386958 h 834218"/>
                <a:gd name="connsiteX29" fmla="*/ 397231 w 3024845"/>
                <a:gd name="connsiteY29" fmla="*/ 385607 h 834218"/>
                <a:gd name="connsiteX30" fmla="*/ 397231 w 3024845"/>
                <a:gd name="connsiteY30" fmla="*/ 376149 h 834218"/>
                <a:gd name="connsiteX31" fmla="*/ 398245 w 3024845"/>
                <a:gd name="connsiteY31" fmla="*/ 376149 h 834218"/>
                <a:gd name="connsiteX32" fmla="*/ 405338 w 3024845"/>
                <a:gd name="connsiteY32" fmla="*/ 376149 h 834218"/>
                <a:gd name="connsiteX33" fmla="*/ 405338 w 3024845"/>
                <a:gd name="connsiteY33" fmla="*/ 374258 h 834218"/>
                <a:gd name="connsiteX34" fmla="*/ 405338 w 3024845"/>
                <a:gd name="connsiteY34" fmla="*/ 361017 h 834218"/>
                <a:gd name="connsiteX35" fmla="*/ 406098 w 3024845"/>
                <a:gd name="connsiteY35" fmla="*/ 361017 h 834218"/>
                <a:gd name="connsiteX36" fmla="*/ 411418 w 3024845"/>
                <a:gd name="connsiteY36" fmla="*/ 361017 h 834218"/>
                <a:gd name="connsiteX37" fmla="*/ 411418 w 3024845"/>
                <a:gd name="connsiteY37" fmla="*/ 359936 h 834218"/>
                <a:gd name="connsiteX38" fmla="*/ 411418 w 3024845"/>
                <a:gd name="connsiteY38" fmla="*/ 352369 h 834218"/>
                <a:gd name="connsiteX39" fmla="*/ 413445 w 3024845"/>
                <a:gd name="connsiteY39" fmla="*/ 352369 h 834218"/>
                <a:gd name="connsiteX40" fmla="*/ 427632 w 3024845"/>
                <a:gd name="connsiteY40" fmla="*/ 352369 h 834218"/>
                <a:gd name="connsiteX41" fmla="*/ 427632 w 3024845"/>
                <a:gd name="connsiteY41" fmla="*/ 353450 h 834218"/>
                <a:gd name="connsiteX42" fmla="*/ 427632 w 3024845"/>
                <a:gd name="connsiteY42" fmla="*/ 361017 h 834218"/>
                <a:gd name="connsiteX43" fmla="*/ 449925 w 3024845"/>
                <a:gd name="connsiteY43" fmla="*/ 361017 h 834218"/>
                <a:gd name="connsiteX44" fmla="*/ 449925 w 3024845"/>
                <a:gd name="connsiteY44" fmla="*/ 359125 h 834218"/>
                <a:gd name="connsiteX45" fmla="*/ 449925 w 3024845"/>
                <a:gd name="connsiteY45" fmla="*/ 345884 h 834218"/>
                <a:gd name="connsiteX46" fmla="*/ 451699 w 3024845"/>
                <a:gd name="connsiteY46" fmla="*/ 345884 h 834218"/>
                <a:gd name="connsiteX47" fmla="*/ 464112 w 3024845"/>
                <a:gd name="connsiteY47" fmla="*/ 345884 h 834218"/>
                <a:gd name="connsiteX48" fmla="*/ 464112 w 3024845"/>
                <a:gd name="connsiteY48" fmla="*/ 369664 h 834218"/>
                <a:gd name="connsiteX49" fmla="*/ 465126 w 3024845"/>
                <a:gd name="connsiteY49" fmla="*/ 369664 h 834218"/>
                <a:gd name="connsiteX50" fmla="*/ 472219 w 3024845"/>
                <a:gd name="connsiteY50" fmla="*/ 369664 h 834218"/>
                <a:gd name="connsiteX51" fmla="*/ 472219 w 3024845"/>
                <a:gd name="connsiteY51" fmla="*/ 368583 h 834218"/>
                <a:gd name="connsiteX52" fmla="*/ 472219 w 3024845"/>
                <a:gd name="connsiteY52" fmla="*/ 361017 h 834218"/>
                <a:gd name="connsiteX53" fmla="*/ 473992 w 3024845"/>
                <a:gd name="connsiteY53" fmla="*/ 361017 h 834218"/>
                <a:gd name="connsiteX54" fmla="*/ 486406 w 3024845"/>
                <a:gd name="connsiteY54" fmla="*/ 361017 h 834218"/>
                <a:gd name="connsiteX55" fmla="*/ 486406 w 3024845"/>
                <a:gd name="connsiteY55" fmla="*/ 386958 h 834218"/>
                <a:gd name="connsiteX56" fmla="*/ 488433 w 3024845"/>
                <a:gd name="connsiteY56" fmla="*/ 386958 h 834218"/>
                <a:gd name="connsiteX57" fmla="*/ 502619 w 3024845"/>
                <a:gd name="connsiteY57" fmla="*/ 386958 h 834218"/>
                <a:gd name="connsiteX58" fmla="*/ 502619 w 3024845"/>
                <a:gd name="connsiteY58" fmla="*/ 388579 h 834218"/>
                <a:gd name="connsiteX59" fmla="*/ 502619 w 3024845"/>
                <a:gd name="connsiteY59" fmla="*/ 399929 h 834218"/>
                <a:gd name="connsiteX60" fmla="*/ 503379 w 3024845"/>
                <a:gd name="connsiteY60" fmla="*/ 399929 h 834218"/>
                <a:gd name="connsiteX61" fmla="*/ 508700 w 3024845"/>
                <a:gd name="connsiteY61" fmla="*/ 399929 h 834218"/>
                <a:gd name="connsiteX62" fmla="*/ 508700 w 3024845"/>
                <a:gd name="connsiteY62" fmla="*/ 399118 h 834218"/>
                <a:gd name="connsiteX63" fmla="*/ 508700 w 3024845"/>
                <a:gd name="connsiteY63" fmla="*/ 393443 h 834218"/>
                <a:gd name="connsiteX64" fmla="*/ 539100 w 3024845"/>
                <a:gd name="connsiteY64" fmla="*/ 393443 h 834218"/>
                <a:gd name="connsiteX65" fmla="*/ 539100 w 3024845"/>
                <a:gd name="connsiteY65" fmla="*/ 417223 h 834218"/>
                <a:gd name="connsiteX66" fmla="*/ 540113 w 3024845"/>
                <a:gd name="connsiteY66" fmla="*/ 417223 h 834218"/>
                <a:gd name="connsiteX67" fmla="*/ 547207 w 3024845"/>
                <a:gd name="connsiteY67" fmla="*/ 417223 h 834218"/>
                <a:gd name="connsiteX68" fmla="*/ 547207 w 3024845"/>
                <a:gd name="connsiteY68" fmla="*/ 418304 h 834218"/>
                <a:gd name="connsiteX69" fmla="*/ 547207 w 3024845"/>
                <a:gd name="connsiteY69" fmla="*/ 425870 h 834218"/>
                <a:gd name="connsiteX70" fmla="*/ 547967 w 3024845"/>
                <a:gd name="connsiteY70" fmla="*/ 425870 h 834218"/>
                <a:gd name="connsiteX71" fmla="*/ 553287 w 3024845"/>
                <a:gd name="connsiteY71" fmla="*/ 425870 h 834218"/>
                <a:gd name="connsiteX72" fmla="*/ 553287 w 3024845"/>
                <a:gd name="connsiteY72" fmla="*/ 423708 h 834218"/>
                <a:gd name="connsiteX73" fmla="*/ 553287 w 3024845"/>
                <a:gd name="connsiteY73" fmla="*/ 408576 h 834218"/>
                <a:gd name="connsiteX74" fmla="*/ 554300 w 3024845"/>
                <a:gd name="connsiteY74" fmla="*/ 408576 h 834218"/>
                <a:gd name="connsiteX75" fmla="*/ 561394 w 3024845"/>
                <a:gd name="connsiteY75" fmla="*/ 408576 h 834218"/>
                <a:gd name="connsiteX76" fmla="*/ 561394 w 3024845"/>
                <a:gd name="connsiteY76" fmla="*/ 409657 h 834218"/>
                <a:gd name="connsiteX77" fmla="*/ 561394 w 3024845"/>
                <a:gd name="connsiteY77" fmla="*/ 417223 h 834218"/>
                <a:gd name="connsiteX78" fmla="*/ 566714 w 3024845"/>
                <a:gd name="connsiteY78" fmla="*/ 415230 h 834218"/>
                <a:gd name="connsiteX79" fmla="*/ 567474 w 3024845"/>
                <a:gd name="connsiteY79" fmla="*/ 414250 h 834218"/>
                <a:gd name="connsiteX80" fmla="*/ 567474 w 3024845"/>
                <a:gd name="connsiteY80" fmla="*/ 408576 h 834218"/>
                <a:gd name="connsiteX81" fmla="*/ 605981 w 3024845"/>
                <a:gd name="connsiteY81" fmla="*/ 408576 h 834218"/>
                <a:gd name="connsiteX82" fmla="*/ 605981 w 3024845"/>
                <a:gd name="connsiteY82" fmla="*/ 432355 h 834218"/>
                <a:gd name="connsiteX83" fmla="*/ 608007 w 3024845"/>
                <a:gd name="connsiteY83" fmla="*/ 432355 h 834218"/>
                <a:gd name="connsiteX84" fmla="*/ 622194 w 3024845"/>
                <a:gd name="connsiteY84" fmla="*/ 432355 h 834218"/>
                <a:gd name="connsiteX85" fmla="*/ 622194 w 3024845"/>
                <a:gd name="connsiteY85" fmla="*/ 433436 h 834218"/>
                <a:gd name="connsiteX86" fmla="*/ 622194 w 3024845"/>
                <a:gd name="connsiteY86" fmla="*/ 441002 h 834218"/>
                <a:gd name="connsiteX87" fmla="*/ 623968 w 3024845"/>
                <a:gd name="connsiteY87" fmla="*/ 441002 h 834218"/>
                <a:gd name="connsiteX88" fmla="*/ 636381 w 3024845"/>
                <a:gd name="connsiteY88" fmla="*/ 441002 h 834218"/>
                <a:gd name="connsiteX89" fmla="*/ 636381 w 3024845"/>
                <a:gd name="connsiteY89" fmla="*/ 417223 h 834218"/>
                <a:gd name="connsiteX90" fmla="*/ 637394 w 3024845"/>
                <a:gd name="connsiteY90" fmla="*/ 417223 h 834218"/>
                <a:gd name="connsiteX91" fmla="*/ 644488 w 3024845"/>
                <a:gd name="connsiteY91" fmla="*/ 417223 h 834218"/>
                <a:gd name="connsiteX92" fmla="*/ 644488 w 3024845"/>
                <a:gd name="connsiteY92" fmla="*/ 384796 h 834218"/>
                <a:gd name="connsiteX93" fmla="*/ 645501 w 3024845"/>
                <a:gd name="connsiteY93" fmla="*/ 384796 h 834218"/>
                <a:gd name="connsiteX94" fmla="*/ 652595 w 3024845"/>
                <a:gd name="connsiteY94" fmla="*/ 384796 h 834218"/>
                <a:gd name="connsiteX95" fmla="*/ 652595 w 3024845"/>
                <a:gd name="connsiteY95" fmla="*/ 382905 h 834218"/>
                <a:gd name="connsiteX96" fmla="*/ 652595 w 3024845"/>
                <a:gd name="connsiteY96" fmla="*/ 369664 h 834218"/>
                <a:gd name="connsiteX97" fmla="*/ 651328 w 3024845"/>
                <a:gd name="connsiteY97" fmla="*/ 368042 h 834218"/>
                <a:gd name="connsiteX98" fmla="*/ 656648 w 3024845"/>
                <a:gd name="connsiteY98" fmla="*/ 356693 h 834218"/>
                <a:gd name="connsiteX99" fmla="*/ 664755 w 3024845"/>
                <a:gd name="connsiteY99" fmla="*/ 384796 h 834218"/>
                <a:gd name="connsiteX100" fmla="*/ 665515 w 3024845"/>
                <a:gd name="connsiteY100" fmla="*/ 384796 h 834218"/>
                <a:gd name="connsiteX101" fmla="*/ 670835 w 3024845"/>
                <a:gd name="connsiteY101" fmla="*/ 384796 h 834218"/>
                <a:gd name="connsiteX102" fmla="*/ 670835 w 3024845"/>
                <a:gd name="connsiteY102" fmla="*/ 278869 h 834218"/>
                <a:gd name="connsiteX103" fmla="*/ 672355 w 3024845"/>
                <a:gd name="connsiteY103" fmla="*/ 278869 h 834218"/>
                <a:gd name="connsiteX104" fmla="*/ 682995 w 3024845"/>
                <a:gd name="connsiteY104" fmla="*/ 278869 h 834218"/>
                <a:gd name="connsiteX105" fmla="*/ 682995 w 3024845"/>
                <a:gd name="connsiteY105" fmla="*/ 231310 h 834218"/>
                <a:gd name="connsiteX106" fmla="*/ 709342 w 3024845"/>
                <a:gd name="connsiteY106" fmla="*/ 231310 h 834218"/>
                <a:gd name="connsiteX107" fmla="*/ 709342 w 3024845"/>
                <a:gd name="connsiteY107" fmla="*/ 209692 h 834218"/>
                <a:gd name="connsiteX108" fmla="*/ 743796 w 3024845"/>
                <a:gd name="connsiteY108" fmla="*/ 209692 h 834218"/>
                <a:gd name="connsiteX109" fmla="*/ 743796 w 3024845"/>
                <a:gd name="connsiteY109" fmla="*/ 212124 h 834218"/>
                <a:gd name="connsiteX110" fmla="*/ 743796 w 3024845"/>
                <a:gd name="connsiteY110" fmla="*/ 229148 h 834218"/>
                <a:gd name="connsiteX111" fmla="*/ 746076 w 3024845"/>
                <a:gd name="connsiteY111" fmla="*/ 229148 h 834218"/>
                <a:gd name="connsiteX112" fmla="*/ 762036 w 3024845"/>
                <a:gd name="connsiteY112" fmla="*/ 229148 h 834218"/>
                <a:gd name="connsiteX113" fmla="*/ 762036 w 3024845"/>
                <a:gd name="connsiteY113" fmla="*/ 276707 h 834218"/>
                <a:gd name="connsiteX114" fmla="*/ 763049 w 3024845"/>
                <a:gd name="connsiteY114" fmla="*/ 276707 h 834218"/>
                <a:gd name="connsiteX115" fmla="*/ 770143 w 3024845"/>
                <a:gd name="connsiteY115" fmla="*/ 276707 h 834218"/>
                <a:gd name="connsiteX116" fmla="*/ 784330 w 3024845"/>
                <a:gd name="connsiteY116" fmla="*/ 281031 h 834218"/>
                <a:gd name="connsiteX117" fmla="*/ 784330 w 3024845"/>
                <a:gd name="connsiteY117" fmla="*/ 319943 h 834218"/>
                <a:gd name="connsiteX118" fmla="*/ 785343 w 3024845"/>
                <a:gd name="connsiteY118" fmla="*/ 319943 h 834218"/>
                <a:gd name="connsiteX119" fmla="*/ 792436 w 3024845"/>
                <a:gd name="connsiteY119" fmla="*/ 319943 h 834218"/>
                <a:gd name="connsiteX120" fmla="*/ 792436 w 3024845"/>
                <a:gd name="connsiteY120" fmla="*/ 321564 h 834218"/>
                <a:gd name="connsiteX121" fmla="*/ 792436 w 3024845"/>
                <a:gd name="connsiteY121" fmla="*/ 332913 h 834218"/>
                <a:gd name="connsiteX122" fmla="*/ 794463 w 3024845"/>
                <a:gd name="connsiteY122" fmla="*/ 332913 h 834218"/>
                <a:gd name="connsiteX123" fmla="*/ 808650 w 3024845"/>
                <a:gd name="connsiteY123" fmla="*/ 332913 h 834218"/>
                <a:gd name="connsiteX124" fmla="*/ 814730 w 3024845"/>
                <a:gd name="connsiteY124" fmla="*/ 339399 h 834218"/>
                <a:gd name="connsiteX125" fmla="*/ 814730 w 3024845"/>
                <a:gd name="connsiteY125" fmla="*/ 361017 h 834218"/>
                <a:gd name="connsiteX126" fmla="*/ 817010 w 3024845"/>
                <a:gd name="connsiteY126" fmla="*/ 361017 h 834218"/>
                <a:gd name="connsiteX127" fmla="*/ 832970 w 3024845"/>
                <a:gd name="connsiteY127" fmla="*/ 361017 h 834218"/>
                <a:gd name="connsiteX128" fmla="*/ 832970 w 3024845"/>
                <a:gd name="connsiteY128" fmla="*/ 362097 h 834218"/>
                <a:gd name="connsiteX129" fmla="*/ 832970 w 3024845"/>
                <a:gd name="connsiteY129" fmla="*/ 369664 h 834218"/>
                <a:gd name="connsiteX130" fmla="*/ 834237 w 3024845"/>
                <a:gd name="connsiteY130" fmla="*/ 369664 h 834218"/>
                <a:gd name="connsiteX131" fmla="*/ 843104 w 3024845"/>
                <a:gd name="connsiteY131" fmla="*/ 369664 h 834218"/>
                <a:gd name="connsiteX132" fmla="*/ 843104 w 3024845"/>
                <a:gd name="connsiteY132" fmla="*/ 371825 h 834218"/>
                <a:gd name="connsiteX133" fmla="*/ 843104 w 3024845"/>
                <a:gd name="connsiteY133" fmla="*/ 386958 h 834218"/>
                <a:gd name="connsiteX134" fmla="*/ 847157 w 3024845"/>
                <a:gd name="connsiteY134" fmla="*/ 385066 h 834218"/>
                <a:gd name="connsiteX135" fmla="*/ 847157 w 3024845"/>
                <a:gd name="connsiteY135" fmla="*/ 371825 h 834218"/>
                <a:gd name="connsiteX136" fmla="*/ 848170 w 3024845"/>
                <a:gd name="connsiteY136" fmla="*/ 371825 h 834218"/>
                <a:gd name="connsiteX137" fmla="*/ 855264 w 3024845"/>
                <a:gd name="connsiteY137" fmla="*/ 371825 h 834218"/>
                <a:gd name="connsiteX138" fmla="*/ 855264 w 3024845"/>
                <a:gd name="connsiteY138" fmla="*/ 373447 h 834218"/>
                <a:gd name="connsiteX139" fmla="*/ 855264 w 3024845"/>
                <a:gd name="connsiteY139" fmla="*/ 384796 h 834218"/>
                <a:gd name="connsiteX140" fmla="*/ 856024 w 3024845"/>
                <a:gd name="connsiteY140" fmla="*/ 384796 h 834218"/>
                <a:gd name="connsiteX141" fmla="*/ 861344 w 3024845"/>
                <a:gd name="connsiteY141" fmla="*/ 384796 h 834218"/>
                <a:gd name="connsiteX142" fmla="*/ 909984 w 3024845"/>
                <a:gd name="connsiteY142" fmla="*/ 380473 h 834218"/>
                <a:gd name="connsiteX143" fmla="*/ 909984 w 3024845"/>
                <a:gd name="connsiteY143" fmla="*/ 381824 h 834218"/>
                <a:gd name="connsiteX144" fmla="*/ 909984 w 3024845"/>
                <a:gd name="connsiteY144" fmla="*/ 391281 h 834218"/>
                <a:gd name="connsiteX145" fmla="*/ 910744 w 3024845"/>
                <a:gd name="connsiteY145" fmla="*/ 391281 h 834218"/>
                <a:gd name="connsiteX146" fmla="*/ 916065 w 3024845"/>
                <a:gd name="connsiteY146" fmla="*/ 391281 h 834218"/>
                <a:gd name="connsiteX147" fmla="*/ 916065 w 3024845"/>
                <a:gd name="connsiteY147" fmla="*/ 393443 h 834218"/>
                <a:gd name="connsiteX148" fmla="*/ 916065 w 3024845"/>
                <a:gd name="connsiteY148" fmla="*/ 408576 h 834218"/>
                <a:gd name="connsiteX149" fmla="*/ 918091 w 3024845"/>
                <a:gd name="connsiteY149" fmla="*/ 407225 h 834218"/>
                <a:gd name="connsiteX150" fmla="*/ 932278 w 3024845"/>
                <a:gd name="connsiteY150" fmla="*/ 397767 h 834218"/>
                <a:gd name="connsiteX151" fmla="*/ 938358 w 3024845"/>
                <a:gd name="connsiteY151" fmla="*/ 356693 h 834218"/>
                <a:gd name="connsiteX152" fmla="*/ 939118 w 3024845"/>
                <a:gd name="connsiteY152" fmla="*/ 356423 h 834218"/>
                <a:gd name="connsiteX153" fmla="*/ 944438 w 3024845"/>
                <a:gd name="connsiteY153" fmla="*/ 354531 h 834218"/>
                <a:gd name="connsiteX154" fmla="*/ 946465 w 3024845"/>
                <a:gd name="connsiteY154" fmla="*/ 285354 h 834218"/>
                <a:gd name="connsiteX155" fmla="*/ 948492 w 3024845"/>
                <a:gd name="connsiteY155" fmla="*/ 354531 h 834218"/>
                <a:gd name="connsiteX156" fmla="*/ 949252 w 3024845"/>
                <a:gd name="connsiteY156" fmla="*/ 354801 h 834218"/>
                <a:gd name="connsiteX157" fmla="*/ 954572 w 3024845"/>
                <a:gd name="connsiteY157" fmla="*/ 356693 h 834218"/>
                <a:gd name="connsiteX158" fmla="*/ 954572 w 3024845"/>
                <a:gd name="connsiteY158" fmla="*/ 270222 h 834218"/>
                <a:gd name="connsiteX159" fmla="*/ 958625 w 3024845"/>
                <a:gd name="connsiteY159" fmla="*/ 237795 h 834218"/>
                <a:gd name="connsiteX160" fmla="*/ 997132 w 3024845"/>
                <a:gd name="connsiteY160" fmla="*/ 237795 h 834218"/>
                <a:gd name="connsiteX161" fmla="*/ 997132 w 3024845"/>
                <a:gd name="connsiteY161" fmla="*/ 270222 h 834218"/>
                <a:gd name="connsiteX162" fmla="*/ 997892 w 3024845"/>
                <a:gd name="connsiteY162" fmla="*/ 270222 h 834218"/>
                <a:gd name="connsiteX163" fmla="*/ 1003212 w 3024845"/>
                <a:gd name="connsiteY163" fmla="*/ 270222 h 834218"/>
                <a:gd name="connsiteX164" fmla="*/ 1003212 w 3024845"/>
                <a:gd name="connsiteY164" fmla="*/ 188074 h 834218"/>
                <a:gd name="connsiteX165" fmla="*/ 1004986 w 3024845"/>
                <a:gd name="connsiteY165" fmla="*/ 188074 h 834218"/>
                <a:gd name="connsiteX166" fmla="*/ 1017399 w 3024845"/>
                <a:gd name="connsiteY166" fmla="*/ 188074 h 834218"/>
                <a:gd name="connsiteX167" fmla="*/ 1017399 w 3024845"/>
                <a:gd name="connsiteY167" fmla="*/ 186183 h 834218"/>
                <a:gd name="connsiteX168" fmla="*/ 1017399 w 3024845"/>
                <a:gd name="connsiteY168" fmla="*/ 172942 h 834218"/>
                <a:gd name="connsiteX169" fmla="*/ 1039693 w 3024845"/>
                <a:gd name="connsiteY169" fmla="*/ 172942 h 834218"/>
                <a:gd name="connsiteX170" fmla="*/ 1039693 w 3024845"/>
                <a:gd name="connsiteY170" fmla="*/ 171861 h 834218"/>
                <a:gd name="connsiteX171" fmla="*/ 1039693 w 3024845"/>
                <a:gd name="connsiteY171" fmla="*/ 164295 h 834218"/>
                <a:gd name="connsiteX172" fmla="*/ 1041466 w 3024845"/>
                <a:gd name="connsiteY172" fmla="*/ 164295 h 834218"/>
                <a:gd name="connsiteX173" fmla="*/ 1053880 w 3024845"/>
                <a:gd name="connsiteY173" fmla="*/ 164295 h 834218"/>
                <a:gd name="connsiteX174" fmla="*/ 1053880 w 3024845"/>
                <a:gd name="connsiteY174" fmla="*/ 165376 h 834218"/>
                <a:gd name="connsiteX175" fmla="*/ 1053880 w 3024845"/>
                <a:gd name="connsiteY175" fmla="*/ 172942 h 834218"/>
                <a:gd name="connsiteX176" fmla="*/ 1054640 w 3024845"/>
                <a:gd name="connsiteY176" fmla="*/ 172942 h 834218"/>
                <a:gd name="connsiteX177" fmla="*/ 1059960 w 3024845"/>
                <a:gd name="connsiteY177" fmla="*/ 172942 h 834218"/>
                <a:gd name="connsiteX178" fmla="*/ 1070093 w 3024845"/>
                <a:gd name="connsiteY178" fmla="*/ 168618 h 834218"/>
                <a:gd name="connsiteX179" fmla="*/ 1074146 w 3024845"/>
                <a:gd name="connsiteY179" fmla="*/ 171861 h 834218"/>
                <a:gd name="connsiteX180" fmla="*/ 1074146 w 3024845"/>
                <a:gd name="connsiteY180" fmla="*/ 164295 h 834218"/>
                <a:gd name="connsiteX181" fmla="*/ 1076426 w 3024845"/>
                <a:gd name="connsiteY181" fmla="*/ 164295 h 834218"/>
                <a:gd name="connsiteX182" fmla="*/ 1092387 w 3024845"/>
                <a:gd name="connsiteY182" fmla="*/ 164295 h 834218"/>
                <a:gd name="connsiteX183" fmla="*/ 1092387 w 3024845"/>
                <a:gd name="connsiteY183" fmla="*/ 165376 h 834218"/>
                <a:gd name="connsiteX184" fmla="*/ 1092387 w 3024845"/>
                <a:gd name="connsiteY184" fmla="*/ 172942 h 834218"/>
                <a:gd name="connsiteX185" fmla="*/ 1122787 w 3024845"/>
                <a:gd name="connsiteY185" fmla="*/ 172942 h 834218"/>
                <a:gd name="connsiteX186" fmla="*/ 1122787 w 3024845"/>
                <a:gd name="connsiteY186" fmla="*/ 174563 h 834218"/>
                <a:gd name="connsiteX187" fmla="*/ 1122787 w 3024845"/>
                <a:gd name="connsiteY187" fmla="*/ 185913 h 834218"/>
                <a:gd name="connsiteX188" fmla="*/ 1149134 w 3024845"/>
                <a:gd name="connsiteY188" fmla="*/ 185913 h 834218"/>
                <a:gd name="connsiteX189" fmla="*/ 1149134 w 3024845"/>
                <a:gd name="connsiteY189" fmla="*/ 216177 h 834218"/>
                <a:gd name="connsiteX190" fmla="*/ 1149894 w 3024845"/>
                <a:gd name="connsiteY190" fmla="*/ 216177 h 834218"/>
                <a:gd name="connsiteX191" fmla="*/ 1155214 w 3024845"/>
                <a:gd name="connsiteY191" fmla="*/ 216177 h 834218"/>
                <a:gd name="connsiteX192" fmla="*/ 1155214 w 3024845"/>
                <a:gd name="connsiteY192" fmla="*/ 217258 h 834218"/>
                <a:gd name="connsiteX193" fmla="*/ 1155214 w 3024845"/>
                <a:gd name="connsiteY193" fmla="*/ 224825 h 834218"/>
                <a:gd name="connsiteX194" fmla="*/ 1159268 w 3024845"/>
                <a:gd name="connsiteY194" fmla="*/ 255089 h 834218"/>
                <a:gd name="connsiteX195" fmla="*/ 1160028 w 3024845"/>
                <a:gd name="connsiteY195" fmla="*/ 255089 h 834218"/>
                <a:gd name="connsiteX196" fmla="*/ 1165348 w 3024845"/>
                <a:gd name="connsiteY196" fmla="*/ 255089 h 834218"/>
                <a:gd name="connsiteX197" fmla="*/ 1165348 w 3024845"/>
                <a:gd name="connsiteY197" fmla="*/ 255900 h 834218"/>
                <a:gd name="connsiteX198" fmla="*/ 1165348 w 3024845"/>
                <a:gd name="connsiteY198" fmla="*/ 261575 h 834218"/>
                <a:gd name="connsiteX199" fmla="*/ 1166361 w 3024845"/>
                <a:gd name="connsiteY199" fmla="*/ 261575 h 834218"/>
                <a:gd name="connsiteX200" fmla="*/ 1173454 w 3024845"/>
                <a:gd name="connsiteY200" fmla="*/ 261575 h 834218"/>
                <a:gd name="connsiteX201" fmla="*/ 1173454 w 3024845"/>
                <a:gd name="connsiteY201" fmla="*/ 291840 h 834218"/>
                <a:gd name="connsiteX202" fmla="*/ 1175481 w 3024845"/>
                <a:gd name="connsiteY202" fmla="*/ 291840 h 834218"/>
                <a:gd name="connsiteX203" fmla="*/ 1189668 w 3024845"/>
                <a:gd name="connsiteY203" fmla="*/ 291840 h 834218"/>
                <a:gd name="connsiteX204" fmla="*/ 1189668 w 3024845"/>
                <a:gd name="connsiteY204" fmla="*/ 315619 h 834218"/>
                <a:gd name="connsiteX205" fmla="*/ 1191695 w 3024845"/>
                <a:gd name="connsiteY205" fmla="*/ 317240 h 834218"/>
                <a:gd name="connsiteX206" fmla="*/ 1191695 w 3024845"/>
                <a:gd name="connsiteY206" fmla="*/ 328590 h 834218"/>
                <a:gd name="connsiteX207" fmla="*/ 1192455 w 3024845"/>
                <a:gd name="connsiteY207" fmla="*/ 328590 h 834218"/>
                <a:gd name="connsiteX208" fmla="*/ 1197775 w 3024845"/>
                <a:gd name="connsiteY208" fmla="*/ 328590 h 834218"/>
                <a:gd name="connsiteX209" fmla="*/ 1197775 w 3024845"/>
                <a:gd name="connsiteY209" fmla="*/ 352369 h 834218"/>
                <a:gd name="connsiteX210" fmla="*/ 1199041 w 3024845"/>
                <a:gd name="connsiteY210" fmla="*/ 352369 h 834218"/>
                <a:gd name="connsiteX211" fmla="*/ 1207908 w 3024845"/>
                <a:gd name="connsiteY211" fmla="*/ 352369 h 834218"/>
                <a:gd name="connsiteX212" fmla="*/ 1209935 w 3024845"/>
                <a:gd name="connsiteY212" fmla="*/ 356423 h 834218"/>
                <a:gd name="connsiteX213" fmla="*/ 1209935 w 3024845"/>
                <a:gd name="connsiteY213" fmla="*/ 369664 h 834218"/>
                <a:gd name="connsiteX214" fmla="*/ 1211455 w 3024845"/>
                <a:gd name="connsiteY214" fmla="*/ 367772 h 834218"/>
                <a:gd name="connsiteX215" fmla="*/ 1222095 w 3024845"/>
                <a:gd name="connsiteY215" fmla="*/ 354531 h 834218"/>
                <a:gd name="connsiteX216" fmla="*/ 1250469 w 3024845"/>
                <a:gd name="connsiteY216" fmla="*/ 354531 h 834218"/>
                <a:gd name="connsiteX217" fmla="*/ 1250469 w 3024845"/>
                <a:gd name="connsiteY217" fmla="*/ 441002 h 834218"/>
                <a:gd name="connsiteX218" fmla="*/ 1251229 w 3024845"/>
                <a:gd name="connsiteY218" fmla="*/ 441002 h 834218"/>
                <a:gd name="connsiteX219" fmla="*/ 1256549 w 3024845"/>
                <a:gd name="connsiteY219" fmla="*/ 441002 h 834218"/>
                <a:gd name="connsiteX220" fmla="*/ 1257309 w 3024845"/>
                <a:gd name="connsiteY220" fmla="*/ 439651 h 834218"/>
                <a:gd name="connsiteX221" fmla="*/ 1262629 w 3024845"/>
                <a:gd name="connsiteY221" fmla="*/ 430193 h 834218"/>
                <a:gd name="connsiteX222" fmla="*/ 1262629 w 3024845"/>
                <a:gd name="connsiteY222" fmla="*/ 432085 h 834218"/>
                <a:gd name="connsiteX223" fmla="*/ 1262629 w 3024845"/>
                <a:gd name="connsiteY223" fmla="*/ 445326 h 834218"/>
                <a:gd name="connsiteX224" fmla="*/ 1266682 w 3024845"/>
                <a:gd name="connsiteY224" fmla="*/ 399929 h 834218"/>
                <a:gd name="connsiteX225" fmla="*/ 1267442 w 3024845"/>
                <a:gd name="connsiteY225" fmla="*/ 399929 h 834218"/>
                <a:gd name="connsiteX226" fmla="*/ 1272762 w 3024845"/>
                <a:gd name="connsiteY226" fmla="*/ 399929 h 834218"/>
                <a:gd name="connsiteX227" fmla="*/ 1272762 w 3024845"/>
                <a:gd name="connsiteY227" fmla="*/ 335075 h 834218"/>
                <a:gd name="connsiteX228" fmla="*/ 1273776 w 3024845"/>
                <a:gd name="connsiteY228" fmla="*/ 335075 h 834218"/>
                <a:gd name="connsiteX229" fmla="*/ 1280869 w 3024845"/>
                <a:gd name="connsiteY229" fmla="*/ 335075 h 834218"/>
                <a:gd name="connsiteX230" fmla="*/ 1293029 w 3024845"/>
                <a:gd name="connsiteY230" fmla="*/ 291840 h 834218"/>
                <a:gd name="connsiteX231" fmla="*/ 1294296 w 3024845"/>
                <a:gd name="connsiteY231" fmla="*/ 291840 h 834218"/>
                <a:gd name="connsiteX232" fmla="*/ 1303163 w 3024845"/>
                <a:gd name="connsiteY232" fmla="*/ 291840 h 834218"/>
                <a:gd name="connsiteX233" fmla="*/ 1313296 w 3024845"/>
                <a:gd name="connsiteY233" fmla="*/ 335075 h 834218"/>
                <a:gd name="connsiteX234" fmla="*/ 1314309 w 3024845"/>
                <a:gd name="connsiteY234" fmla="*/ 335075 h 834218"/>
                <a:gd name="connsiteX235" fmla="*/ 1321403 w 3024845"/>
                <a:gd name="connsiteY235" fmla="*/ 335075 h 834218"/>
                <a:gd name="connsiteX236" fmla="*/ 1321403 w 3024845"/>
                <a:gd name="connsiteY236" fmla="*/ 373987 h 834218"/>
                <a:gd name="connsiteX237" fmla="*/ 1323176 w 3024845"/>
                <a:gd name="connsiteY237" fmla="*/ 373987 h 834218"/>
                <a:gd name="connsiteX238" fmla="*/ 1335590 w 3024845"/>
                <a:gd name="connsiteY238" fmla="*/ 373987 h 834218"/>
                <a:gd name="connsiteX239" fmla="*/ 1335590 w 3024845"/>
                <a:gd name="connsiteY239" fmla="*/ 376149 h 834218"/>
                <a:gd name="connsiteX240" fmla="*/ 1335590 w 3024845"/>
                <a:gd name="connsiteY240" fmla="*/ 391281 h 834218"/>
                <a:gd name="connsiteX241" fmla="*/ 1339643 w 3024845"/>
                <a:gd name="connsiteY241" fmla="*/ 389120 h 834218"/>
                <a:gd name="connsiteX242" fmla="*/ 1339643 w 3024845"/>
                <a:gd name="connsiteY242" fmla="*/ 373987 h 834218"/>
                <a:gd name="connsiteX243" fmla="*/ 1341163 w 3024845"/>
                <a:gd name="connsiteY243" fmla="*/ 373987 h 834218"/>
                <a:gd name="connsiteX244" fmla="*/ 1351803 w 3024845"/>
                <a:gd name="connsiteY244" fmla="*/ 373987 h 834218"/>
                <a:gd name="connsiteX245" fmla="*/ 1351803 w 3024845"/>
                <a:gd name="connsiteY245" fmla="*/ 375608 h 834218"/>
                <a:gd name="connsiteX246" fmla="*/ 1351803 w 3024845"/>
                <a:gd name="connsiteY246" fmla="*/ 386958 h 834218"/>
                <a:gd name="connsiteX247" fmla="*/ 1382204 w 3024845"/>
                <a:gd name="connsiteY247" fmla="*/ 386958 h 834218"/>
                <a:gd name="connsiteX248" fmla="*/ 1382204 w 3024845"/>
                <a:gd name="connsiteY248" fmla="*/ 350208 h 834218"/>
                <a:gd name="connsiteX249" fmla="*/ 1383470 w 3024845"/>
                <a:gd name="connsiteY249" fmla="*/ 350208 h 834218"/>
                <a:gd name="connsiteX250" fmla="*/ 1392337 w 3024845"/>
                <a:gd name="connsiteY250" fmla="*/ 350208 h 834218"/>
                <a:gd name="connsiteX251" fmla="*/ 1392337 w 3024845"/>
                <a:gd name="connsiteY251" fmla="*/ 371825 h 834218"/>
                <a:gd name="connsiteX252" fmla="*/ 1394364 w 3024845"/>
                <a:gd name="connsiteY252" fmla="*/ 339399 h 834218"/>
                <a:gd name="connsiteX253" fmla="*/ 1416657 w 3024845"/>
                <a:gd name="connsiteY253" fmla="*/ 339399 h 834218"/>
                <a:gd name="connsiteX254" fmla="*/ 1416657 w 3024845"/>
                <a:gd name="connsiteY254" fmla="*/ 337777 h 834218"/>
                <a:gd name="connsiteX255" fmla="*/ 1416657 w 3024845"/>
                <a:gd name="connsiteY255" fmla="*/ 326428 h 834218"/>
                <a:gd name="connsiteX256" fmla="*/ 1417417 w 3024845"/>
                <a:gd name="connsiteY256" fmla="*/ 326428 h 834218"/>
                <a:gd name="connsiteX257" fmla="*/ 1422737 w 3024845"/>
                <a:gd name="connsiteY257" fmla="*/ 326428 h 834218"/>
                <a:gd name="connsiteX258" fmla="*/ 1422737 w 3024845"/>
                <a:gd name="connsiteY258" fmla="*/ 324537 h 834218"/>
                <a:gd name="connsiteX259" fmla="*/ 1422737 w 3024845"/>
                <a:gd name="connsiteY259" fmla="*/ 311296 h 834218"/>
                <a:gd name="connsiteX260" fmla="*/ 1426791 w 3024845"/>
                <a:gd name="connsiteY260" fmla="*/ 317781 h 834218"/>
                <a:gd name="connsiteX261" fmla="*/ 1429071 w 3024845"/>
                <a:gd name="connsiteY261" fmla="*/ 317781 h 834218"/>
                <a:gd name="connsiteX262" fmla="*/ 1445031 w 3024845"/>
                <a:gd name="connsiteY262" fmla="*/ 317781 h 834218"/>
                <a:gd name="connsiteX263" fmla="*/ 1445031 w 3024845"/>
                <a:gd name="connsiteY263" fmla="*/ 316970 h 834218"/>
                <a:gd name="connsiteX264" fmla="*/ 1445031 w 3024845"/>
                <a:gd name="connsiteY264" fmla="*/ 311296 h 834218"/>
                <a:gd name="connsiteX265" fmla="*/ 1445791 w 3024845"/>
                <a:gd name="connsiteY265" fmla="*/ 311296 h 834218"/>
                <a:gd name="connsiteX266" fmla="*/ 1451111 w 3024845"/>
                <a:gd name="connsiteY266" fmla="*/ 311296 h 834218"/>
                <a:gd name="connsiteX267" fmla="*/ 1451111 w 3024845"/>
                <a:gd name="connsiteY267" fmla="*/ 312647 h 834218"/>
                <a:gd name="connsiteX268" fmla="*/ 1451111 w 3024845"/>
                <a:gd name="connsiteY268" fmla="*/ 322105 h 834218"/>
                <a:gd name="connsiteX269" fmla="*/ 1489618 w 3024845"/>
                <a:gd name="connsiteY269" fmla="*/ 322105 h 834218"/>
                <a:gd name="connsiteX270" fmla="*/ 1489618 w 3024845"/>
                <a:gd name="connsiteY270" fmla="*/ 460458 h 834218"/>
                <a:gd name="connsiteX271" fmla="*/ 1491138 w 3024845"/>
                <a:gd name="connsiteY271" fmla="*/ 460458 h 834218"/>
                <a:gd name="connsiteX272" fmla="*/ 1501778 w 3024845"/>
                <a:gd name="connsiteY272" fmla="*/ 460458 h 834218"/>
                <a:gd name="connsiteX273" fmla="*/ 1501778 w 3024845"/>
                <a:gd name="connsiteY273" fmla="*/ 447488 h 834218"/>
                <a:gd name="connsiteX274" fmla="*/ 1505832 w 3024845"/>
                <a:gd name="connsiteY274" fmla="*/ 447488 h 834218"/>
                <a:gd name="connsiteX275" fmla="*/ 1505832 w 3024845"/>
                <a:gd name="connsiteY275" fmla="*/ 460458 h 834218"/>
                <a:gd name="connsiteX276" fmla="*/ 1536232 w 3024845"/>
                <a:gd name="connsiteY276" fmla="*/ 460458 h 834218"/>
                <a:gd name="connsiteX277" fmla="*/ 1536232 w 3024845"/>
                <a:gd name="connsiteY277" fmla="*/ 430193 h 834218"/>
                <a:gd name="connsiteX278" fmla="*/ 1548392 w 3024845"/>
                <a:gd name="connsiteY278" fmla="*/ 430193 h 834218"/>
                <a:gd name="connsiteX279" fmla="*/ 1560552 w 3024845"/>
                <a:gd name="connsiteY279" fmla="*/ 428032 h 834218"/>
                <a:gd name="connsiteX280" fmla="*/ 1564606 w 3024845"/>
                <a:gd name="connsiteY280" fmla="*/ 430193 h 834218"/>
                <a:gd name="connsiteX281" fmla="*/ 1574739 w 3024845"/>
                <a:gd name="connsiteY281" fmla="*/ 430193 h 834218"/>
                <a:gd name="connsiteX282" fmla="*/ 1574739 w 3024845"/>
                <a:gd name="connsiteY282" fmla="*/ 460458 h 834218"/>
                <a:gd name="connsiteX283" fmla="*/ 1582846 w 3024845"/>
                <a:gd name="connsiteY283" fmla="*/ 460458 h 834218"/>
                <a:gd name="connsiteX284" fmla="*/ 1582846 w 3024845"/>
                <a:gd name="connsiteY284" fmla="*/ 477753 h 834218"/>
                <a:gd name="connsiteX285" fmla="*/ 1592182 w 3024845"/>
                <a:gd name="connsiteY285" fmla="*/ 478658 h 834218"/>
                <a:gd name="connsiteX286" fmla="*/ 1605140 w 3024845"/>
                <a:gd name="connsiteY286" fmla="*/ 478658 h 834218"/>
                <a:gd name="connsiteX287" fmla="*/ 1605140 w 3024845"/>
                <a:gd name="connsiteY287" fmla="*/ 462620 h 834218"/>
                <a:gd name="connsiteX288" fmla="*/ 1673096 w 3024845"/>
                <a:gd name="connsiteY288" fmla="*/ 462620 h 834218"/>
                <a:gd name="connsiteX289" fmla="*/ 1673096 w 3024845"/>
                <a:gd name="connsiteY289" fmla="*/ 377367 h 834218"/>
                <a:gd name="connsiteX290" fmla="*/ 1745104 w 3024845"/>
                <a:gd name="connsiteY290" fmla="*/ 377367 h 834218"/>
                <a:gd name="connsiteX291" fmla="*/ 1745104 w 3024845"/>
                <a:gd name="connsiteY291" fmla="*/ 456135 h 834218"/>
                <a:gd name="connsiteX292" fmla="*/ 1747008 w 3024845"/>
                <a:gd name="connsiteY292" fmla="*/ 456135 h 834218"/>
                <a:gd name="connsiteX293" fmla="*/ 1748250 w 3024845"/>
                <a:gd name="connsiteY293" fmla="*/ 478658 h 834218"/>
                <a:gd name="connsiteX294" fmla="*/ 1757926 w 3024845"/>
                <a:gd name="connsiteY294" fmla="*/ 478658 h 834218"/>
                <a:gd name="connsiteX295" fmla="*/ 1759168 w 3024845"/>
                <a:gd name="connsiteY295" fmla="*/ 456135 h 834218"/>
                <a:gd name="connsiteX296" fmla="*/ 1765248 w 3024845"/>
                <a:gd name="connsiteY296" fmla="*/ 456135 h 834218"/>
                <a:gd name="connsiteX297" fmla="*/ 1766490 w 3024845"/>
                <a:gd name="connsiteY297" fmla="*/ 478658 h 834218"/>
                <a:gd name="connsiteX298" fmla="*/ 1817112 w 3024845"/>
                <a:gd name="connsiteY298" fmla="*/ 478658 h 834218"/>
                <a:gd name="connsiteX299" fmla="*/ 1817112 w 3024845"/>
                <a:gd name="connsiteY299" fmla="*/ 315630 h 834218"/>
                <a:gd name="connsiteX300" fmla="*/ 2014439 w 3024845"/>
                <a:gd name="connsiteY300" fmla="*/ 315630 h 834218"/>
                <a:gd name="connsiteX301" fmla="*/ 2014439 w 3024845"/>
                <a:gd name="connsiteY301" fmla="*/ 478658 h 834218"/>
                <a:gd name="connsiteX302" fmla="*/ 2033136 w 3024845"/>
                <a:gd name="connsiteY302" fmla="*/ 478658 h 834218"/>
                <a:gd name="connsiteX303" fmla="*/ 2033136 w 3024845"/>
                <a:gd name="connsiteY303" fmla="*/ 395965 h 834218"/>
                <a:gd name="connsiteX304" fmla="*/ 2128256 w 3024845"/>
                <a:gd name="connsiteY304" fmla="*/ 395965 h 834218"/>
                <a:gd name="connsiteX305" fmla="*/ 2180720 w 3024845"/>
                <a:gd name="connsiteY305" fmla="*/ 330752 h 834218"/>
                <a:gd name="connsiteX306" fmla="*/ 2245574 w 3024845"/>
                <a:gd name="connsiteY306" fmla="*/ 330752 h 834218"/>
                <a:gd name="connsiteX307" fmla="*/ 2245574 w 3024845"/>
                <a:gd name="connsiteY307" fmla="*/ 406414 h 834218"/>
                <a:gd name="connsiteX308" fmla="*/ 2253681 w 3024845"/>
                <a:gd name="connsiteY308" fmla="*/ 406414 h 834218"/>
                <a:gd name="connsiteX309" fmla="*/ 2255708 w 3024845"/>
                <a:gd name="connsiteY309" fmla="*/ 399929 h 834218"/>
                <a:gd name="connsiteX310" fmla="*/ 2261788 w 3024845"/>
                <a:gd name="connsiteY310" fmla="*/ 399929 h 834218"/>
                <a:gd name="connsiteX311" fmla="*/ 2263815 w 3024845"/>
                <a:gd name="connsiteY311" fmla="*/ 408576 h 834218"/>
                <a:gd name="connsiteX312" fmla="*/ 2275975 w 3024845"/>
                <a:gd name="connsiteY312" fmla="*/ 408576 h 834218"/>
                <a:gd name="connsiteX313" fmla="*/ 2275975 w 3024845"/>
                <a:gd name="connsiteY313" fmla="*/ 402090 h 834218"/>
                <a:gd name="connsiteX314" fmla="*/ 2298268 w 3024845"/>
                <a:gd name="connsiteY314" fmla="*/ 402090 h 834218"/>
                <a:gd name="connsiteX315" fmla="*/ 2298268 w 3024845"/>
                <a:gd name="connsiteY315" fmla="*/ 408576 h 834218"/>
                <a:gd name="connsiteX316" fmla="*/ 2318535 w 3024845"/>
                <a:gd name="connsiteY316" fmla="*/ 408576 h 834218"/>
                <a:gd name="connsiteX317" fmla="*/ 2318535 w 3024845"/>
                <a:gd name="connsiteY317" fmla="*/ 453973 h 834218"/>
                <a:gd name="connsiteX318" fmla="*/ 2332722 w 3024845"/>
                <a:gd name="connsiteY318" fmla="*/ 453973 h 834218"/>
                <a:gd name="connsiteX319" fmla="*/ 2332722 w 3024845"/>
                <a:gd name="connsiteY319" fmla="*/ 441002 h 834218"/>
                <a:gd name="connsiteX320" fmla="*/ 2348936 w 3024845"/>
                <a:gd name="connsiteY320" fmla="*/ 441002 h 834218"/>
                <a:gd name="connsiteX321" fmla="*/ 2348936 w 3024845"/>
                <a:gd name="connsiteY321" fmla="*/ 261575 h 834218"/>
                <a:gd name="connsiteX322" fmla="*/ 2355016 w 3024845"/>
                <a:gd name="connsiteY322" fmla="*/ 255089 h 834218"/>
                <a:gd name="connsiteX323" fmla="*/ 2427977 w 3024845"/>
                <a:gd name="connsiteY323" fmla="*/ 255089 h 834218"/>
                <a:gd name="connsiteX324" fmla="*/ 2427977 w 3024845"/>
                <a:gd name="connsiteY324" fmla="*/ 263737 h 834218"/>
                <a:gd name="connsiteX325" fmla="*/ 2438110 w 3024845"/>
                <a:gd name="connsiteY325" fmla="*/ 263737 h 834218"/>
                <a:gd name="connsiteX326" fmla="*/ 2438110 w 3024845"/>
                <a:gd name="connsiteY326" fmla="*/ 378311 h 834218"/>
                <a:gd name="connsiteX327" fmla="*/ 2460404 w 3024845"/>
                <a:gd name="connsiteY327" fmla="*/ 378311 h 834218"/>
                <a:gd name="connsiteX328" fmla="*/ 2460404 w 3024845"/>
                <a:gd name="connsiteY328" fmla="*/ 311296 h 834218"/>
                <a:gd name="connsiteX329" fmla="*/ 2486751 w 3024845"/>
                <a:gd name="connsiteY329" fmla="*/ 311296 h 834218"/>
                <a:gd name="connsiteX330" fmla="*/ 2490804 w 3024845"/>
                <a:gd name="connsiteY330" fmla="*/ 306972 h 834218"/>
                <a:gd name="connsiteX331" fmla="*/ 2498911 w 3024845"/>
                <a:gd name="connsiteY331" fmla="*/ 306972 h 834218"/>
                <a:gd name="connsiteX332" fmla="*/ 2502964 w 3024845"/>
                <a:gd name="connsiteY332" fmla="*/ 311296 h 834218"/>
                <a:gd name="connsiteX333" fmla="*/ 2525258 w 3024845"/>
                <a:gd name="connsiteY333" fmla="*/ 311296 h 834218"/>
                <a:gd name="connsiteX334" fmla="*/ 2525258 w 3024845"/>
                <a:gd name="connsiteY334" fmla="*/ 194560 h 834218"/>
                <a:gd name="connsiteX335" fmla="*/ 2582005 w 3024845"/>
                <a:gd name="connsiteY335" fmla="*/ 183751 h 834218"/>
                <a:gd name="connsiteX336" fmla="*/ 2582005 w 3024845"/>
                <a:gd name="connsiteY336" fmla="*/ 184832 h 834218"/>
                <a:gd name="connsiteX337" fmla="*/ 2582005 w 3024845"/>
                <a:gd name="connsiteY337" fmla="*/ 192398 h 834218"/>
                <a:gd name="connsiteX338" fmla="*/ 2608352 w 3024845"/>
                <a:gd name="connsiteY338" fmla="*/ 192398 h 834218"/>
                <a:gd name="connsiteX339" fmla="*/ 2608352 w 3024845"/>
                <a:gd name="connsiteY339" fmla="*/ 447488 h 834218"/>
                <a:gd name="connsiteX340" fmla="*/ 2630646 w 3024845"/>
                <a:gd name="connsiteY340" fmla="*/ 447488 h 834218"/>
                <a:gd name="connsiteX341" fmla="*/ 2630646 w 3024845"/>
                <a:gd name="connsiteY341" fmla="*/ 443164 h 834218"/>
                <a:gd name="connsiteX342" fmla="*/ 2642806 w 3024845"/>
                <a:gd name="connsiteY342" fmla="*/ 443164 h 834218"/>
                <a:gd name="connsiteX343" fmla="*/ 2642806 w 3024845"/>
                <a:gd name="connsiteY343" fmla="*/ 447488 h 834218"/>
                <a:gd name="connsiteX344" fmla="*/ 2667126 w 3024845"/>
                <a:gd name="connsiteY344" fmla="*/ 447488 h 834218"/>
                <a:gd name="connsiteX345" fmla="*/ 2667126 w 3024845"/>
                <a:gd name="connsiteY345" fmla="*/ 434517 h 834218"/>
                <a:gd name="connsiteX346" fmla="*/ 2695500 w 3024845"/>
                <a:gd name="connsiteY346" fmla="*/ 434517 h 834218"/>
                <a:gd name="connsiteX347" fmla="*/ 2707660 w 3024845"/>
                <a:gd name="connsiteY347" fmla="*/ 430193 h 834218"/>
                <a:gd name="connsiteX348" fmla="*/ 2727927 w 3024845"/>
                <a:gd name="connsiteY348" fmla="*/ 434517 h 834218"/>
                <a:gd name="connsiteX349" fmla="*/ 2727927 w 3024845"/>
                <a:gd name="connsiteY349" fmla="*/ 417223 h 834218"/>
                <a:gd name="connsiteX350" fmla="*/ 2736034 w 3024845"/>
                <a:gd name="connsiteY350" fmla="*/ 417223 h 834218"/>
                <a:gd name="connsiteX351" fmla="*/ 2736034 w 3024845"/>
                <a:gd name="connsiteY351" fmla="*/ 404252 h 834218"/>
                <a:gd name="connsiteX352" fmla="*/ 2792781 w 3024845"/>
                <a:gd name="connsiteY352" fmla="*/ 404252 h 834218"/>
                <a:gd name="connsiteX353" fmla="*/ 2792781 w 3024845"/>
                <a:gd name="connsiteY353" fmla="*/ 373987 h 834218"/>
                <a:gd name="connsiteX354" fmla="*/ 2811021 w 3024845"/>
                <a:gd name="connsiteY354" fmla="*/ 373987 h 834218"/>
                <a:gd name="connsiteX355" fmla="*/ 2811021 w 3024845"/>
                <a:gd name="connsiteY355" fmla="*/ 367502 h 834218"/>
                <a:gd name="connsiteX356" fmla="*/ 2823181 w 3024845"/>
                <a:gd name="connsiteY356" fmla="*/ 367502 h 834218"/>
                <a:gd name="connsiteX357" fmla="*/ 2823181 w 3024845"/>
                <a:gd name="connsiteY357" fmla="*/ 373987 h 834218"/>
                <a:gd name="connsiteX358" fmla="*/ 2839395 w 3024845"/>
                <a:gd name="connsiteY358" fmla="*/ 373987 h 834218"/>
                <a:gd name="connsiteX359" fmla="*/ 2839395 w 3024845"/>
                <a:gd name="connsiteY359" fmla="*/ 423708 h 834218"/>
                <a:gd name="connsiteX360" fmla="*/ 2871822 w 3024845"/>
                <a:gd name="connsiteY360" fmla="*/ 423708 h 834218"/>
                <a:gd name="connsiteX361" fmla="*/ 2871822 w 3024845"/>
                <a:gd name="connsiteY361" fmla="*/ 397767 h 834218"/>
                <a:gd name="connsiteX362" fmla="*/ 2910329 w 3024845"/>
                <a:gd name="connsiteY362" fmla="*/ 397767 h 834218"/>
                <a:gd name="connsiteX363" fmla="*/ 2910329 w 3024845"/>
                <a:gd name="connsiteY363" fmla="*/ 367502 h 834218"/>
                <a:gd name="connsiteX364" fmla="*/ 2958970 w 3024845"/>
                <a:gd name="connsiteY364" fmla="*/ 367502 h 834218"/>
                <a:gd name="connsiteX365" fmla="*/ 2958970 w 3024845"/>
                <a:gd name="connsiteY365" fmla="*/ 478658 h 834218"/>
                <a:gd name="connsiteX366" fmla="*/ 2958970 w 3024845"/>
                <a:gd name="connsiteY366" fmla="*/ 492437 h 834218"/>
                <a:gd name="connsiteX367" fmla="*/ 3024845 w 3024845"/>
                <a:gd name="connsiteY367" fmla="*/ 492437 h 834218"/>
                <a:gd name="connsiteX368" fmla="*/ 3024845 w 3024845"/>
                <a:gd name="connsiteY368" fmla="*/ 834218 h 834218"/>
                <a:gd name="connsiteX369" fmla="*/ 2054 w 3024845"/>
                <a:gd name="connsiteY369" fmla="*/ 831885 h 834218"/>
                <a:gd name="connsiteX370" fmla="*/ 0 w 3024845"/>
                <a:gd name="connsiteY370" fmla="*/ 397767 h 834218"/>
                <a:gd name="connsiteX371" fmla="*/ 20267 w 3024845"/>
                <a:gd name="connsiteY371" fmla="*/ 397767 h 834218"/>
                <a:gd name="connsiteX372" fmla="*/ 20774 w 3024845"/>
                <a:gd name="connsiteY372" fmla="*/ 396686 h 834218"/>
                <a:gd name="connsiteX373" fmla="*/ 24320 w 3024845"/>
                <a:gd name="connsiteY373" fmla="*/ 389120 h 834218"/>
                <a:gd name="connsiteX374" fmla="*/ 26094 w 3024845"/>
                <a:gd name="connsiteY374" fmla="*/ 389390 h 834218"/>
                <a:gd name="connsiteX375" fmla="*/ 38507 w 3024845"/>
                <a:gd name="connsiteY375" fmla="*/ 391281 h 834218"/>
                <a:gd name="connsiteX376" fmla="*/ 39014 w 3024845"/>
                <a:gd name="connsiteY376" fmla="*/ 392633 h 834218"/>
                <a:gd name="connsiteX377" fmla="*/ 42560 w 3024845"/>
                <a:gd name="connsiteY377" fmla="*/ 402090 h 834218"/>
                <a:gd name="connsiteX378" fmla="*/ 68907 w 3024845"/>
                <a:gd name="connsiteY378" fmla="*/ 404252 h 834218"/>
                <a:gd name="connsiteX379" fmla="*/ 68907 w 3024845"/>
                <a:gd name="connsiteY379" fmla="*/ 281031 h 834218"/>
                <a:gd name="connsiteX380" fmla="*/ 70934 w 3024845"/>
                <a:gd name="connsiteY380" fmla="*/ 281031 h 834218"/>
                <a:gd name="connsiteX381" fmla="*/ 85121 w 3024845"/>
                <a:gd name="connsiteY381" fmla="*/ 281031 h 834218"/>
                <a:gd name="connsiteX382" fmla="*/ 85121 w 3024845"/>
                <a:gd name="connsiteY382" fmla="*/ 144839 h 834218"/>
                <a:gd name="connsiteX383" fmla="*/ 86894 w 3024845"/>
                <a:gd name="connsiteY383" fmla="*/ 144839 h 834218"/>
                <a:gd name="connsiteX384" fmla="*/ 99308 w 3024845"/>
                <a:gd name="connsiteY384" fmla="*/ 144839 h 834218"/>
                <a:gd name="connsiteX385" fmla="*/ 99308 w 3024845"/>
                <a:gd name="connsiteY385" fmla="*/ 30265 h 834218"/>
                <a:gd name="connsiteX386" fmla="*/ 103361 w 3024845"/>
                <a:gd name="connsiteY386" fmla="*/ 2161 h 834218"/>
                <a:gd name="connsiteX0" fmla="*/ 99308 w 3024845"/>
                <a:gd name="connsiteY0" fmla="*/ 36988 h 840941"/>
                <a:gd name="connsiteX1" fmla="*/ 200642 w 3024845"/>
                <a:gd name="connsiteY1" fmla="*/ 6723 h 840941"/>
                <a:gd name="connsiteX2" fmla="*/ 220909 w 3024845"/>
                <a:gd name="connsiteY2" fmla="*/ 151562 h 840941"/>
                <a:gd name="connsiteX3" fmla="*/ 223189 w 3024845"/>
                <a:gd name="connsiteY3" fmla="*/ 151562 h 840941"/>
                <a:gd name="connsiteX4" fmla="*/ 239150 w 3024845"/>
                <a:gd name="connsiteY4" fmla="*/ 151562 h 840941"/>
                <a:gd name="connsiteX5" fmla="*/ 239150 w 3024845"/>
                <a:gd name="connsiteY5" fmla="*/ 292077 h 840941"/>
                <a:gd name="connsiteX6" fmla="*/ 240670 w 3024845"/>
                <a:gd name="connsiteY6" fmla="*/ 291807 h 840941"/>
                <a:gd name="connsiteX7" fmla="*/ 251310 w 3024845"/>
                <a:gd name="connsiteY7" fmla="*/ 289916 h 840941"/>
                <a:gd name="connsiteX8" fmla="*/ 249283 w 3024845"/>
                <a:gd name="connsiteY8" fmla="*/ 378548 h 840941"/>
                <a:gd name="connsiteX9" fmla="*/ 250803 w 3024845"/>
                <a:gd name="connsiteY9" fmla="*/ 378819 h 840941"/>
                <a:gd name="connsiteX10" fmla="*/ 261443 w 3024845"/>
                <a:gd name="connsiteY10" fmla="*/ 380710 h 840941"/>
                <a:gd name="connsiteX11" fmla="*/ 261696 w 3024845"/>
                <a:gd name="connsiteY11" fmla="*/ 381521 h 840941"/>
                <a:gd name="connsiteX12" fmla="*/ 263470 w 3024845"/>
                <a:gd name="connsiteY12" fmla="*/ 387196 h 840941"/>
                <a:gd name="connsiteX13" fmla="*/ 264230 w 3024845"/>
                <a:gd name="connsiteY13" fmla="*/ 384764 h 840941"/>
                <a:gd name="connsiteX14" fmla="*/ 269550 w 3024845"/>
                <a:gd name="connsiteY14" fmla="*/ 367740 h 840941"/>
                <a:gd name="connsiteX15" fmla="*/ 271323 w 3024845"/>
                <a:gd name="connsiteY15" fmla="*/ 367740 h 840941"/>
                <a:gd name="connsiteX16" fmla="*/ 283737 w 3024845"/>
                <a:gd name="connsiteY16" fmla="*/ 367740 h 840941"/>
                <a:gd name="connsiteX17" fmla="*/ 283737 w 3024845"/>
                <a:gd name="connsiteY17" fmla="*/ 400166 h 840941"/>
                <a:gd name="connsiteX18" fmla="*/ 284750 w 3024845"/>
                <a:gd name="connsiteY18" fmla="*/ 400707 h 840941"/>
                <a:gd name="connsiteX19" fmla="*/ 291844 w 3024845"/>
                <a:gd name="connsiteY19" fmla="*/ 404490 h 840941"/>
                <a:gd name="connsiteX20" fmla="*/ 291844 w 3024845"/>
                <a:gd name="connsiteY20" fmla="*/ 405841 h 840941"/>
                <a:gd name="connsiteX21" fmla="*/ 291844 w 3024845"/>
                <a:gd name="connsiteY21" fmla="*/ 415299 h 840941"/>
                <a:gd name="connsiteX22" fmla="*/ 336431 w 3024845"/>
                <a:gd name="connsiteY22" fmla="*/ 415299 h 840941"/>
                <a:gd name="connsiteX23" fmla="*/ 336431 w 3024845"/>
                <a:gd name="connsiteY23" fmla="*/ 416380 h 840941"/>
                <a:gd name="connsiteX24" fmla="*/ 336431 w 3024845"/>
                <a:gd name="connsiteY24" fmla="*/ 423946 h 840941"/>
                <a:gd name="connsiteX25" fmla="*/ 338457 w 3024845"/>
                <a:gd name="connsiteY25" fmla="*/ 423946 h 840941"/>
                <a:gd name="connsiteX26" fmla="*/ 352644 w 3024845"/>
                <a:gd name="connsiteY26" fmla="*/ 423946 h 840941"/>
                <a:gd name="connsiteX27" fmla="*/ 352644 w 3024845"/>
                <a:gd name="connsiteY27" fmla="*/ 393681 h 840941"/>
                <a:gd name="connsiteX28" fmla="*/ 397231 w 3024845"/>
                <a:gd name="connsiteY28" fmla="*/ 393681 h 840941"/>
                <a:gd name="connsiteX29" fmla="*/ 397231 w 3024845"/>
                <a:gd name="connsiteY29" fmla="*/ 392330 h 840941"/>
                <a:gd name="connsiteX30" fmla="*/ 397231 w 3024845"/>
                <a:gd name="connsiteY30" fmla="*/ 382872 h 840941"/>
                <a:gd name="connsiteX31" fmla="*/ 398245 w 3024845"/>
                <a:gd name="connsiteY31" fmla="*/ 382872 h 840941"/>
                <a:gd name="connsiteX32" fmla="*/ 405338 w 3024845"/>
                <a:gd name="connsiteY32" fmla="*/ 382872 h 840941"/>
                <a:gd name="connsiteX33" fmla="*/ 405338 w 3024845"/>
                <a:gd name="connsiteY33" fmla="*/ 380981 h 840941"/>
                <a:gd name="connsiteX34" fmla="*/ 405338 w 3024845"/>
                <a:gd name="connsiteY34" fmla="*/ 367740 h 840941"/>
                <a:gd name="connsiteX35" fmla="*/ 406098 w 3024845"/>
                <a:gd name="connsiteY35" fmla="*/ 367740 h 840941"/>
                <a:gd name="connsiteX36" fmla="*/ 411418 w 3024845"/>
                <a:gd name="connsiteY36" fmla="*/ 367740 h 840941"/>
                <a:gd name="connsiteX37" fmla="*/ 411418 w 3024845"/>
                <a:gd name="connsiteY37" fmla="*/ 366659 h 840941"/>
                <a:gd name="connsiteX38" fmla="*/ 411418 w 3024845"/>
                <a:gd name="connsiteY38" fmla="*/ 359092 h 840941"/>
                <a:gd name="connsiteX39" fmla="*/ 413445 w 3024845"/>
                <a:gd name="connsiteY39" fmla="*/ 359092 h 840941"/>
                <a:gd name="connsiteX40" fmla="*/ 427632 w 3024845"/>
                <a:gd name="connsiteY40" fmla="*/ 359092 h 840941"/>
                <a:gd name="connsiteX41" fmla="*/ 427632 w 3024845"/>
                <a:gd name="connsiteY41" fmla="*/ 360173 h 840941"/>
                <a:gd name="connsiteX42" fmla="*/ 427632 w 3024845"/>
                <a:gd name="connsiteY42" fmla="*/ 367740 h 840941"/>
                <a:gd name="connsiteX43" fmla="*/ 449925 w 3024845"/>
                <a:gd name="connsiteY43" fmla="*/ 367740 h 840941"/>
                <a:gd name="connsiteX44" fmla="*/ 449925 w 3024845"/>
                <a:gd name="connsiteY44" fmla="*/ 365848 h 840941"/>
                <a:gd name="connsiteX45" fmla="*/ 449925 w 3024845"/>
                <a:gd name="connsiteY45" fmla="*/ 352607 h 840941"/>
                <a:gd name="connsiteX46" fmla="*/ 451699 w 3024845"/>
                <a:gd name="connsiteY46" fmla="*/ 352607 h 840941"/>
                <a:gd name="connsiteX47" fmla="*/ 464112 w 3024845"/>
                <a:gd name="connsiteY47" fmla="*/ 352607 h 840941"/>
                <a:gd name="connsiteX48" fmla="*/ 464112 w 3024845"/>
                <a:gd name="connsiteY48" fmla="*/ 376387 h 840941"/>
                <a:gd name="connsiteX49" fmla="*/ 465126 w 3024845"/>
                <a:gd name="connsiteY49" fmla="*/ 376387 h 840941"/>
                <a:gd name="connsiteX50" fmla="*/ 472219 w 3024845"/>
                <a:gd name="connsiteY50" fmla="*/ 376387 h 840941"/>
                <a:gd name="connsiteX51" fmla="*/ 472219 w 3024845"/>
                <a:gd name="connsiteY51" fmla="*/ 375306 h 840941"/>
                <a:gd name="connsiteX52" fmla="*/ 472219 w 3024845"/>
                <a:gd name="connsiteY52" fmla="*/ 367740 h 840941"/>
                <a:gd name="connsiteX53" fmla="*/ 473992 w 3024845"/>
                <a:gd name="connsiteY53" fmla="*/ 367740 h 840941"/>
                <a:gd name="connsiteX54" fmla="*/ 486406 w 3024845"/>
                <a:gd name="connsiteY54" fmla="*/ 367740 h 840941"/>
                <a:gd name="connsiteX55" fmla="*/ 486406 w 3024845"/>
                <a:gd name="connsiteY55" fmla="*/ 393681 h 840941"/>
                <a:gd name="connsiteX56" fmla="*/ 488433 w 3024845"/>
                <a:gd name="connsiteY56" fmla="*/ 393681 h 840941"/>
                <a:gd name="connsiteX57" fmla="*/ 502619 w 3024845"/>
                <a:gd name="connsiteY57" fmla="*/ 393681 h 840941"/>
                <a:gd name="connsiteX58" fmla="*/ 502619 w 3024845"/>
                <a:gd name="connsiteY58" fmla="*/ 395302 h 840941"/>
                <a:gd name="connsiteX59" fmla="*/ 502619 w 3024845"/>
                <a:gd name="connsiteY59" fmla="*/ 406652 h 840941"/>
                <a:gd name="connsiteX60" fmla="*/ 503379 w 3024845"/>
                <a:gd name="connsiteY60" fmla="*/ 406652 h 840941"/>
                <a:gd name="connsiteX61" fmla="*/ 508700 w 3024845"/>
                <a:gd name="connsiteY61" fmla="*/ 406652 h 840941"/>
                <a:gd name="connsiteX62" fmla="*/ 508700 w 3024845"/>
                <a:gd name="connsiteY62" fmla="*/ 405841 h 840941"/>
                <a:gd name="connsiteX63" fmla="*/ 508700 w 3024845"/>
                <a:gd name="connsiteY63" fmla="*/ 400166 h 840941"/>
                <a:gd name="connsiteX64" fmla="*/ 539100 w 3024845"/>
                <a:gd name="connsiteY64" fmla="*/ 400166 h 840941"/>
                <a:gd name="connsiteX65" fmla="*/ 539100 w 3024845"/>
                <a:gd name="connsiteY65" fmla="*/ 423946 h 840941"/>
                <a:gd name="connsiteX66" fmla="*/ 540113 w 3024845"/>
                <a:gd name="connsiteY66" fmla="*/ 423946 h 840941"/>
                <a:gd name="connsiteX67" fmla="*/ 547207 w 3024845"/>
                <a:gd name="connsiteY67" fmla="*/ 423946 h 840941"/>
                <a:gd name="connsiteX68" fmla="*/ 547207 w 3024845"/>
                <a:gd name="connsiteY68" fmla="*/ 425027 h 840941"/>
                <a:gd name="connsiteX69" fmla="*/ 547207 w 3024845"/>
                <a:gd name="connsiteY69" fmla="*/ 432593 h 840941"/>
                <a:gd name="connsiteX70" fmla="*/ 547967 w 3024845"/>
                <a:gd name="connsiteY70" fmla="*/ 432593 h 840941"/>
                <a:gd name="connsiteX71" fmla="*/ 553287 w 3024845"/>
                <a:gd name="connsiteY71" fmla="*/ 432593 h 840941"/>
                <a:gd name="connsiteX72" fmla="*/ 553287 w 3024845"/>
                <a:gd name="connsiteY72" fmla="*/ 430431 h 840941"/>
                <a:gd name="connsiteX73" fmla="*/ 553287 w 3024845"/>
                <a:gd name="connsiteY73" fmla="*/ 415299 h 840941"/>
                <a:gd name="connsiteX74" fmla="*/ 554300 w 3024845"/>
                <a:gd name="connsiteY74" fmla="*/ 415299 h 840941"/>
                <a:gd name="connsiteX75" fmla="*/ 561394 w 3024845"/>
                <a:gd name="connsiteY75" fmla="*/ 415299 h 840941"/>
                <a:gd name="connsiteX76" fmla="*/ 561394 w 3024845"/>
                <a:gd name="connsiteY76" fmla="*/ 416380 h 840941"/>
                <a:gd name="connsiteX77" fmla="*/ 561394 w 3024845"/>
                <a:gd name="connsiteY77" fmla="*/ 423946 h 840941"/>
                <a:gd name="connsiteX78" fmla="*/ 566714 w 3024845"/>
                <a:gd name="connsiteY78" fmla="*/ 421953 h 840941"/>
                <a:gd name="connsiteX79" fmla="*/ 567474 w 3024845"/>
                <a:gd name="connsiteY79" fmla="*/ 420973 h 840941"/>
                <a:gd name="connsiteX80" fmla="*/ 567474 w 3024845"/>
                <a:gd name="connsiteY80" fmla="*/ 415299 h 840941"/>
                <a:gd name="connsiteX81" fmla="*/ 605981 w 3024845"/>
                <a:gd name="connsiteY81" fmla="*/ 415299 h 840941"/>
                <a:gd name="connsiteX82" fmla="*/ 605981 w 3024845"/>
                <a:gd name="connsiteY82" fmla="*/ 439078 h 840941"/>
                <a:gd name="connsiteX83" fmla="*/ 608007 w 3024845"/>
                <a:gd name="connsiteY83" fmla="*/ 439078 h 840941"/>
                <a:gd name="connsiteX84" fmla="*/ 622194 w 3024845"/>
                <a:gd name="connsiteY84" fmla="*/ 439078 h 840941"/>
                <a:gd name="connsiteX85" fmla="*/ 622194 w 3024845"/>
                <a:gd name="connsiteY85" fmla="*/ 440159 h 840941"/>
                <a:gd name="connsiteX86" fmla="*/ 622194 w 3024845"/>
                <a:gd name="connsiteY86" fmla="*/ 447725 h 840941"/>
                <a:gd name="connsiteX87" fmla="*/ 623968 w 3024845"/>
                <a:gd name="connsiteY87" fmla="*/ 447725 h 840941"/>
                <a:gd name="connsiteX88" fmla="*/ 636381 w 3024845"/>
                <a:gd name="connsiteY88" fmla="*/ 447725 h 840941"/>
                <a:gd name="connsiteX89" fmla="*/ 636381 w 3024845"/>
                <a:gd name="connsiteY89" fmla="*/ 423946 h 840941"/>
                <a:gd name="connsiteX90" fmla="*/ 637394 w 3024845"/>
                <a:gd name="connsiteY90" fmla="*/ 423946 h 840941"/>
                <a:gd name="connsiteX91" fmla="*/ 644488 w 3024845"/>
                <a:gd name="connsiteY91" fmla="*/ 423946 h 840941"/>
                <a:gd name="connsiteX92" fmla="*/ 644488 w 3024845"/>
                <a:gd name="connsiteY92" fmla="*/ 391519 h 840941"/>
                <a:gd name="connsiteX93" fmla="*/ 645501 w 3024845"/>
                <a:gd name="connsiteY93" fmla="*/ 391519 h 840941"/>
                <a:gd name="connsiteX94" fmla="*/ 652595 w 3024845"/>
                <a:gd name="connsiteY94" fmla="*/ 391519 h 840941"/>
                <a:gd name="connsiteX95" fmla="*/ 652595 w 3024845"/>
                <a:gd name="connsiteY95" fmla="*/ 389628 h 840941"/>
                <a:gd name="connsiteX96" fmla="*/ 652595 w 3024845"/>
                <a:gd name="connsiteY96" fmla="*/ 376387 h 840941"/>
                <a:gd name="connsiteX97" fmla="*/ 651328 w 3024845"/>
                <a:gd name="connsiteY97" fmla="*/ 374765 h 840941"/>
                <a:gd name="connsiteX98" fmla="*/ 656648 w 3024845"/>
                <a:gd name="connsiteY98" fmla="*/ 363416 h 840941"/>
                <a:gd name="connsiteX99" fmla="*/ 664755 w 3024845"/>
                <a:gd name="connsiteY99" fmla="*/ 391519 h 840941"/>
                <a:gd name="connsiteX100" fmla="*/ 665515 w 3024845"/>
                <a:gd name="connsiteY100" fmla="*/ 391519 h 840941"/>
                <a:gd name="connsiteX101" fmla="*/ 670835 w 3024845"/>
                <a:gd name="connsiteY101" fmla="*/ 391519 h 840941"/>
                <a:gd name="connsiteX102" fmla="*/ 670835 w 3024845"/>
                <a:gd name="connsiteY102" fmla="*/ 285592 h 840941"/>
                <a:gd name="connsiteX103" fmla="*/ 672355 w 3024845"/>
                <a:gd name="connsiteY103" fmla="*/ 285592 h 840941"/>
                <a:gd name="connsiteX104" fmla="*/ 682995 w 3024845"/>
                <a:gd name="connsiteY104" fmla="*/ 285592 h 840941"/>
                <a:gd name="connsiteX105" fmla="*/ 682995 w 3024845"/>
                <a:gd name="connsiteY105" fmla="*/ 238033 h 840941"/>
                <a:gd name="connsiteX106" fmla="*/ 709342 w 3024845"/>
                <a:gd name="connsiteY106" fmla="*/ 238033 h 840941"/>
                <a:gd name="connsiteX107" fmla="*/ 709342 w 3024845"/>
                <a:gd name="connsiteY107" fmla="*/ 216415 h 840941"/>
                <a:gd name="connsiteX108" fmla="*/ 743796 w 3024845"/>
                <a:gd name="connsiteY108" fmla="*/ 216415 h 840941"/>
                <a:gd name="connsiteX109" fmla="*/ 743796 w 3024845"/>
                <a:gd name="connsiteY109" fmla="*/ 218847 h 840941"/>
                <a:gd name="connsiteX110" fmla="*/ 743796 w 3024845"/>
                <a:gd name="connsiteY110" fmla="*/ 235871 h 840941"/>
                <a:gd name="connsiteX111" fmla="*/ 746076 w 3024845"/>
                <a:gd name="connsiteY111" fmla="*/ 235871 h 840941"/>
                <a:gd name="connsiteX112" fmla="*/ 762036 w 3024845"/>
                <a:gd name="connsiteY112" fmla="*/ 235871 h 840941"/>
                <a:gd name="connsiteX113" fmla="*/ 762036 w 3024845"/>
                <a:gd name="connsiteY113" fmla="*/ 283430 h 840941"/>
                <a:gd name="connsiteX114" fmla="*/ 763049 w 3024845"/>
                <a:gd name="connsiteY114" fmla="*/ 283430 h 840941"/>
                <a:gd name="connsiteX115" fmla="*/ 770143 w 3024845"/>
                <a:gd name="connsiteY115" fmla="*/ 283430 h 840941"/>
                <a:gd name="connsiteX116" fmla="*/ 784330 w 3024845"/>
                <a:gd name="connsiteY116" fmla="*/ 287754 h 840941"/>
                <a:gd name="connsiteX117" fmla="*/ 784330 w 3024845"/>
                <a:gd name="connsiteY117" fmla="*/ 326666 h 840941"/>
                <a:gd name="connsiteX118" fmla="*/ 785343 w 3024845"/>
                <a:gd name="connsiteY118" fmla="*/ 326666 h 840941"/>
                <a:gd name="connsiteX119" fmla="*/ 792436 w 3024845"/>
                <a:gd name="connsiteY119" fmla="*/ 326666 h 840941"/>
                <a:gd name="connsiteX120" fmla="*/ 792436 w 3024845"/>
                <a:gd name="connsiteY120" fmla="*/ 328287 h 840941"/>
                <a:gd name="connsiteX121" fmla="*/ 792436 w 3024845"/>
                <a:gd name="connsiteY121" fmla="*/ 339636 h 840941"/>
                <a:gd name="connsiteX122" fmla="*/ 794463 w 3024845"/>
                <a:gd name="connsiteY122" fmla="*/ 339636 h 840941"/>
                <a:gd name="connsiteX123" fmla="*/ 808650 w 3024845"/>
                <a:gd name="connsiteY123" fmla="*/ 339636 h 840941"/>
                <a:gd name="connsiteX124" fmla="*/ 814730 w 3024845"/>
                <a:gd name="connsiteY124" fmla="*/ 346122 h 840941"/>
                <a:gd name="connsiteX125" fmla="*/ 814730 w 3024845"/>
                <a:gd name="connsiteY125" fmla="*/ 367740 h 840941"/>
                <a:gd name="connsiteX126" fmla="*/ 817010 w 3024845"/>
                <a:gd name="connsiteY126" fmla="*/ 367740 h 840941"/>
                <a:gd name="connsiteX127" fmla="*/ 832970 w 3024845"/>
                <a:gd name="connsiteY127" fmla="*/ 367740 h 840941"/>
                <a:gd name="connsiteX128" fmla="*/ 832970 w 3024845"/>
                <a:gd name="connsiteY128" fmla="*/ 368820 h 840941"/>
                <a:gd name="connsiteX129" fmla="*/ 832970 w 3024845"/>
                <a:gd name="connsiteY129" fmla="*/ 376387 h 840941"/>
                <a:gd name="connsiteX130" fmla="*/ 834237 w 3024845"/>
                <a:gd name="connsiteY130" fmla="*/ 376387 h 840941"/>
                <a:gd name="connsiteX131" fmla="*/ 843104 w 3024845"/>
                <a:gd name="connsiteY131" fmla="*/ 376387 h 840941"/>
                <a:gd name="connsiteX132" fmla="*/ 843104 w 3024845"/>
                <a:gd name="connsiteY132" fmla="*/ 378548 h 840941"/>
                <a:gd name="connsiteX133" fmla="*/ 843104 w 3024845"/>
                <a:gd name="connsiteY133" fmla="*/ 393681 h 840941"/>
                <a:gd name="connsiteX134" fmla="*/ 847157 w 3024845"/>
                <a:gd name="connsiteY134" fmla="*/ 391789 h 840941"/>
                <a:gd name="connsiteX135" fmla="*/ 847157 w 3024845"/>
                <a:gd name="connsiteY135" fmla="*/ 378548 h 840941"/>
                <a:gd name="connsiteX136" fmla="*/ 848170 w 3024845"/>
                <a:gd name="connsiteY136" fmla="*/ 378548 h 840941"/>
                <a:gd name="connsiteX137" fmla="*/ 855264 w 3024845"/>
                <a:gd name="connsiteY137" fmla="*/ 378548 h 840941"/>
                <a:gd name="connsiteX138" fmla="*/ 855264 w 3024845"/>
                <a:gd name="connsiteY138" fmla="*/ 380170 h 840941"/>
                <a:gd name="connsiteX139" fmla="*/ 855264 w 3024845"/>
                <a:gd name="connsiteY139" fmla="*/ 391519 h 840941"/>
                <a:gd name="connsiteX140" fmla="*/ 856024 w 3024845"/>
                <a:gd name="connsiteY140" fmla="*/ 391519 h 840941"/>
                <a:gd name="connsiteX141" fmla="*/ 861344 w 3024845"/>
                <a:gd name="connsiteY141" fmla="*/ 391519 h 840941"/>
                <a:gd name="connsiteX142" fmla="*/ 909984 w 3024845"/>
                <a:gd name="connsiteY142" fmla="*/ 387196 h 840941"/>
                <a:gd name="connsiteX143" fmla="*/ 909984 w 3024845"/>
                <a:gd name="connsiteY143" fmla="*/ 388547 h 840941"/>
                <a:gd name="connsiteX144" fmla="*/ 909984 w 3024845"/>
                <a:gd name="connsiteY144" fmla="*/ 398004 h 840941"/>
                <a:gd name="connsiteX145" fmla="*/ 910744 w 3024845"/>
                <a:gd name="connsiteY145" fmla="*/ 398004 h 840941"/>
                <a:gd name="connsiteX146" fmla="*/ 916065 w 3024845"/>
                <a:gd name="connsiteY146" fmla="*/ 398004 h 840941"/>
                <a:gd name="connsiteX147" fmla="*/ 916065 w 3024845"/>
                <a:gd name="connsiteY147" fmla="*/ 400166 h 840941"/>
                <a:gd name="connsiteX148" fmla="*/ 916065 w 3024845"/>
                <a:gd name="connsiteY148" fmla="*/ 415299 h 840941"/>
                <a:gd name="connsiteX149" fmla="*/ 918091 w 3024845"/>
                <a:gd name="connsiteY149" fmla="*/ 413948 h 840941"/>
                <a:gd name="connsiteX150" fmla="*/ 932278 w 3024845"/>
                <a:gd name="connsiteY150" fmla="*/ 404490 h 840941"/>
                <a:gd name="connsiteX151" fmla="*/ 938358 w 3024845"/>
                <a:gd name="connsiteY151" fmla="*/ 363416 h 840941"/>
                <a:gd name="connsiteX152" fmla="*/ 939118 w 3024845"/>
                <a:gd name="connsiteY152" fmla="*/ 363146 h 840941"/>
                <a:gd name="connsiteX153" fmla="*/ 944438 w 3024845"/>
                <a:gd name="connsiteY153" fmla="*/ 361254 h 840941"/>
                <a:gd name="connsiteX154" fmla="*/ 946465 w 3024845"/>
                <a:gd name="connsiteY154" fmla="*/ 292077 h 840941"/>
                <a:gd name="connsiteX155" fmla="*/ 948492 w 3024845"/>
                <a:gd name="connsiteY155" fmla="*/ 361254 h 840941"/>
                <a:gd name="connsiteX156" fmla="*/ 949252 w 3024845"/>
                <a:gd name="connsiteY156" fmla="*/ 361524 h 840941"/>
                <a:gd name="connsiteX157" fmla="*/ 954572 w 3024845"/>
                <a:gd name="connsiteY157" fmla="*/ 363416 h 840941"/>
                <a:gd name="connsiteX158" fmla="*/ 954572 w 3024845"/>
                <a:gd name="connsiteY158" fmla="*/ 276945 h 840941"/>
                <a:gd name="connsiteX159" fmla="*/ 958625 w 3024845"/>
                <a:gd name="connsiteY159" fmla="*/ 244518 h 840941"/>
                <a:gd name="connsiteX160" fmla="*/ 997132 w 3024845"/>
                <a:gd name="connsiteY160" fmla="*/ 244518 h 840941"/>
                <a:gd name="connsiteX161" fmla="*/ 997132 w 3024845"/>
                <a:gd name="connsiteY161" fmla="*/ 276945 h 840941"/>
                <a:gd name="connsiteX162" fmla="*/ 997892 w 3024845"/>
                <a:gd name="connsiteY162" fmla="*/ 276945 h 840941"/>
                <a:gd name="connsiteX163" fmla="*/ 1003212 w 3024845"/>
                <a:gd name="connsiteY163" fmla="*/ 276945 h 840941"/>
                <a:gd name="connsiteX164" fmla="*/ 1003212 w 3024845"/>
                <a:gd name="connsiteY164" fmla="*/ 194797 h 840941"/>
                <a:gd name="connsiteX165" fmla="*/ 1004986 w 3024845"/>
                <a:gd name="connsiteY165" fmla="*/ 194797 h 840941"/>
                <a:gd name="connsiteX166" fmla="*/ 1017399 w 3024845"/>
                <a:gd name="connsiteY166" fmla="*/ 194797 h 840941"/>
                <a:gd name="connsiteX167" fmla="*/ 1017399 w 3024845"/>
                <a:gd name="connsiteY167" fmla="*/ 192906 h 840941"/>
                <a:gd name="connsiteX168" fmla="*/ 1017399 w 3024845"/>
                <a:gd name="connsiteY168" fmla="*/ 179665 h 840941"/>
                <a:gd name="connsiteX169" fmla="*/ 1039693 w 3024845"/>
                <a:gd name="connsiteY169" fmla="*/ 179665 h 840941"/>
                <a:gd name="connsiteX170" fmla="*/ 1039693 w 3024845"/>
                <a:gd name="connsiteY170" fmla="*/ 178584 h 840941"/>
                <a:gd name="connsiteX171" fmla="*/ 1039693 w 3024845"/>
                <a:gd name="connsiteY171" fmla="*/ 171018 h 840941"/>
                <a:gd name="connsiteX172" fmla="*/ 1041466 w 3024845"/>
                <a:gd name="connsiteY172" fmla="*/ 171018 h 840941"/>
                <a:gd name="connsiteX173" fmla="*/ 1053880 w 3024845"/>
                <a:gd name="connsiteY173" fmla="*/ 171018 h 840941"/>
                <a:gd name="connsiteX174" fmla="*/ 1053880 w 3024845"/>
                <a:gd name="connsiteY174" fmla="*/ 172099 h 840941"/>
                <a:gd name="connsiteX175" fmla="*/ 1053880 w 3024845"/>
                <a:gd name="connsiteY175" fmla="*/ 179665 h 840941"/>
                <a:gd name="connsiteX176" fmla="*/ 1054640 w 3024845"/>
                <a:gd name="connsiteY176" fmla="*/ 179665 h 840941"/>
                <a:gd name="connsiteX177" fmla="*/ 1059960 w 3024845"/>
                <a:gd name="connsiteY177" fmla="*/ 179665 h 840941"/>
                <a:gd name="connsiteX178" fmla="*/ 1070093 w 3024845"/>
                <a:gd name="connsiteY178" fmla="*/ 175341 h 840941"/>
                <a:gd name="connsiteX179" fmla="*/ 1074146 w 3024845"/>
                <a:gd name="connsiteY179" fmla="*/ 178584 h 840941"/>
                <a:gd name="connsiteX180" fmla="*/ 1074146 w 3024845"/>
                <a:gd name="connsiteY180" fmla="*/ 171018 h 840941"/>
                <a:gd name="connsiteX181" fmla="*/ 1076426 w 3024845"/>
                <a:gd name="connsiteY181" fmla="*/ 171018 h 840941"/>
                <a:gd name="connsiteX182" fmla="*/ 1092387 w 3024845"/>
                <a:gd name="connsiteY182" fmla="*/ 171018 h 840941"/>
                <a:gd name="connsiteX183" fmla="*/ 1092387 w 3024845"/>
                <a:gd name="connsiteY183" fmla="*/ 172099 h 840941"/>
                <a:gd name="connsiteX184" fmla="*/ 1092387 w 3024845"/>
                <a:gd name="connsiteY184" fmla="*/ 179665 h 840941"/>
                <a:gd name="connsiteX185" fmla="*/ 1122787 w 3024845"/>
                <a:gd name="connsiteY185" fmla="*/ 179665 h 840941"/>
                <a:gd name="connsiteX186" fmla="*/ 1122787 w 3024845"/>
                <a:gd name="connsiteY186" fmla="*/ 181286 h 840941"/>
                <a:gd name="connsiteX187" fmla="*/ 1122787 w 3024845"/>
                <a:gd name="connsiteY187" fmla="*/ 192636 h 840941"/>
                <a:gd name="connsiteX188" fmla="*/ 1149134 w 3024845"/>
                <a:gd name="connsiteY188" fmla="*/ 192636 h 840941"/>
                <a:gd name="connsiteX189" fmla="*/ 1149134 w 3024845"/>
                <a:gd name="connsiteY189" fmla="*/ 222900 h 840941"/>
                <a:gd name="connsiteX190" fmla="*/ 1149894 w 3024845"/>
                <a:gd name="connsiteY190" fmla="*/ 222900 h 840941"/>
                <a:gd name="connsiteX191" fmla="*/ 1155214 w 3024845"/>
                <a:gd name="connsiteY191" fmla="*/ 222900 h 840941"/>
                <a:gd name="connsiteX192" fmla="*/ 1155214 w 3024845"/>
                <a:gd name="connsiteY192" fmla="*/ 223981 h 840941"/>
                <a:gd name="connsiteX193" fmla="*/ 1155214 w 3024845"/>
                <a:gd name="connsiteY193" fmla="*/ 231548 h 840941"/>
                <a:gd name="connsiteX194" fmla="*/ 1159268 w 3024845"/>
                <a:gd name="connsiteY194" fmla="*/ 261812 h 840941"/>
                <a:gd name="connsiteX195" fmla="*/ 1160028 w 3024845"/>
                <a:gd name="connsiteY195" fmla="*/ 261812 h 840941"/>
                <a:gd name="connsiteX196" fmla="*/ 1165348 w 3024845"/>
                <a:gd name="connsiteY196" fmla="*/ 261812 h 840941"/>
                <a:gd name="connsiteX197" fmla="*/ 1165348 w 3024845"/>
                <a:gd name="connsiteY197" fmla="*/ 262623 h 840941"/>
                <a:gd name="connsiteX198" fmla="*/ 1165348 w 3024845"/>
                <a:gd name="connsiteY198" fmla="*/ 268298 h 840941"/>
                <a:gd name="connsiteX199" fmla="*/ 1166361 w 3024845"/>
                <a:gd name="connsiteY199" fmla="*/ 268298 h 840941"/>
                <a:gd name="connsiteX200" fmla="*/ 1173454 w 3024845"/>
                <a:gd name="connsiteY200" fmla="*/ 268298 h 840941"/>
                <a:gd name="connsiteX201" fmla="*/ 1173454 w 3024845"/>
                <a:gd name="connsiteY201" fmla="*/ 298563 h 840941"/>
                <a:gd name="connsiteX202" fmla="*/ 1175481 w 3024845"/>
                <a:gd name="connsiteY202" fmla="*/ 298563 h 840941"/>
                <a:gd name="connsiteX203" fmla="*/ 1189668 w 3024845"/>
                <a:gd name="connsiteY203" fmla="*/ 298563 h 840941"/>
                <a:gd name="connsiteX204" fmla="*/ 1189668 w 3024845"/>
                <a:gd name="connsiteY204" fmla="*/ 322342 h 840941"/>
                <a:gd name="connsiteX205" fmla="*/ 1191695 w 3024845"/>
                <a:gd name="connsiteY205" fmla="*/ 323963 h 840941"/>
                <a:gd name="connsiteX206" fmla="*/ 1191695 w 3024845"/>
                <a:gd name="connsiteY206" fmla="*/ 335313 h 840941"/>
                <a:gd name="connsiteX207" fmla="*/ 1192455 w 3024845"/>
                <a:gd name="connsiteY207" fmla="*/ 335313 h 840941"/>
                <a:gd name="connsiteX208" fmla="*/ 1197775 w 3024845"/>
                <a:gd name="connsiteY208" fmla="*/ 335313 h 840941"/>
                <a:gd name="connsiteX209" fmla="*/ 1197775 w 3024845"/>
                <a:gd name="connsiteY209" fmla="*/ 359092 h 840941"/>
                <a:gd name="connsiteX210" fmla="*/ 1199041 w 3024845"/>
                <a:gd name="connsiteY210" fmla="*/ 359092 h 840941"/>
                <a:gd name="connsiteX211" fmla="*/ 1207908 w 3024845"/>
                <a:gd name="connsiteY211" fmla="*/ 359092 h 840941"/>
                <a:gd name="connsiteX212" fmla="*/ 1209935 w 3024845"/>
                <a:gd name="connsiteY212" fmla="*/ 363146 h 840941"/>
                <a:gd name="connsiteX213" fmla="*/ 1209935 w 3024845"/>
                <a:gd name="connsiteY213" fmla="*/ 376387 h 840941"/>
                <a:gd name="connsiteX214" fmla="*/ 1211455 w 3024845"/>
                <a:gd name="connsiteY214" fmla="*/ 374495 h 840941"/>
                <a:gd name="connsiteX215" fmla="*/ 1222095 w 3024845"/>
                <a:gd name="connsiteY215" fmla="*/ 361254 h 840941"/>
                <a:gd name="connsiteX216" fmla="*/ 1250469 w 3024845"/>
                <a:gd name="connsiteY216" fmla="*/ 361254 h 840941"/>
                <a:gd name="connsiteX217" fmla="*/ 1250469 w 3024845"/>
                <a:gd name="connsiteY217" fmla="*/ 447725 h 840941"/>
                <a:gd name="connsiteX218" fmla="*/ 1251229 w 3024845"/>
                <a:gd name="connsiteY218" fmla="*/ 447725 h 840941"/>
                <a:gd name="connsiteX219" fmla="*/ 1256549 w 3024845"/>
                <a:gd name="connsiteY219" fmla="*/ 447725 h 840941"/>
                <a:gd name="connsiteX220" fmla="*/ 1257309 w 3024845"/>
                <a:gd name="connsiteY220" fmla="*/ 446374 h 840941"/>
                <a:gd name="connsiteX221" fmla="*/ 1262629 w 3024845"/>
                <a:gd name="connsiteY221" fmla="*/ 436916 h 840941"/>
                <a:gd name="connsiteX222" fmla="*/ 1262629 w 3024845"/>
                <a:gd name="connsiteY222" fmla="*/ 438808 h 840941"/>
                <a:gd name="connsiteX223" fmla="*/ 1262629 w 3024845"/>
                <a:gd name="connsiteY223" fmla="*/ 452049 h 840941"/>
                <a:gd name="connsiteX224" fmla="*/ 1266682 w 3024845"/>
                <a:gd name="connsiteY224" fmla="*/ 406652 h 840941"/>
                <a:gd name="connsiteX225" fmla="*/ 1267442 w 3024845"/>
                <a:gd name="connsiteY225" fmla="*/ 406652 h 840941"/>
                <a:gd name="connsiteX226" fmla="*/ 1272762 w 3024845"/>
                <a:gd name="connsiteY226" fmla="*/ 406652 h 840941"/>
                <a:gd name="connsiteX227" fmla="*/ 1272762 w 3024845"/>
                <a:gd name="connsiteY227" fmla="*/ 341798 h 840941"/>
                <a:gd name="connsiteX228" fmla="*/ 1273776 w 3024845"/>
                <a:gd name="connsiteY228" fmla="*/ 341798 h 840941"/>
                <a:gd name="connsiteX229" fmla="*/ 1280869 w 3024845"/>
                <a:gd name="connsiteY229" fmla="*/ 341798 h 840941"/>
                <a:gd name="connsiteX230" fmla="*/ 1293029 w 3024845"/>
                <a:gd name="connsiteY230" fmla="*/ 298563 h 840941"/>
                <a:gd name="connsiteX231" fmla="*/ 1294296 w 3024845"/>
                <a:gd name="connsiteY231" fmla="*/ 298563 h 840941"/>
                <a:gd name="connsiteX232" fmla="*/ 1303163 w 3024845"/>
                <a:gd name="connsiteY232" fmla="*/ 298563 h 840941"/>
                <a:gd name="connsiteX233" fmla="*/ 1313296 w 3024845"/>
                <a:gd name="connsiteY233" fmla="*/ 341798 h 840941"/>
                <a:gd name="connsiteX234" fmla="*/ 1314309 w 3024845"/>
                <a:gd name="connsiteY234" fmla="*/ 341798 h 840941"/>
                <a:gd name="connsiteX235" fmla="*/ 1321403 w 3024845"/>
                <a:gd name="connsiteY235" fmla="*/ 341798 h 840941"/>
                <a:gd name="connsiteX236" fmla="*/ 1321403 w 3024845"/>
                <a:gd name="connsiteY236" fmla="*/ 380710 h 840941"/>
                <a:gd name="connsiteX237" fmla="*/ 1323176 w 3024845"/>
                <a:gd name="connsiteY237" fmla="*/ 380710 h 840941"/>
                <a:gd name="connsiteX238" fmla="*/ 1335590 w 3024845"/>
                <a:gd name="connsiteY238" fmla="*/ 380710 h 840941"/>
                <a:gd name="connsiteX239" fmla="*/ 1335590 w 3024845"/>
                <a:gd name="connsiteY239" fmla="*/ 382872 h 840941"/>
                <a:gd name="connsiteX240" fmla="*/ 1335590 w 3024845"/>
                <a:gd name="connsiteY240" fmla="*/ 398004 h 840941"/>
                <a:gd name="connsiteX241" fmla="*/ 1339643 w 3024845"/>
                <a:gd name="connsiteY241" fmla="*/ 395843 h 840941"/>
                <a:gd name="connsiteX242" fmla="*/ 1339643 w 3024845"/>
                <a:gd name="connsiteY242" fmla="*/ 380710 h 840941"/>
                <a:gd name="connsiteX243" fmla="*/ 1341163 w 3024845"/>
                <a:gd name="connsiteY243" fmla="*/ 380710 h 840941"/>
                <a:gd name="connsiteX244" fmla="*/ 1351803 w 3024845"/>
                <a:gd name="connsiteY244" fmla="*/ 380710 h 840941"/>
                <a:gd name="connsiteX245" fmla="*/ 1351803 w 3024845"/>
                <a:gd name="connsiteY245" fmla="*/ 382331 h 840941"/>
                <a:gd name="connsiteX246" fmla="*/ 1351803 w 3024845"/>
                <a:gd name="connsiteY246" fmla="*/ 393681 h 840941"/>
                <a:gd name="connsiteX247" fmla="*/ 1382204 w 3024845"/>
                <a:gd name="connsiteY247" fmla="*/ 393681 h 840941"/>
                <a:gd name="connsiteX248" fmla="*/ 1382204 w 3024845"/>
                <a:gd name="connsiteY248" fmla="*/ 356931 h 840941"/>
                <a:gd name="connsiteX249" fmla="*/ 1383470 w 3024845"/>
                <a:gd name="connsiteY249" fmla="*/ 356931 h 840941"/>
                <a:gd name="connsiteX250" fmla="*/ 1392337 w 3024845"/>
                <a:gd name="connsiteY250" fmla="*/ 356931 h 840941"/>
                <a:gd name="connsiteX251" fmla="*/ 1392337 w 3024845"/>
                <a:gd name="connsiteY251" fmla="*/ 378548 h 840941"/>
                <a:gd name="connsiteX252" fmla="*/ 1394364 w 3024845"/>
                <a:gd name="connsiteY252" fmla="*/ 346122 h 840941"/>
                <a:gd name="connsiteX253" fmla="*/ 1416657 w 3024845"/>
                <a:gd name="connsiteY253" fmla="*/ 346122 h 840941"/>
                <a:gd name="connsiteX254" fmla="*/ 1416657 w 3024845"/>
                <a:gd name="connsiteY254" fmla="*/ 344500 h 840941"/>
                <a:gd name="connsiteX255" fmla="*/ 1416657 w 3024845"/>
                <a:gd name="connsiteY255" fmla="*/ 333151 h 840941"/>
                <a:gd name="connsiteX256" fmla="*/ 1417417 w 3024845"/>
                <a:gd name="connsiteY256" fmla="*/ 333151 h 840941"/>
                <a:gd name="connsiteX257" fmla="*/ 1422737 w 3024845"/>
                <a:gd name="connsiteY257" fmla="*/ 333151 h 840941"/>
                <a:gd name="connsiteX258" fmla="*/ 1422737 w 3024845"/>
                <a:gd name="connsiteY258" fmla="*/ 331260 h 840941"/>
                <a:gd name="connsiteX259" fmla="*/ 1422737 w 3024845"/>
                <a:gd name="connsiteY259" fmla="*/ 318019 h 840941"/>
                <a:gd name="connsiteX260" fmla="*/ 1426791 w 3024845"/>
                <a:gd name="connsiteY260" fmla="*/ 324504 h 840941"/>
                <a:gd name="connsiteX261" fmla="*/ 1429071 w 3024845"/>
                <a:gd name="connsiteY261" fmla="*/ 324504 h 840941"/>
                <a:gd name="connsiteX262" fmla="*/ 1445031 w 3024845"/>
                <a:gd name="connsiteY262" fmla="*/ 324504 h 840941"/>
                <a:gd name="connsiteX263" fmla="*/ 1445031 w 3024845"/>
                <a:gd name="connsiteY263" fmla="*/ 323693 h 840941"/>
                <a:gd name="connsiteX264" fmla="*/ 1445031 w 3024845"/>
                <a:gd name="connsiteY264" fmla="*/ 318019 h 840941"/>
                <a:gd name="connsiteX265" fmla="*/ 1445791 w 3024845"/>
                <a:gd name="connsiteY265" fmla="*/ 318019 h 840941"/>
                <a:gd name="connsiteX266" fmla="*/ 1451111 w 3024845"/>
                <a:gd name="connsiteY266" fmla="*/ 318019 h 840941"/>
                <a:gd name="connsiteX267" fmla="*/ 1451111 w 3024845"/>
                <a:gd name="connsiteY267" fmla="*/ 319370 h 840941"/>
                <a:gd name="connsiteX268" fmla="*/ 1451111 w 3024845"/>
                <a:gd name="connsiteY268" fmla="*/ 328828 h 840941"/>
                <a:gd name="connsiteX269" fmla="*/ 1489618 w 3024845"/>
                <a:gd name="connsiteY269" fmla="*/ 328828 h 840941"/>
                <a:gd name="connsiteX270" fmla="*/ 1489618 w 3024845"/>
                <a:gd name="connsiteY270" fmla="*/ 467181 h 840941"/>
                <a:gd name="connsiteX271" fmla="*/ 1491138 w 3024845"/>
                <a:gd name="connsiteY271" fmla="*/ 467181 h 840941"/>
                <a:gd name="connsiteX272" fmla="*/ 1501778 w 3024845"/>
                <a:gd name="connsiteY272" fmla="*/ 467181 h 840941"/>
                <a:gd name="connsiteX273" fmla="*/ 1501778 w 3024845"/>
                <a:gd name="connsiteY273" fmla="*/ 454211 h 840941"/>
                <a:gd name="connsiteX274" fmla="*/ 1505832 w 3024845"/>
                <a:gd name="connsiteY274" fmla="*/ 454211 h 840941"/>
                <a:gd name="connsiteX275" fmla="*/ 1505832 w 3024845"/>
                <a:gd name="connsiteY275" fmla="*/ 467181 h 840941"/>
                <a:gd name="connsiteX276" fmla="*/ 1536232 w 3024845"/>
                <a:gd name="connsiteY276" fmla="*/ 467181 h 840941"/>
                <a:gd name="connsiteX277" fmla="*/ 1536232 w 3024845"/>
                <a:gd name="connsiteY277" fmla="*/ 436916 h 840941"/>
                <a:gd name="connsiteX278" fmla="*/ 1548392 w 3024845"/>
                <a:gd name="connsiteY278" fmla="*/ 436916 h 840941"/>
                <a:gd name="connsiteX279" fmla="*/ 1560552 w 3024845"/>
                <a:gd name="connsiteY279" fmla="*/ 434755 h 840941"/>
                <a:gd name="connsiteX280" fmla="*/ 1564606 w 3024845"/>
                <a:gd name="connsiteY280" fmla="*/ 436916 h 840941"/>
                <a:gd name="connsiteX281" fmla="*/ 1574739 w 3024845"/>
                <a:gd name="connsiteY281" fmla="*/ 436916 h 840941"/>
                <a:gd name="connsiteX282" fmla="*/ 1574739 w 3024845"/>
                <a:gd name="connsiteY282" fmla="*/ 467181 h 840941"/>
                <a:gd name="connsiteX283" fmla="*/ 1582846 w 3024845"/>
                <a:gd name="connsiteY283" fmla="*/ 467181 h 840941"/>
                <a:gd name="connsiteX284" fmla="*/ 1582846 w 3024845"/>
                <a:gd name="connsiteY284" fmla="*/ 484476 h 840941"/>
                <a:gd name="connsiteX285" fmla="*/ 1592182 w 3024845"/>
                <a:gd name="connsiteY285" fmla="*/ 485381 h 840941"/>
                <a:gd name="connsiteX286" fmla="*/ 1605140 w 3024845"/>
                <a:gd name="connsiteY286" fmla="*/ 485381 h 840941"/>
                <a:gd name="connsiteX287" fmla="*/ 1605140 w 3024845"/>
                <a:gd name="connsiteY287" fmla="*/ 469343 h 840941"/>
                <a:gd name="connsiteX288" fmla="*/ 1673096 w 3024845"/>
                <a:gd name="connsiteY288" fmla="*/ 469343 h 840941"/>
                <a:gd name="connsiteX289" fmla="*/ 1673096 w 3024845"/>
                <a:gd name="connsiteY289" fmla="*/ 384090 h 840941"/>
                <a:gd name="connsiteX290" fmla="*/ 1745104 w 3024845"/>
                <a:gd name="connsiteY290" fmla="*/ 384090 h 840941"/>
                <a:gd name="connsiteX291" fmla="*/ 1745104 w 3024845"/>
                <a:gd name="connsiteY291" fmla="*/ 462858 h 840941"/>
                <a:gd name="connsiteX292" fmla="*/ 1747008 w 3024845"/>
                <a:gd name="connsiteY292" fmla="*/ 462858 h 840941"/>
                <a:gd name="connsiteX293" fmla="*/ 1748250 w 3024845"/>
                <a:gd name="connsiteY293" fmla="*/ 485381 h 840941"/>
                <a:gd name="connsiteX294" fmla="*/ 1757926 w 3024845"/>
                <a:gd name="connsiteY294" fmla="*/ 485381 h 840941"/>
                <a:gd name="connsiteX295" fmla="*/ 1759168 w 3024845"/>
                <a:gd name="connsiteY295" fmla="*/ 462858 h 840941"/>
                <a:gd name="connsiteX296" fmla="*/ 1765248 w 3024845"/>
                <a:gd name="connsiteY296" fmla="*/ 462858 h 840941"/>
                <a:gd name="connsiteX297" fmla="*/ 1766490 w 3024845"/>
                <a:gd name="connsiteY297" fmla="*/ 485381 h 840941"/>
                <a:gd name="connsiteX298" fmla="*/ 1817112 w 3024845"/>
                <a:gd name="connsiteY298" fmla="*/ 485381 h 840941"/>
                <a:gd name="connsiteX299" fmla="*/ 1817112 w 3024845"/>
                <a:gd name="connsiteY299" fmla="*/ 322353 h 840941"/>
                <a:gd name="connsiteX300" fmla="*/ 2014439 w 3024845"/>
                <a:gd name="connsiteY300" fmla="*/ 322353 h 840941"/>
                <a:gd name="connsiteX301" fmla="*/ 2014439 w 3024845"/>
                <a:gd name="connsiteY301" fmla="*/ 485381 h 840941"/>
                <a:gd name="connsiteX302" fmla="*/ 2033136 w 3024845"/>
                <a:gd name="connsiteY302" fmla="*/ 485381 h 840941"/>
                <a:gd name="connsiteX303" fmla="*/ 2033136 w 3024845"/>
                <a:gd name="connsiteY303" fmla="*/ 402688 h 840941"/>
                <a:gd name="connsiteX304" fmla="*/ 2128256 w 3024845"/>
                <a:gd name="connsiteY304" fmla="*/ 402688 h 840941"/>
                <a:gd name="connsiteX305" fmla="*/ 2180720 w 3024845"/>
                <a:gd name="connsiteY305" fmla="*/ 337475 h 840941"/>
                <a:gd name="connsiteX306" fmla="*/ 2245574 w 3024845"/>
                <a:gd name="connsiteY306" fmla="*/ 337475 h 840941"/>
                <a:gd name="connsiteX307" fmla="*/ 2245574 w 3024845"/>
                <a:gd name="connsiteY307" fmla="*/ 413137 h 840941"/>
                <a:gd name="connsiteX308" fmla="*/ 2253681 w 3024845"/>
                <a:gd name="connsiteY308" fmla="*/ 413137 h 840941"/>
                <a:gd name="connsiteX309" fmla="*/ 2255708 w 3024845"/>
                <a:gd name="connsiteY309" fmla="*/ 406652 h 840941"/>
                <a:gd name="connsiteX310" fmla="*/ 2261788 w 3024845"/>
                <a:gd name="connsiteY310" fmla="*/ 406652 h 840941"/>
                <a:gd name="connsiteX311" fmla="*/ 2263815 w 3024845"/>
                <a:gd name="connsiteY311" fmla="*/ 415299 h 840941"/>
                <a:gd name="connsiteX312" fmla="*/ 2275975 w 3024845"/>
                <a:gd name="connsiteY312" fmla="*/ 415299 h 840941"/>
                <a:gd name="connsiteX313" fmla="*/ 2275975 w 3024845"/>
                <a:gd name="connsiteY313" fmla="*/ 408813 h 840941"/>
                <a:gd name="connsiteX314" fmla="*/ 2298268 w 3024845"/>
                <a:gd name="connsiteY314" fmla="*/ 408813 h 840941"/>
                <a:gd name="connsiteX315" fmla="*/ 2298268 w 3024845"/>
                <a:gd name="connsiteY315" fmla="*/ 415299 h 840941"/>
                <a:gd name="connsiteX316" fmla="*/ 2318535 w 3024845"/>
                <a:gd name="connsiteY316" fmla="*/ 415299 h 840941"/>
                <a:gd name="connsiteX317" fmla="*/ 2318535 w 3024845"/>
                <a:gd name="connsiteY317" fmla="*/ 460696 h 840941"/>
                <a:gd name="connsiteX318" fmla="*/ 2332722 w 3024845"/>
                <a:gd name="connsiteY318" fmla="*/ 460696 h 840941"/>
                <a:gd name="connsiteX319" fmla="*/ 2332722 w 3024845"/>
                <a:gd name="connsiteY319" fmla="*/ 447725 h 840941"/>
                <a:gd name="connsiteX320" fmla="*/ 2348936 w 3024845"/>
                <a:gd name="connsiteY320" fmla="*/ 447725 h 840941"/>
                <a:gd name="connsiteX321" fmla="*/ 2348936 w 3024845"/>
                <a:gd name="connsiteY321" fmla="*/ 268298 h 840941"/>
                <a:gd name="connsiteX322" fmla="*/ 2355016 w 3024845"/>
                <a:gd name="connsiteY322" fmla="*/ 261812 h 840941"/>
                <a:gd name="connsiteX323" fmla="*/ 2427977 w 3024845"/>
                <a:gd name="connsiteY323" fmla="*/ 261812 h 840941"/>
                <a:gd name="connsiteX324" fmla="*/ 2427977 w 3024845"/>
                <a:gd name="connsiteY324" fmla="*/ 270460 h 840941"/>
                <a:gd name="connsiteX325" fmla="*/ 2438110 w 3024845"/>
                <a:gd name="connsiteY325" fmla="*/ 270460 h 840941"/>
                <a:gd name="connsiteX326" fmla="*/ 2438110 w 3024845"/>
                <a:gd name="connsiteY326" fmla="*/ 385034 h 840941"/>
                <a:gd name="connsiteX327" fmla="*/ 2460404 w 3024845"/>
                <a:gd name="connsiteY327" fmla="*/ 385034 h 840941"/>
                <a:gd name="connsiteX328" fmla="*/ 2460404 w 3024845"/>
                <a:gd name="connsiteY328" fmla="*/ 318019 h 840941"/>
                <a:gd name="connsiteX329" fmla="*/ 2486751 w 3024845"/>
                <a:gd name="connsiteY329" fmla="*/ 318019 h 840941"/>
                <a:gd name="connsiteX330" fmla="*/ 2490804 w 3024845"/>
                <a:gd name="connsiteY330" fmla="*/ 313695 h 840941"/>
                <a:gd name="connsiteX331" fmla="*/ 2498911 w 3024845"/>
                <a:gd name="connsiteY331" fmla="*/ 313695 h 840941"/>
                <a:gd name="connsiteX332" fmla="*/ 2502964 w 3024845"/>
                <a:gd name="connsiteY332" fmla="*/ 318019 h 840941"/>
                <a:gd name="connsiteX333" fmla="*/ 2525258 w 3024845"/>
                <a:gd name="connsiteY333" fmla="*/ 318019 h 840941"/>
                <a:gd name="connsiteX334" fmla="*/ 2525258 w 3024845"/>
                <a:gd name="connsiteY334" fmla="*/ 201283 h 840941"/>
                <a:gd name="connsiteX335" fmla="*/ 2582005 w 3024845"/>
                <a:gd name="connsiteY335" fmla="*/ 190474 h 840941"/>
                <a:gd name="connsiteX336" fmla="*/ 2582005 w 3024845"/>
                <a:gd name="connsiteY336" fmla="*/ 191555 h 840941"/>
                <a:gd name="connsiteX337" fmla="*/ 2582005 w 3024845"/>
                <a:gd name="connsiteY337" fmla="*/ 199121 h 840941"/>
                <a:gd name="connsiteX338" fmla="*/ 2608352 w 3024845"/>
                <a:gd name="connsiteY338" fmla="*/ 199121 h 840941"/>
                <a:gd name="connsiteX339" fmla="*/ 2608352 w 3024845"/>
                <a:gd name="connsiteY339" fmla="*/ 454211 h 840941"/>
                <a:gd name="connsiteX340" fmla="*/ 2630646 w 3024845"/>
                <a:gd name="connsiteY340" fmla="*/ 454211 h 840941"/>
                <a:gd name="connsiteX341" fmla="*/ 2630646 w 3024845"/>
                <a:gd name="connsiteY341" fmla="*/ 449887 h 840941"/>
                <a:gd name="connsiteX342" fmla="*/ 2642806 w 3024845"/>
                <a:gd name="connsiteY342" fmla="*/ 449887 h 840941"/>
                <a:gd name="connsiteX343" fmla="*/ 2642806 w 3024845"/>
                <a:gd name="connsiteY343" fmla="*/ 454211 h 840941"/>
                <a:gd name="connsiteX344" fmla="*/ 2667126 w 3024845"/>
                <a:gd name="connsiteY344" fmla="*/ 454211 h 840941"/>
                <a:gd name="connsiteX345" fmla="*/ 2667126 w 3024845"/>
                <a:gd name="connsiteY345" fmla="*/ 441240 h 840941"/>
                <a:gd name="connsiteX346" fmla="*/ 2695500 w 3024845"/>
                <a:gd name="connsiteY346" fmla="*/ 441240 h 840941"/>
                <a:gd name="connsiteX347" fmla="*/ 2707660 w 3024845"/>
                <a:gd name="connsiteY347" fmla="*/ 436916 h 840941"/>
                <a:gd name="connsiteX348" fmla="*/ 2727927 w 3024845"/>
                <a:gd name="connsiteY348" fmla="*/ 441240 h 840941"/>
                <a:gd name="connsiteX349" fmla="*/ 2727927 w 3024845"/>
                <a:gd name="connsiteY349" fmla="*/ 423946 h 840941"/>
                <a:gd name="connsiteX350" fmla="*/ 2736034 w 3024845"/>
                <a:gd name="connsiteY350" fmla="*/ 423946 h 840941"/>
                <a:gd name="connsiteX351" fmla="*/ 2736034 w 3024845"/>
                <a:gd name="connsiteY351" fmla="*/ 410975 h 840941"/>
                <a:gd name="connsiteX352" fmla="*/ 2792781 w 3024845"/>
                <a:gd name="connsiteY352" fmla="*/ 410975 h 840941"/>
                <a:gd name="connsiteX353" fmla="*/ 2792781 w 3024845"/>
                <a:gd name="connsiteY353" fmla="*/ 380710 h 840941"/>
                <a:gd name="connsiteX354" fmla="*/ 2811021 w 3024845"/>
                <a:gd name="connsiteY354" fmla="*/ 380710 h 840941"/>
                <a:gd name="connsiteX355" fmla="*/ 2811021 w 3024845"/>
                <a:gd name="connsiteY355" fmla="*/ 374225 h 840941"/>
                <a:gd name="connsiteX356" fmla="*/ 2823181 w 3024845"/>
                <a:gd name="connsiteY356" fmla="*/ 374225 h 840941"/>
                <a:gd name="connsiteX357" fmla="*/ 2823181 w 3024845"/>
                <a:gd name="connsiteY357" fmla="*/ 380710 h 840941"/>
                <a:gd name="connsiteX358" fmla="*/ 2839395 w 3024845"/>
                <a:gd name="connsiteY358" fmla="*/ 380710 h 840941"/>
                <a:gd name="connsiteX359" fmla="*/ 2839395 w 3024845"/>
                <a:gd name="connsiteY359" fmla="*/ 430431 h 840941"/>
                <a:gd name="connsiteX360" fmla="*/ 2871822 w 3024845"/>
                <a:gd name="connsiteY360" fmla="*/ 430431 h 840941"/>
                <a:gd name="connsiteX361" fmla="*/ 2871822 w 3024845"/>
                <a:gd name="connsiteY361" fmla="*/ 404490 h 840941"/>
                <a:gd name="connsiteX362" fmla="*/ 2910329 w 3024845"/>
                <a:gd name="connsiteY362" fmla="*/ 404490 h 840941"/>
                <a:gd name="connsiteX363" fmla="*/ 2910329 w 3024845"/>
                <a:gd name="connsiteY363" fmla="*/ 374225 h 840941"/>
                <a:gd name="connsiteX364" fmla="*/ 2958970 w 3024845"/>
                <a:gd name="connsiteY364" fmla="*/ 374225 h 840941"/>
                <a:gd name="connsiteX365" fmla="*/ 2958970 w 3024845"/>
                <a:gd name="connsiteY365" fmla="*/ 485381 h 840941"/>
                <a:gd name="connsiteX366" fmla="*/ 2958970 w 3024845"/>
                <a:gd name="connsiteY366" fmla="*/ 499160 h 840941"/>
                <a:gd name="connsiteX367" fmla="*/ 3024845 w 3024845"/>
                <a:gd name="connsiteY367" fmla="*/ 499160 h 840941"/>
                <a:gd name="connsiteX368" fmla="*/ 3024845 w 3024845"/>
                <a:gd name="connsiteY368" fmla="*/ 840941 h 840941"/>
                <a:gd name="connsiteX369" fmla="*/ 2054 w 3024845"/>
                <a:gd name="connsiteY369" fmla="*/ 838608 h 840941"/>
                <a:gd name="connsiteX370" fmla="*/ 0 w 3024845"/>
                <a:gd name="connsiteY370" fmla="*/ 404490 h 840941"/>
                <a:gd name="connsiteX371" fmla="*/ 20267 w 3024845"/>
                <a:gd name="connsiteY371" fmla="*/ 404490 h 840941"/>
                <a:gd name="connsiteX372" fmla="*/ 20774 w 3024845"/>
                <a:gd name="connsiteY372" fmla="*/ 403409 h 840941"/>
                <a:gd name="connsiteX373" fmla="*/ 24320 w 3024845"/>
                <a:gd name="connsiteY373" fmla="*/ 395843 h 840941"/>
                <a:gd name="connsiteX374" fmla="*/ 26094 w 3024845"/>
                <a:gd name="connsiteY374" fmla="*/ 396113 h 840941"/>
                <a:gd name="connsiteX375" fmla="*/ 38507 w 3024845"/>
                <a:gd name="connsiteY375" fmla="*/ 398004 h 840941"/>
                <a:gd name="connsiteX376" fmla="*/ 39014 w 3024845"/>
                <a:gd name="connsiteY376" fmla="*/ 399356 h 840941"/>
                <a:gd name="connsiteX377" fmla="*/ 42560 w 3024845"/>
                <a:gd name="connsiteY377" fmla="*/ 408813 h 840941"/>
                <a:gd name="connsiteX378" fmla="*/ 68907 w 3024845"/>
                <a:gd name="connsiteY378" fmla="*/ 410975 h 840941"/>
                <a:gd name="connsiteX379" fmla="*/ 68907 w 3024845"/>
                <a:gd name="connsiteY379" fmla="*/ 287754 h 840941"/>
                <a:gd name="connsiteX380" fmla="*/ 70934 w 3024845"/>
                <a:gd name="connsiteY380" fmla="*/ 287754 h 840941"/>
                <a:gd name="connsiteX381" fmla="*/ 85121 w 3024845"/>
                <a:gd name="connsiteY381" fmla="*/ 287754 h 840941"/>
                <a:gd name="connsiteX382" fmla="*/ 85121 w 3024845"/>
                <a:gd name="connsiteY382" fmla="*/ 151562 h 840941"/>
                <a:gd name="connsiteX383" fmla="*/ 86894 w 3024845"/>
                <a:gd name="connsiteY383" fmla="*/ 151562 h 840941"/>
                <a:gd name="connsiteX384" fmla="*/ 99308 w 3024845"/>
                <a:gd name="connsiteY384" fmla="*/ 151562 h 840941"/>
                <a:gd name="connsiteX385" fmla="*/ 99308 w 3024845"/>
                <a:gd name="connsiteY385" fmla="*/ 36988 h 840941"/>
                <a:gd name="connsiteX0" fmla="*/ 99308 w 3024845"/>
                <a:gd name="connsiteY0" fmla="*/ 0 h 803953"/>
                <a:gd name="connsiteX1" fmla="*/ 220909 w 3024845"/>
                <a:gd name="connsiteY1" fmla="*/ 114574 h 803953"/>
                <a:gd name="connsiteX2" fmla="*/ 223189 w 3024845"/>
                <a:gd name="connsiteY2" fmla="*/ 114574 h 803953"/>
                <a:gd name="connsiteX3" fmla="*/ 239150 w 3024845"/>
                <a:gd name="connsiteY3" fmla="*/ 114574 h 803953"/>
                <a:gd name="connsiteX4" fmla="*/ 239150 w 3024845"/>
                <a:gd name="connsiteY4" fmla="*/ 255089 h 803953"/>
                <a:gd name="connsiteX5" fmla="*/ 240670 w 3024845"/>
                <a:gd name="connsiteY5" fmla="*/ 254819 h 803953"/>
                <a:gd name="connsiteX6" fmla="*/ 251310 w 3024845"/>
                <a:gd name="connsiteY6" fmla="*/ 252928 h 803953"/>
                <a:gd name="connsiteX7" fmla="*/ 249283 w 3024845"/>
                <a:gd name="connsiteY7" fmla="*/ 341560 h 803953"/>
                <a:gd name="connsiteX8" fmla="*/ 250803 w 3024845"/>
                <a:gd name="connsiteY8" fmla="*/ 341831 h 803953"/>
                <a:gd name="connsiteX9" fmla="*/ 261443 w 3024845"/>
                <a:gd name="connsiteY9" fmla="*/ 343722 h 803953"/>
                <a:gd name="connsiteX10" fmla="*/ 261696 w 3024845"/>
                <a:gd name="connsiteY10" fmla="*/ 344533 h 803953"/>
                <a:gd name="connsiteX11" fmla="*/ 263470 w 3024845"/>
                <a:gd name="connsiteY11" fmla="*/ 350208 h 803953"/>
                <a:gd name="connsiteX12" fmla="*/ 264230 w 3024845"/>
                <a:gd name="connsiteY12" fmla="*/ 347776 h 803953"/>
                <a:gd name="connsiteX13" fmla="*/ 269550 w 3024845"/>
                <a:gd name="connsiteY13" fmla="*/ 330752 h 803953"/>
                <a:gd name="connsiteX14" fmla="*/ 271323 w 3024845"/>
                <a:gd name="connsiteY14" fmla="*/ 330752 h 803953"/>
                <a:gd name="connsiteX15" fmla="*/ 283737 w 3024845"/>
                <a:gd name="connsiteY15" fmla="*/ 330752 h 803953"/>
                <a:gd name="connsiteX16" fmla="*/ 283737 w 3024845"/>
                <a:gd name="connsiteY16" fmla="*/ 363178 h 803953"/>
                <a:gd name="connsiteX17" fmla="*/ 284750 w 3024845"/>
                <a:gd name="connsiteY17" fmla="*/ 363719 h 803953"/>
                <a:gd name="connsiteX18" fmla="*/ 291844 w 3024845"/>
                <a:gd name="connsiteY18" fmla="*/ 367502 h 803953"/>
                <a:gd name="connsiteX19" fmla="*/ 291844 w 3024845"/>
                <a:gd name="connsiteY19" fmla="*/ 368853 h 803953"/>
                <a:gd name="connsiteX20" fmla="*/ 291844 w 3024845"/>
                <a:gd name="connsiteY20" fmla="*/ 378311 h 803953"/>
                <a:gd name="connsiteX21" fmla="*/ 336431 w 3024845"/>
                <a:gd name="connsiteY21" fmla="*/ 378311 h 803953"/>
                <a:gd name="connsiteX22" fmla="*/ 336431 w 3024845"/>
                <a:gd name="connsiteY22" fmla="*/ 379392 h 803953"/>
                <a:gd name="connsiteX23" fmla="*/ 336431 w 3024845"/>
                <a:gd name="connsiteY23" fmla="*/ 386958 h 803953"/>
                <a:gd name="connsiteX24" fmla="*/ 338457 w 3024845"/>
                <a:gd name="connsiteY24" fmla="*/ 386958 h 803953"/>
                <a:gd name="connsiteX25" fmla="*/ 352644 w 3024845"/>
                <a:gd name="connsiteY25" fmla="*/ 386958 h 803953"/>
                <a:gd name="connsiteX26" fmla="*/ 352644 w 3024845"/>
                <a:gd name="connsiteY26" fmla="*/ 356693 h 803953"/>
                <a:gd name="connsiteX27" fmla="*/ 397231 w 3024845"/>
                <a:gd name="connsiteY27" fmla="*/ 356693 h 803953"/>
                <a:gd name="connsiteX28" fmla="*/ 397231 w 3024845"/>
                <a:gd name="connsiteY28" fmla="*/ 355342 h 803953"/>
                <a:gd name="connsiteX29" fmla="*/ 397231 w 3024845"/>
                <a:gd name="connsiteY29" fmla="*/ 345884 h 803953"/>
                <a:gd name="connsiteX30" fmla="*/ 398245 w 3024845"/>
                <a:gd name="connsiteY30" fmla="*/ 345884 h 803953"/>
                <a:gd name="connsiteX31" fmla="*/ 405338 w 3024845"/>
                <a:gd name="connsiteY31" fmla="*/ 345884 h 803953"/>
                <a:gd name="connsiteX32" fmla="*/ 405338 w 3024845"/>
                <a:gd name="connsiteY32" fmla="*/ 343993 h 803953"/>
                <a:gd name="connsiteX33" fmla="*/ 405338 w 3024845"/>
                <a:gd name="connsiteY33" fmla="*/ 330752 h 803953"/>
                <a:gd name="connsiteX34" fmla="*/ 406098 w 3024845"/>
                <a:gd name="connsiteY34" fmla="*/ 330752 h 803953"/>
                <a:gd name="connsiteX35" fmla="*/ 411418 w 3024845"/>
                <a:gd name="connsiteY35" fmla="*/ 330752 h 803953"/>
                <a:gd name="connsiteX36" fmla="*/ 411418 w 3024845"/>
                <a:gd name="connsiteY36" fmla="*/ 329671 h 803953"/>
                <a:gd name="connsiteX37" fmla="*/ 411418 w 3024845"/>
                <a:gd name="connsiteY37" fmla="*/ 322104 h 803953"/>
                <a:gd name="connsiteX38" fmla="*/ 413445 w 3024845"/>
                <a:gd name="connsiteY38" fmla="*/ 322104 h 803953"/>
                <a:gd name="connsiteX39" fmla="*/ 427632 w 3024845"/>
                <a:gd name="connsiteY39" fmla="*/ 322104 h 803953"/>
                <a:gd name="connsiteX40" fmla="*/ 427632 w 3024845"/>
                <a:gd name="connsiteY40" fmla="*/ 323185 h 803953"/>
                <a:gd name="connsiteX41" fmla="*/ 427632 w 3024845"/>
                <a:gd name="connsiteY41" fmla="*/ 330752 h 803953"/>
                <a:gd name="connsiteX42" fmla="*/ 449925 w 3024845"/>
                <a:gd name="connsiteY42" fmla="*/ 330752 h 803953"/>
                <a:gd name="connsiteX43" fmla="*/ 449925 w 3024845"/>
                <a:gd name="connsiteY43" fmla="*/ 328860 h 803953"/>
                <a:gd name="connsiteX44" fmla="*/ 449925 w 3024845"/>
                <a:gd name="connsiteY44" fmla="*/ 315619 h 803953"/>
                <a:gd name="connsiteX45" fmla="*/ 451699 w 3024845"/>
                <a:gd name="connsiteY45" fmla="*/ 315619 h 803953"/>
                <a:gd name="connsiteX46" fmla="*/ 464112 w 3024845"/>
                <a:gd name="connsiteY46" fmla="*/ 315619 h 803953"/>
                <a:gd name="connsiteX47" fmla="*/ 464112 w 3024845"/>
                <a:gd name="connsiteY47" fmla="*/ 339399 h 803953"/>
                <a:gd name="connsiteX48" fmla="*/ 465126 w 3024845"/>
                <a:gd name="connsiteY48" fmla="*/ 339399 h 803953"/>
                <a:gd name="connsiteX49" fmla="*/ 472219 w 3024845"/>
                <a:gd name="connsiteY49" fmla="*/ 339399 h 803953"/>
                <a:gd name="connsiteX50" fmla="*/ 472219 w 3024845"/>
                <a:gd name="connsiteY50" fmla="*/ 338318 h 803953"/>
                <a:gd name="connsiteX51" fmla="*/ 472219 w 3024845"/>
                <a:gd name="connsiteY51" fmla="*/ 330752 h 803953"/>
                <a:gd name="connsiteX52" fmla="*/ 473992 w 3024845"/>
                <a:gd name="connsiteY52" fmla="*/ 330752 h 803953"/>
                <a:gd name="connsiteX53" fmla="*/ 486406 w 3024845"/>
                <a:gd name="connsiteY53" fmla="*/ 330752 h 803953"/>
                <a:gd name="connsiteX54" fmla="*/ 486406 w 3024845"/>
                <a:gd name="connsiteY54" fmla="*/ 356693 h 803953"/>
                <a:gd name="connsiteX55" fmla="*/ 488433 w 3024845"/>
                <a:gd name="connsiteY55" fmla="*/ 356693 h 803953"/>
                <a:gd name="connsiteX56" fmla="*/ 502619 w 3024845"/>
                <a:gd name="connsiteY56" fmla="*/ 356693 h 803953"/>
                <a:gd name="connsiteX57" fmla="*/ 502619 w 3024845"/>
                <a:gd name="connsiteY57" fmla="*/ 358314 h 803953"/>
                <a:gd name="connsiteX58" fmla="*/ 502619 w 3024845"/>
                <a:gd name="connsiteY58" fmla="*/ 369664 h 803953"/>
                <a:gd name="connsiteX59" fmla="*/ 503379 w 3024845"/>
                <a:gd name="connsiteY59" fmla="*/ 369664 h 803953"/>
                <a:gd name="connsiteX60" fmla="*/ 508700 w 3024845"/>
                <a:gd name="connsiteY60" fmla="*/ 369664 h 803953"/>
                <a:gd name="connsiteX61" fmla="*/ 508700 w 3024845"/>
                <a:gd name="connsiteY61" fmla="*/ 368853 h 803953"/>
                <a:gd name="connsiteX62" fmla="*/ 508700 w 3024845"/>
                <a:gd name="connsiteY62" fmla="*/ 363178 h 803953"/>
                <a:gd name="connsiteX63" fmla="*/ 539100 w 3024845"/>
                <a:gd name="connsiteY63" fmla="*/ 363178 h 803953"/>
                <a:gd name="connsiteX64" fmla="*/ 539100 w 3024845"/>
                <a:gd name="connsiteY64" fmla="*/ 386958 h 803953"/>
                <a:gd name="connsiteX65" fmla="*/ 540113 w 3024845"/>
                <a:gd name="connsiteY65" fmla="*/ 386958 h 803953"/>
                <a:gd name="connsiteX66" fmla="*/ 547207 w 3024845"/>
                <a:gd name="connsiteY66" fmla="*/ 386958 h 803953"/>
                <a:gd name="connsiteX67" fmla="*/ 547207 w 3024845"/>
                <a:gd name="connsiteY67" fmla="*/ 388039 h 803953"/>
                <a:gd name="connsiteX68" fmla="*/ 547207 w 3024845"/>
                <a:gd name="connsiteY68" fmla="*/ 395605 h 803953"/>
                <a:gd name="connsiteX69" fmla="*/ 547967 w 3024845"/>
                <a:gd name="connsiteY69" fmla="*/ 395605 h 803953"/>
                <a:gd name="connsiteX70" fmla="*/ 553287 w 3024845"/>
                <a:gd name="connsiteY70" fmla="*/ 395605 h 803953"/>
                <a:gd name="connsiteX71" fmla="*/ 553287 w 3024845"/>
                <a:gd name="connsiteY71" fmla="*/ 393443 h 803953"/>
                <a:gd name="connsiteX72" fmla="*/ 553287 w 3024845"/>
                <a:gd name="connsiteY72" fmla="*/ 378311 h 803953"/>
                <a:gd name="connsiteX73" fmla="*/ 554300 w 3024845"/>
                <a:gd name="connsiteY73" fmla="*/ 378311 h 803953"/>
                <a:gd name="connsiteX74" fmla="*/ 561394 w 3024845"/>
                <a:gd name="connsiteY74" fmla="*/ 378311 h 803953"/>
                <a:gd name="connsiteX75" fmla="*/ 561394 w 3024845"/>
                <a:gd name="connsiteY75" fmla="*/ 379392 h 803953"/>
                <a:gd name="connsiteX76" fmla="*/ 561394 w 3024845"/>
                <a:gd name="connsiteY76" fmla="*/ 386958 h 803953"/>
                <a:gd name="connsiteX77" fmla="*/ 566714 w 3024845"/>
                <a:gd name="connsiteY77" fmla="*/ 384965 h 803953"/>
                <a:gd name="connsiteX78" fmla="*/ 567474 w 3024845"/>
                <a:gd name="connsiteY78" fmla="*/ 383985 h 803953"/>
                <a:gd name="connsiteX79" fmla="*/ 567474 w 3024845"/>
                <a:gd name="connsiteY79" fmla="*/ 378311 h 803953"/>
                <a:gd name="connsiteX80" fmla="*/ 605981 w 3024845"/>
                <a:gd name="connsiteY80" fmla="*/ 378311 h 803953"/>
                <a:gd name="connsiteX81" fmla="*/ 605981 w 3024845"/>
                <a:gd name="connsiteY81" fmla="*/ 402090 h 803953"/>
                <a:gd name="connsiteX82" fmla="*/ 608007 w 3024845"/>
                <a:gd name="connsiteY82" fmla="*/ 402090 h 803953"/>
                <a:gd name="connsiteX83" fmla="*/ 622194 w 3024845"/>
                <a:gd name="connsiteY83" fmla="*/ 402090 h 803953"/>
                <a:gd name="connsiteX84" fmla="*/ 622194 w 3024845"/>
                <a:gd name="connsiteY84" fmla="*/ 403171 h 803953"/>
                <a:gd name="connsiteX85" fmla="*/ 622194 w 3024845"/>
                <a:gd name="connsiteY85" fmla="*/ 410737 h 803953"/>
                <a:gd name="connsiteX86" fmla="*/ 623968 w 3024845"/>
                <a:gd name="connsiteY86" fmla="*/ 410737 h 803953"/>
                <a:gd name="connsiteX87" fmla="*/ 636381 w 3024845"/>
                <a:gd name="connsiteY87" fmla="*/ 410737 h 803953"/>
                <a:gd name="connsiteX88" fmla="*/ 636381 w 3024845"/>
                <a:gd name="connsiteY88" fmla="*/ 386958 h 803953"/>
                <a:gd name="connsiteX89" fmla="*/ 637394 w 3024845"/>
                <a:gd name="connsiteY89" fmla="*/ 386958 h 803953"/>
                <a:gd name="connsiteX90" fmla="*/ 644488 w 3024845"/>
                <a:gd name="connsiteY90" fmla="*/ 386958 h 803953"/>
                <a:gd name="connsiteX91" fmla="*/ 644488 w 3024845"/>
                <a:gd name="connsiteY91" fmla="*/ 354531 h 803953"/>
                <a:gd name="connsiteX92" fmla="*/ 645501 w 3024845"/>
                <a:gd name="connsiteY92" fmla="*/ 354531 h 803953"/>
                <a:gd name="connsiteX93" fmla="*/ 652595 w 3024845"/>
                <a:gd name="connsiteY93" fmla="*/ 354531 h 803953"/>
                <a:gd name="connsiteX94" fmla="*/ 652595 w 3024845"/>
                <a:gd name="connsiteY94" fmla="*/ 352640 h 803953"/>
                <a:gd name="connsiteX95" fmla="*/ 652595 w 3024845"/>
                <a:gd name="connsiteY95" fmla="*/ 339399 h 803953"/>
                <a:gd name="connsiteX96" fmla="*/ 651328 w 3024845"/>
                <a:gd name="connsiteY96" fmla="*/ 337777 h 803953"/>
                <a:gd name="connsiteX97" fmla="*/ 656648 w 3024845"/>
                <a:gd name="connsiteY97" fmla="*/ 326428 h 803953"/>
                <a:gd name="connsiteX98" fmla="*/ 664755 w 3024845"/>
                <a:gd name="connsiteY98" fmla="*/ 354531 h 803953"/>
                <a:gd name="connsiteX99" fmla="*/ 665515 w 3024845"/>
                <a:gd name="connsiteY99" fmla="*/ 354531 h 803953"/>
                <a:gd name="connsiteX100" fmla="*/ 670835 w 3024845"/>
                <a:gd name="connsiteY100" fmla="*/ 354531 h 803953"/>
                <a:gd name="connsiteX101" fmla="*/ 670835 w 3024845"/>
                <a:gd name="connsiteY101" fmla="*/ 248604 h 803953"/>
                <a:gd name="connsiteX102" fmla="*/ 672355 w 3024845"/>
                <a:gd name="connsiteY102" fmla="*/ 248604 h 803953"/>
                <a:gd name="connsiteX103" fmla="*/ 682995 w 3024845"/>
                <a:gd name="connsiteY103" fmla="*/ 248604 h 803953"/>
                <a:gd name="connsiteX104" fmla="*/ 682995 w 3024845"/>
                <a:gd name="connsiteY104" fmla="*/ 201045 h 803953"/>
                <a:gd name="connsiteX105" fmla="*/ 709342 w 3024845"/>
                <a:gd name="connsiteY105" fmla="*/ 201045 h 803953"/>
                <a:gd name="connsiteX106" fmla="*/ 709342 w 3024845"/>
                <a:gd name="connsiteY106" fmla="*/ 179427 h 803953"/>
                <a:gd name="connsiteX107" fmla="*/ 743796 w 3024845"/>
                <a:gd name="connsiteY107" fmla="*/ 179427 h 803953"/>
                <a:gd name="connsiteX108" fmla="*/ 743796 w 3024845"/>
                <a:gd name="connsiteY108" fmla="*/ 181859 h 803953"/>
                <a:gd name="connsiteX109" fmla="*/ 743796 w 3024845"/>
                <a:gd name="connsiteY109" fmla="*/ 198883 h 803953"/>
                <a:gd name="connsiteX110" fmla="*/ 746076 w 3024845"/>
                <a:gd name="connsiteY110" fmla="*/ 198883 h 803953"/>
                <a:gd name="connsiteX111" fmla="*/ 762036 w 3024845"/>
                <a:gd name="connsiteY111" fmla="*/ 198883 h 803953"/>
                <a:gd name="connsiteX112" fmla="*/ 762036 w 3024845"/>
                <a:gd name="connsiteY112" fmla="*/ 246442 h 803953"/>
                <a:gd name="connsiteX113" fmla="*/ 763049 w 3024845"/>
                <a:gd name="connsiteY113" fmla="*/ 246442 h 803953"/>
                <a:gd name="connsiteX114" fmla="*/ 770143 w 3024845"/>
                <a:gd name="connsiteY114" fmla="*/ 246442 h 803953"/>
                <a:gd name="connsiteX115" fmla="*/ 784330 w 3024845"/>
                <a:gd name="connsiteY115" fmla="*/ 250766 h 803953"/>
                <a:gd name="connsiteX116" fmla="*/ 784330 w 3024845"/>
                <a:gd name="connsiteY116" fmla="*/ 289678 h 803953"/>
                <a:gd name="connsiteX117" fmla="*/ 785343 w 3024845"/>
                <a:gd name="connsiteY117" fmla="*/ 289678 h 803953"/>
                <a:gd name="connsiteX118" fmla="*/ 792436 w 3024845"/>
                <a:gd name="connsiteY118" fmla="*/ 289678 h 803953"/>
                <a:gd name="connsiteX119" fmla="*/ 792436 w 3024845"/>
                <a:gd name="connsiteY119" fmla="*/ 291299 h 803953"/>
                <a:gd name="connsiteX120" fmla="*/ 792436 w 3024845"/>
                <a:gd name="connsiteY120" fmla="*/ 302648 h 803953"/>
                <a:gd name="connsiteX121" fmla="*/ 794463 w 3024845"/>
                <a:gd name="connsiteY121" fmla="*/ 302648 h 803953"/>
                <a:gd name="connsiteX122" fmla="*/ 808650 w 3024845"/>
                <a:gd name="connsiteY122" fmla="*/ 302648 h 803953"/>
                <a:gd name="connsiteX123" fmla="*/ 814730 w 3024845"/>
                <a:gd name="connsiteY123" fmla="*/ 309134 h 803953"/>
                <a:gd name="connsiteX124" fmla="*/ 814730 w 3024845"/>
                <a:gd name="connsiteY124" fmla="*/ 330752 h 803953"/>
                <a:gd name="connsiteX125" fmla="*/ 817010 w 3024845"/>
                <a:gd name="connsiteY125" fmla="*/ 330752 h 803953"/>
                <a:gd name="connsiteX126" fmla="*/ 832970 w 3024845"/>
                <a:gd name="connsiteY126" fmla="*/ 330752 h 803953"/>
                <a:gd name="connsiteX127" fmla="*/ 832970 w 3024845"/>
                <a:gd name="connsiteY127" fmla="*/ 331832 h 803953"/>
                <a:gd name="connsiteX128" fmla="*/ 832970 w 3024845"/>
                <a:gd name="connsiteY128" fmla="*/ 339399 h 803953"/>
                <a:gd name="connsiteX129" fmla="*/ 834237 w 3024845"/>
                <a:gd name="connsiteY129" fmla="*/ 339399 h 803953"/>
                <a:gd name="connsiteX130" fmla="*/ 843104 w 3024845"/>
                <a:gd name="connsiteY130" fmla="*/ 339399 h 803953"/>
                <a:gd name="connsiteX131" fmla="*/ 843104 w 3024845"/>
                <a:gd name="connsiteY131" fmla="*/ 341560 h 803953"/>
                <a:gd name="connsiteX132" fmla="*/ 843104 w 3024845"/>
                <a:gd name="connsiteY132" fmla="*/ 356693 h 803953"/>
                <a:gd name="connsiteX133" fmla="*/ 847157 w 3024845"/>
                <a:gd name="connsiteY133" fmla="*/ 354801 h 803953"/>
                <a:gd name="connsiteX134" fmla="*/ 847157 w 3024845"/>
                <a:gd name="connsiteY134" fmla="*/ 341560 h 803953"/>
                <a:gd name="connsiteX135" fmla="*/ 848170 w 3024845"/>
                <a:gd name="connsiteY135" fmla="*/ 341560 h 803953"/>
                <a:gd name="connsiteX136" fmla="*/ 855264 w 3024845"/>
                <a:gd name="connsiteY136" fmla="*/ 341560 h 803953"/>
                <a:gd name="connsiteX137" fmla="*/ 855264 w 3024845"/>
                <a:gd name="connsiteY137" fmla="*/ 343182 h 803953"/>
                <a:gd name="connsiteX138" fmla="*/ 855264 w 3024845"/>
                <a:gd name="connsiteY138" fmla="*/ 354531 h 803953"/>
                <a:gd name="connsiteX139" fmla="*/ 856024 w 3024845"/>
                <a:gd name="connsiteY139" fmla="*/ 354531 h 803953"/>
                <a:gd name="connsiteX140" fmla="*/ 861344 w 3024845"/>
                <a:gd name="connsiteY140" fmla="*/ 354531 h 803953"/>
                <a:gd name="connsiteX141" fmla="*/ 909984 w 3024845"/>
                <a:gd name="connsiteY141" fmla="*/ 350208 h 803953"/>
                <a:gd name="connsiteX142" fmla="*/ 909984 w 3024845"/>
                <a:gd name="connsiteY142" fmla="*/ 351559 h 803953"/>
                <a:gd name="connsiteX143" fmla="*/ 909984 w 3024845"/>
                <a:gd name="connsiteY143" fmla="*/ 361016 h 803953"/>
                <a:gd name="connsiteX144" fmla="*/ 910744 w 3024845"/>
                <a:gd name="connsiteY144" fmla="*/ 361016 h 803953"/>
                <a:gd name="connsiteX145" fmla="*/ 916065 w 3024845"/>
                <a:gd name="connsiteY145" fmla="*/ 361016 h 803953"/>
                <a:gd name="connsiteX146" fmla="*/ 916065 w 3024845"/>
                <a:gd name="connsiteY146" fmla="*/ 363178 h 803953"/>
                <a:gd name="connsiteX147" fmla="*/ 916065 w 3024845"/>
                <a:gd name="connsiteY147" fmla="*/ 378311 h 803953"/>
                <a:gd name="connsiteX148" fmla="*/ 918091 w 3024845"/>
                <a:gd name="connsiteY148" fmla="*/ 376960 h 803953"/>
                <a:gd name="connsiteX149" fmla="*/ 932278 w 3024845"/>
                <a:gd name="connsiteY149" fmla="*/ 367502 h 803953"/>
                <a:gd name="connsiteX150" fmla="*/ 938358 w 3024845"/>
                <a:gd name="connsiteY150" fmla="*/ 326428 h 803953"/>
                <a:gd name="connsiteX151" fmla="*/ 939118 w 3024845"/>
                <a:gd name="connsiteY151" fmla="*/ 326158 h 803953"/>
                <a:gd name="connsiteX152" fmla="*/ 944438 w 3024845"/>
                <a:gd name="connsiteY152" fmla="*/ 324266 h 803953"/>
                <a:gd name="connsiteX153" fmla="*/ 946465 w 3024845"/>
                <a:gd name="connsiteY153" fmla="*/ 255089 h 803953"/>
                <a:gd name="connsiteX154" fmla="*/ 948492 w 3024845"/>
                <a:gd name="connsiteY154" fmla="*/ 324266 h 803953"/>
                <a:gd name="connsiteX155" fmla="*/ 949252 w 3024845"/>
                <a:gd name="connsiteY155" fmla="*/ 324536 h 803953"/>
                <a:gd name="connsiteX156" fmla="*/ 954572 w 3024845"/>
                <a:gd name="connsiteY156" fmla="*/ 326428 h 803953"/>
                <a:gd name="connsiteX157" fmla="*/ 954572 w 3024845"/>
                <a:gd name="connsiteY157" fmla="*/ 239957 h 803953"/>
                <a:gd name="connsiteX158" fmla="*/ 958625 w 3024845"/>
                <a:gd name="connsiteY158" fmla="*/ 207530 h 803953"/>
                <a:gd name="connsiteX159" fmla="*/ 997132 w 3024845"/>
                <a:gd name="connsiteY159" fmla="*/ 207530 h 803953"/>
                <a:gd name="connsiteX160" fmla="*/ 997132 w 3024845"/>
                <a:gd name="connsiteY160" fmla="*/ 239957 h 803953"/>
                <a:gd name="connsiteX161" fmla="*/ 997892 w 3024845"/>
                <a:gd name="connsiteY161" fmla="*/ 239957 h 803953"/>
                <a:gd name="connsiteX162" fmla="*/ 1003212 w 3024845"/>
                <a:gd name="connsiteY162" fmla="*/ 239957 h 803953"/>
                <a:gd name="connsiteX163" fmla="*/ 1003212 w 3024845"/>
                <a:gd name="connsiteY163" fmla="*/ 157809 h 803953"/>
                <a:gd name="connsiteX164" fmla="*/ 1004986 w 3024845"/>
                <a:gd name="connsiteY164" fmla="*/ 157809 h 803953"/>
                <a:gd name="connsiteX165" fmla="*/ 1017399 w 3024845"/>
                <a:gd name="connsiteY165" fmla="*/ 157809 h 803953"/>
                <a:gd name="connsiteX166" fmla="*/ 1017399 w 3024845"/>
                <a:gd name="connsiteY166" fmla="*/ 155918 h 803953"/>
                <a:gd name="connsiteX167" fmla="*/ 1017399 w 3024845"/>
                <a:gd name="connsiteY167" fmla="*/ 142677 h 803953"/>
                <a:gd name="connsiteX168" fmla="*/ 1039693 w 3024845"/>
                <a:gd name="connsiteY168" fmla="*/ 142677 h 803953"/>
                <a:gd name="connsiteX169" fmla="*/ 1039693 w 3024845"/>
                <a:gd name="connsiteY169" fmla="*/ 141596 h 803953"/>
                <a:gd name="connsiteX170" fmla="*/ 1039693 w 3024845"/>
                <a:gd name="connsiteY170" fmla="*/ 134030 h 803953"/>
                <a:gd name="connsiteX171" fmla="*/ 1041466 w 3024845"/>
                <a:gd name="connsiteY171" fmla="*/ 134030 h 803953"/>
                <a:gd name="connsiteX172" fmla="*/ 1053880 w 3024845"/>
                <a:gd name="connsiteY172" fmla="*/ 134030 h 803953"/>
                <a:gd name="connsiteX173" fmla="*/ 1053880 w 3024845"/>
                <a:gd name="connsiteY173" fmla="*/ 135111 h 803953"/>
                <a:gd name="connsiteX174" fmla="*/ 1053880 w 3024845"/>
                <a:gd name="connsiteY174" fmla="*/ 142677 h 803953"/>
                <a:gd name="connsiteX175" fmla="*/ 1054640 w 3024845"/>
                <a:gd name="connsiteY175" fmla="*/ 142677 h 803953"/>
                <a:gd name="connsiteX176" fmla="*/ 1059960 w 3024845"/>
                <a:gd name="connsiteY176" fmla="*/ 142677 h 803953"/>
                <a:gd name="connsiteX177" fmla="*/ 1070093 w 3024845"/>
                <a:gd name="connsiteY177" fmla="*/ 138353 h 803953"/>
                <a:gd name="connsiteX178" fmla="*/ 1074146 w 3024845"/>
                <a:gd name="connsiteY178" fmla="*/ 141596 h 803953"/>
                <a:gd name="connsiteX179" fmla="*/ 1074146 w 3024845"/>
                <a:gd name="connsiteY179" fmla="*/ 134030 h 803953"/>
                <a:gd name="connsiteX180" fmla="*/ 1076426 w 3024845"/>
                <a:gd name="connsiteY180" fmla="*/ 134030 h 803953"/>
                <a:gd name="connsiteX181" fmla="*/ 1092387 w 3024845"/>
                <a:gd name="connsiteY181" fmla="*/ 134030 h 803953"/>
                <a:gd name="connsiteX182" fmla="*/ 1092387 w 3024845"/>
                <a:gd name="connsiteY182" fmla="*/ 135111 h 803953"/>
                <a:gd name="connsiteX183" fmla="*/ 1092387 w 3024845"/>
                <a:gd name="connsiteY183" fmla="*/ 142677 h 803953"/>
                <a:gd name="connsiteX184" fmla="*/ 1122787 w 3024845"/>
                <a:gd name="connsiteY184" fmla="*/ 142677 h 803953"/>
                <a:gd name="connsiteX185" fmla="*/ 1122787 w 3024845"/>
                <a:gd name="connsiteY185" fmla="*/ 144298 h 803953"/>
                <a:gd name="connsiteX186" fmla="*/ 1122787 w 3024845"/>
                <a:gd name="connsiteY186" fmla="*/ 155648 h 803953"/>
                <a:gd name="connsiteX187" fmla="*/ 1149134 w 3024845"/>
                <a:gd name="connsiteY187" fmla="*/ 155648 h 803953"/>
                <a:gd name="connsiteX188" fmla="*/ 1149134 w 3024845"/>
                <a:gd name="connsiteY188" fmla="*/ 185912 h 803953"/>
                <a:gd name="connsiteX189" fmla="*/ 1149894 w 3024845"/>
                <a:gd name="connsiteY189" fmla="*/ 185912 h 803953"/>
                <a:gd name="connsiteX190" fmla="*/ 1155214 w 3024845"/>
                <a:gd name="connsiteY190" fmla="*/ 185912 h 803953"/>
                <a:gd name="connsiteX191" fmla="*/ 1155214 w 3024845"/>
                <a:gd name="connsiteY191" fmla="*/ 186993 h 803953"/>
                <a:gd name="connsiteX192" fmla="*/ 1155214 w 3024845"/>
                <a:gd name="connsiteY192" fmla="*/ 194560 h 803953"/>
                <a:gd name="connsiteX193" fmla="*/ 1159268 w 3024845"/>
                <a:gd name="connsiteY193" fmla="*/ 224824 h 803953"/>
                <a:gd name="connsiteX194" fmla="*/ 1160028 w 3024845"/>
                <a:gd name="connsiteY194" fmla="*/ 224824 h 803953"/>
                <a:gd name="connsiteX195" fmla="*/ 1165348 w 3024845"/>
                <a:gd name="connsiteY195" fmla="*/ 224824 h 803953"/>
                <a:gd name="connsiteX196" fmla="*/ 1165348 w 3024845"/>
                <a:gd name="connsiteY196" fmla="*/ 225635 h 803953"/>
                <a:gd name="connsiteX197" fmla="*/ 1165348 w 3024845"/>
                <a:gd name="connsiteY197" fmla="*/ 231310 h 803953"/>
                <a:gd name="connsiteX198" fmla="*/ 1166361 w 3024845"/>
                <a:gd name="connsiteY198" fmla="*/ 231310 h 803953"/>
                <a:gd name="connsiteX199" fmla="*/ 1173454 w 3024845"/>
                <a:gd name="connsiteY199" fmla="*/ 231310 h 803953"/>
                <a:gd name="connsiteX200" fmla="*/ 1173454 w 3024845"/>
                <a:gd name="connsiteY200" fmla="*/ 261575 h 803953"/>
                <a:gd name="connsiteX201" fmla="*/ 1175481 w 3024845"/>
                <a:gd name="connsiteY201" fmla="*/ 261575 h 803953"/>
                <a:gd name="connsiteX202" fmla="*/ 1189668 w 3024845"/>
                <a:gd name="connsiteY202" fmla="*/ 261575 h 803953"/>
                <a:gd name="connsiteX203" fmla="*/ 1189668 w 3024845"/>
                <a:gd name="connsiteY203" fmla="*/ 285354 h 803953"/>
                <a:gd name="connsiteX204" fmla="*/ 1191695 w 3024845"/>
                <a:gd name="connsiteY204" fmla="*/ 286975 h 803953"/>
                <a:gd name="connsiteX205" fmla="*/ 1191695 w 3024845"/>
                <a:gd name="connsiteY205" fmla="*/ 298325 h 803953"/>
                <a:gd name="connsiteX206" fmla="*/ 1192455 w 3024845"/>
                <a:gd name="connsiteY206" fmla="*/ 298325 h 803953"/>
                <a:gd name="connsiteX207" fmla="*/ 1197775 w 3024845"/>
                <a:gd name="connsiteY207" fmla="*/ 298325 h 803953"/>
                <a:gd name="connsiteX208" fmla="*/ 1197775 w 3024845"/>
                <a:gd name="connsiteY208" fmla="*/ 322104 h 803953"/>
                <a:gd name="connsiteX209" fmla="*/ 1199041 w 3024845"/>
                <a:gd name="connsiteY209" fmla="*/ 322104 h 803953"/>
                <a:gd name="connsiteX210" fmla="*/ 1207908 w 3024845"/>
                <a:gd name="connsiteY210" fmla="*/ 322104 h 803953"/>
                <a:gd name="connsiteX211" fmla="*/ 1209935 w 3024845"/>
                <a:gd name="connsiteY211" fmla="*/ 326158 h 803953"/>
                <a:gd name="connsiteX212" fmla="*/ 1209935 w 3024845"/>
                <a:gd name="connsiteY212" fmla="*/ 339399 h 803953"/>
                <a:gd name="connsiteX213" fmla="*/ 1211455 w 3024845"/>
                <a:gd name="connsiteY213" fmla="*/ 337507 h 803953"/>
                <a:gd name="connsiteX214" fmla="*/ 1222095 w 3024845"/>
                <a:gd name="connsiteY214" fmla="*/ 324266 h 803953"/>
                <a:gd name="connsiteX215" fmla="*/ 1250469 w 3024845"/>
                <a:gd name="connsiteY215" fmla="*/ 324266 h 803953"/>
                <a:gd name="connsiteX216" fmla="*/ 1250469 w 3024845"/>
                <a:gd name="connsiteY216" fmla="*/ 410737 h 803953"/>
                <a:gd name="connsiteX217" fmla="*/ 1251229 w 3024845"/>
                <a:gd name="connsiteY217" fmla="*/ 410737 h 803953"/>
                <a:gd name="connsiteX218" fmla="*/ 1256549 w 3024845"/>
                <a:gd name="connsiteY218" fmla="*/ 410737 h 803953"/>
                <a:gd name="connsiteX219" fmla="*/ 1257309 w 3024845"/>
                <a:gd name="connsiteY219" fmla="*/ 409386 h 803953"/>
                <a:gd name="connsiteX220" fmla="*/ 1262629 w 3024845"/>
                <a:gd name="connsiteY220" fmla="*/ 399928 h 803953"/>
                <a:gd name="connsiteX221" fmla="*/ 1262629 w 3024845"/>
                <a:gd name="connsiteY221" fmla="*/ 401820 h 803953"/>
                <a:gd name="connsiteX222" fmla="*/ 1262629 w 3024845"/>
                <a:gd name="connsiteY222" fmla="*/ 415061 h 803953"/>
                <a:gd name="connsiteX223" fmla="*/ 1266682 w 3024845"/>
                <a:gd name="connsiteY223" fmla="*/ 369664 h 803953"/>
                <a:gd name="connsiteX224" fmla="*/ 1267442 w 3024845"/>
                <a:gd name="connsiteY224" fmla="*/ 369664 h 803953"/>
                <a:gd name="connsiteX225" fmla="*/ 1272762 w 3024845"/>
                <a:gd name="connsiteY225" fmla="*/ 369664 h 803953"/>
                <a:gd name="connsiteX226" fmla="*/ 1272762 w 3024845"/>
                <a:gd name="connsiteY226" fmla="*/ 304810 h 803953"/>
                <a:gd name="connsiteX227" fmla="*/ 1273776 w 3024845"/>
                <a:gd name="connsiteY227" fmla="*/ 304810 h 803953"/>
                <a:gd name="connsiteX228" fmla="*/ 1280869 w 3024845"/>
                <a:gd name="connsiteY228" fmla="*/ 304810 h 803953"/>
                <a:gd name="connsiteX229" fmla="*/ 1293029 w 3024845"/>
                <a:gd name="connsiteY229" fmla="*/ 261575 h 803953"/>
                <a:gd name="connsiteX230" fmla="*/ 1294296 w 3024845"/>
                <a:gd name="connsiteY230" fmla="*/ 261575 h 803953"/>
                <a:gd name="connsiteX231" fmla="*/ 1303163 w 3024845"/>
                <a:gd name="connsiteY231" fmla="*/ 261575 h 803953"/>
                <a:gd name="connsiteX232" fmla="*/ 1313296 w 3024845"/>
                <a:gd name="connsiteY232" fmla="*/ 304810 h 803953"/>
                <a:gd name="connsiteX233" fmla="*/ 1314309 w 3024845"/>
                <a:gd name="connsiteY233" fmla="*/ 304810 h 803953"/>
                <a:gd name="connsiteX234" fmla="*/ 1321403 w 3024845"/>
                <a:gd name="connsiteY234" fmla="*/ 304810 h 803953"/>
                <a:gd name="connsiteX235" fmla="*/ 1321403 w 3024845"/>
                <a:gd name="connsiteY235" fmla="*/ 343722 h 803953"/>
                <a:gd name="connsiteX236" fmla="*/ 1323176 w 3024845"/>
                <a:gd name="connsiteY236" fmla="*/ 343722 h 803953"/>
                <a:gd name="connsiteX237" fmla="*/ 1335590 w 3024845"/>
                <a:gd name="connsiteY237" fmla="*/ 343722 h 803953"/>
                <a:gd name="connsiteX238" fmla="*/ 1335590 w 3024845"/>
                <a:gd name="connsiteY238" fmla="*/ 345884 h 803953"/>
                <a:gd name="connsiteX239" fmla="*/ 1335590 w 3024845"/>
                <a:gd name="connsiteY239" fmla="*/ 361016 h 803953"/>
                <a:gd name="connsiteX240" fmla="*/ 1339643 w 3024845"/>
                <a:gd name="connsiteY240" fmla="*/ 358855 h 803953"/>
                <a:gd name="connsiteX241" fmla="*/ 1339643 w 3024845"/>
                <a:gd name="connsiteY241" fmla="*/ 343722 h 803953"/>
                <a:gd name="connsiteX242" fmla="*/ 1341163 w 3024845"/>
                <a:gd name="connsiteY242" fmla="*/ 343722 h 803953"/>
                <a:gd name="connsiteX243" fmla="*/ 1351803 w 3024845"/>
                <a:gd name="connsiteY243" fmla="*/ 343722 h 803953"/>
                <a:gd name="connsiteX244" fmla="*/ 1351803 w 3024845"/>
                <a:gd name="connsiteY244" fmla="*/ 345343 h 803953"/>
                <a:gd name="connsiteX245" fmla="*/ 1351803 w 3024845"/>
                <a:gd name="connsiteY245" fmla="*/ 356693 h 803953"/>
                <a:gd name="connsiteX246" fmla="*/ 1382204 w 3024845"/>
                <a:gd name="connsiteY246" fmla="*/ 356693 h 803953"/>
                <a:gd name="connsiteX247" fmla="*/ 1382204 w 3024845"/>
                <a:gd name="connsiteY247" fmla="*/ 319943 h 803953"/>
                <a:gd name="connsiteX248" fmla="*/ 1383470 w 3024845"/>
                <a:gd name="connsiteY248" fmla="*/ 319943 h 803953"/>
                <a:gd name="connsiteX249" fmla="*/ 1392337 w 3024845"/>
                <a:gd name="connsiteY249" fmla="*/ 319943 h 803953"/>
                <a:gd name="connsiteX250" fmla="*/ 1392337 w 3024845"/>
                <a:gd name="connsiteY250" fmla="*/ 341560 h 803953"/>
                <a:gd name="connsiteX251" fmla="*/ 1394364 w 3024845"/>
                <a:gd name="connsiteY251" fmla="*/ 309134 h 803953"/>
                <a:gd name="connsiteX252" fmla="*/ 1416657 w 3024845"/>
                <a:gd name="connsiteY252" fmla="*/ 309134 h 803953"/>
                <a:gd name="connsiteX253" fmla="*/ 1416657 w 3024845"/>
                <a:gd name="connsiteY253" fmla="*/ 307512 h 803953"/>
                <a:gd name="connsiteX254" fmla="*/ 1416657 w 3024845"/>
                <a:gd name="connsiteY254" fmla="*/ 296163 h 803953"/>
                <a:gd name="connsiteX255" fmla="*/ 1417417 w 3024845"/>
                <a:gd name="connsiteY255" fmla="*/ 296163 h 803953"/>
                <a:gd name="connsiteX256" fmla="*/ 1422737 w 3024845"/>
                <a:gd name="connsiteY256" fmla="*/ 296163 h 803953"/>
                <a:gd name="connsiteX257" fmla="*/ 1422737 w 3024845"/>
                <a:gd name="connsiteY257" fmla="*/ 294272 h 803953"/>
                <a:gd name="connsiteX258" fmla="*/ 1422737 w 3024845"/>
                <a:gd name="connsiteY258" fmla="*/ 281031 h 803953"/>
                <a:gd name="connsiteX259" fmla="*/ 1426791 w 3024845"/>
                <a:gd name="connsiteY259" fmla="*/ 287516 h 803953"/>
                <a:gd name="connsiteX260" fmla="*/ 1429071 w 3024845"/>
                <a:gd name="connsiteY260" fmla="*/ 287516 h 803953"/>
                <a:gd name="connsiteX261" fmla="*/ 1445031 w 3024845"/>
                <a:gd name="connsiteY261" fmla="*/ 287516 h 803953"/>
                <a:gd name="connsiteX262" fmla="*/ 1445031 w 3024845"/>
                <a:gd name="connsiteY262" fmla="*/ 286705 h 803953"/>
                <a:gd name="connsiteX263" fmla="*/ 1445031 w 3024845"/>
                <a:gd name="connsiteY263" fmla="*/ 281031 h 803953"/>
                <a:gd name="connsiteX264" fmla="*/ 1445791 w 3024845"/>
                <a:gd name="connsiteY264" fmla="*/ 281031 h 803953"/>
                <a:gd name="connsiteX265" fmla="*/ 1451111 w 3024845"/>
                <a:gd name="connsiteY265" fmla="*/ 281031 h 803953"/>
                <a:gd name="connsiteX266" fmla="*/ 1451111 w 3024845"/>
                <a:gd name="connsiteY266" fmla="*/ 282382 h 803953"/>
                <a:gd name="connsiteX267" fmla="*/ 1451111 w 3024845"/>
                <a:gd name="connsiteY267" fmla="*/ 291840 h 803953"/>
                <a:gd name="connsiteX268" fmla="*/ 1489618 w 3024845"/>
                <a:gd name="connsiteY268" fmla="*/ 291840 h 803953"/>
                <a:gd name="connsiteX269" fmla="*/ 1489618 w 3024845"/>
                <a:gd name="connsiteY269" fmla="*/ 430193 h 803953"/>
                <a:gd name="connsiteX270" fmla="*/ 1491138 w 3024845"/>
                <a:gd name="connsiteY270" fmla="*/ 430193 h 803953"/>
                <a:gd name="connsiteX271" fmla="*/ 1501778 w 3024845"/>
                <a:gd name="connsiteY271" fmla="*/ 430193 h 803953"/>
                <a:gd name="connsiteX272" fmla="*/ 1501778 w 3024845"/>
                <a:gd name="connsiteY272" fmla="*/ 417223 h 803953"/>
                <a:gd name="connsiteX273" fmla="*/ 1505832 w 3024845"/>
                <a:gd name="connsiteY273" fmla="*/ 417223 h 803953"/>
                <a:gd name="connsiteX274" fmla="*/ 1505832 w 3024845"/>
                <a:gd name="connsiteY274" fmla="*/ 430193 h 803953"/>
                <a:gd name="connsiteX275" fmla="*/ 1536232 w 3024845"/>
                <a:gd name="connsiteY275" fmla="*/ 430193 h 803953"/>
                <a:gd name="connsiteX276" fmla="*/ 1536232 w 3024845"/>
                <a:gd name="connsiteY276" fmla="*/ 399928 h 803953"/>
                <a:gd name="connsiteX277" fmla="*/ 1548392 w 3024845"/>
                <a:gd name="connsiteY277" fmla="*/ 399928 h 803953"/>
                <a:gd name="connsiteX278" fmla="*/ 1560552 w 3024845"/>
                <a:gd name="connsiteY278" fmla="*/ 397767 h 803953"/>
                <a:gd name="connsiteX279" fmla="*/ 1564606 w 3024845"/>
                <a:gd name="connsiteY279" fmla="*/ 399928 h 803953"/>
                <a:gd name="connsiteX280" fmla="*/ 1574739 w 3024845"/>
                <a:gd name="connsiteY280" fmla="*/ 399928 h 803953"/>
                <a:gd name="connsiteX281" fmla="*/ 1574739 w 3024845"/>
                <a:gd name="connsiteY281" fmla="*/ 430193 h 803953"/>
                <a:gd name="connsiteX282" fmla="*/ 1582846 w 3024845"/>
                <a:gd name="connsiteY282" fmla="*/ 430193 h 803953"/>
                <a:gd name="connsiteX283" fmla="*/ 1582846 w 3024845"/>
                <a:gd name="connsiteY283" fmla="*/ 447488 h 803953"/>
                <a:gd name="connsiteX284" fmla="*/ 1592182 w 3024845"/>
                <a:gd name="connsiteY284" fmla="*/ 448393 h 803953"/>
                <a:gd name="connsiteX285" fmla="*/ 1605140 w 3024845"/>
                <a:gd name="connsiteY285" fmla="*/ 448393 h 803953"/>
                <a:gd name="connsiteX286" fmla="*/ 1605140 w 3024845"/>
                <a:gd name="connsiteY286" fmla="*/ 432355 h 803953"/>
                <a:gd name="connsiteX287" fmla="*/ 1673096 w 3024845"/>
                <a:gd name="connsiteY287" fmla="*/ 432355 h 803953"/>
                <a:gd name="connsiteX288" fmla="*/ 1673096 w 3024845"/>
                <a:gd name="connsiteY288" fmla="*/ 347102 h 803953"/>
                <a:gd name="connsiteX289" fmla="*/ 1745104 w 3024845"/>
                <a:gd name="connsiteY289" fmla="*/ 347102 h 803953"/>
                <a:gd name="connsiteX290" fmla="*/ 1745104 w 3024845"/>
                <a:gd name="connsiteY290" fmla="*/ 425870 h 803953"/>
                <a:gd name="connsiteX291" fmla="*/ 1747008 w 3024845"/>
                <a:gd name="connsiteY291" fmla="*/ 425870 h 803953"/>
                <a:gd name="connsiteX292" fmla="*/ 1748250 w 3024845"/>
                <a:gd name="connsiteY292" fmla="*/ 448393 h 803953"/>
                <a:gd name="connsiteX293" fmla="*/ 1757926 w 3024845"/>
                <a:gd name="connsiteY293" fmla="*/ 448393 h 803953"/>
                <a:gd name="connsiteX294" fmla="*/ 1759168 w 3024845"/>
                <a:gd name="connsiteY294" fmla="*/ 425870 h 803953"/>
                <a:gd name="connsiteX295" fmla="*/ 1765248 w 3024845"/>
                <a:gd name="connsiteY295" fmla="*/ 425870 h 803953"/>
                <a:gd name="connsiteX296" fmla="*/ 1766490 w 3024845"/>
                <a:gd name="connsiteY296" fmla="*/ 448393 h 803953"/>
                <a:gd name="connsiteX297" fmla="*/ 1817112 w 3024845"/>
                <a:gd name="connsiteY297" fmla="*/ 448393 h 803953"/>
                <a:gd name="connsiteX298" fmla="*/ 1817112 w 3024845"/>
                <a:gd name="connsiteY298" fmla="*/ 285365 h 803953"/>
                <a:gd name="connsiteX299" fmla="*/ 2014439 w 3024845"/>
                <a:gd name="connsiteY299" fmla="*/ 285365 h 803953"/>
                <a:gd name="connsiteX300" fmla="*/ 2014439 w 3024845"/>
                <a:gd name="connsiteY300" fmla="*/ 448393 h 803953"/>
                <a:gd name="connsiteX301" fmla="*/ 2033136 w 3024845"/>
                <a:gd name="connsiteY301" fmla="*/ 448393 h 803953"/>
                <a:gd name="connsiteX302" fmla="*/ 2033136 w 3024845"/>
                <a:gd name="connsiteY302" fmla="*/ 365700 h 803953"/>
                <a:gd name="connsiteX303" fmla="*/ 2128256 w 3024845"/>
                <a:gd name="connsiteY303" fmla="*/ 365700 h 803953"/>
                <a:gd name="connsiteX304" fmla="*/ 2180720 w 3024845"/>
                <a:gd name="connsiteY304" fmla="*/ 300487 h 803953"/>
                <a:gd name="connsiteX305" fmla="*/ 2245574 w 3024845"/>
                <a:gd name="connsiteY305" fmla="*/ 300487 h 803953"/>
                <a:gd name="connsiteX306" fmla="*/ 2245574 w 3024845"/>
                <a:gd name="connsiteY306" fmla="*/ 376149 h 803953"/>
                <a:gd name="connsiteX307" fmla="*/ 2253681 w 3024845"/>
                <a:gd name="connsiteY307" fmla="*/ 376149 h 803953"/>
                <a:gd name="connsiteX308" fmla="*/ 2255708 w 3024845"/>
                <a:gd name="connsiteY308" fmla="*/ 369664 h 803953"/>
                <a:gd name="connsiteX309" fmla="*/ 2261788 w 3024845"/>
                <a:gd name="connsiteY309" fmla="*/ 369664 h 803953"/>
                <a:gd name="connsiteX310" fmla="*/ 2263815 w 3024845"/>
                <a:gd name="connsiteY310" fmla="*/ 378311 h 803953"/>
                <a:gd name="connsiteX311" fmla="*/ 2275975 w 3024845"/>
                <a:gd name="connsiteY311" fmla="*/ 378311 h 803953"/>
                <a:gd name="connsiteX312" fmla="*/ 2275975 w 3024845"/>
                <a:gd name="connsiteY312" fmla="*/ 371825 h 803953"/>
                <a:gd name="connsiteX313" fmla="*/ 2298268 w 3024845"/>
                <a:gd name="connsiteY313" fmla="*/ 371825 h 803953"/>
                <a:gd name="connsiteX314" fmla="*/ 2298268 w 3024845"/>
                <a:gd name="connsiteY314" fmla="*/ 378311 h 803953"/>
                <a:gd name="connsiteX315" fmla="*/ 2318535 w 3024845"/>
                <a:gd name="connsiteY315" fmla="*/ 378311 h 803953"/>
                <a:gd name="connsiteX316" fmla="*/ 2318535 w 3024845"/>
                <a:gd name="connsiteY316" fmla="*/ 423708 h 803953"/>
                <a:gd name="connsiteX317" fmla="*/ 2332722 w 3024845"/>
                <a:gd name="connsiteY317" fmla="*/ 423708 h 803953"/>
                <a:gd name="connsiteX318" fmla="*/ 2332722 w 3024845"/>
                <a:gd name="connsiteY318" fmla="*/ 410737 h 803953"/>
                <a:gd name="connsiteX319" fmla="*/ 2348936 w 3024845"/>
                <a:gd name="connsiteY319" fmla="*/ 410737 h 803953"/>
                <a:gd name="connsiteX320" fmla="*/ 2348936 w 3024845"/>
                <a:gd name="connsiteY320" fmla="*/ 231310 h 803953"/>
                <a:gd name="connsiteX321" fmla="*/ 2355016 w 3024845"/>
                <a:gd name="connsiteY321" fmla="*/ 224824 h 803953"/>
                <a:gd name="connsiteX322" fmla="*/ 2427977 w 3024845"/>
                <a:gd name="connsiteY322" fmla="*/ 224824 h 803953"/>
                <a:gd name="connsiteX323" fmla="*/ 2427977 w 3024845"/>
                <a:gd name="connsiteY323" fmla="*/ 233472 h 803953"/>
                <a:gd name="connsiteX324" fmla="*/ 2438110 w 3024845"/>
                <a:gd name="connsiteY324" fmla="*/ 233472 h 803953"/>
                <a:gd name="connsiteX325" fmla="*/ 2438110 w 3024845"/>
                <a:gd name="connsiteY325" fmla="*/ 348046 h 803953"/>
                <a:gd name="connsiteX326" fmla="*/ 2460404 w 3024845"/>
                <a:gd name="connsiteY326" fmla="*/ 348046 h 803953"/>
                <a:gd name="connsiteX327" fmla="*/ 2460404 w 3024845"/>
                <a:gd name="connsiteY327" fmla="*/ 281031 h 803953"/>
                <a:gd name="connsiteX328" fmla="*/ 2486751 w 3024845"/>
                <a:gd name="connsiteY328" fmla="*/ 281031 h 803953"/>
                <a:gd name="connsiteX329" fmla="*/ 2490804 w 3024845"/>
                <a:gd name="connsiteY329" fmla="*/ 276707 h 803953"/>
                <a:gd name="connsiteX330" fmla="*/ 2498911 w 3024845"/>
                <a:gd name="connsiteY330" fmla="*/ 276707 h 803953"/>
                <a:gd name="connsiteX331" fmla="*/ 2502964 w 3024845"/>
                <a:gd name="connsiteY331" fmla="*/ 281031 h 803953"/>
                <a:gd name="connsiteX332" fmla="*/ 2525258 w 3024845"/>
                <a:gd name="connsiteY332" fmla="*/ 281031 h 803953"/>
                <a:gd name="connsiteX333" fmla="*/ 2525258 w 3024845"/>
                <a:gd name="connsiteY333" fmla="*/ 164295 h 803953"/>
                <a:gd name="connsiteX334" fmla="*/ 2582005 w 3024845"/>
                <a:gd name="connsiteY334" fmla="*/ 153486 h 803953"/>
                <a:gd name="connsiteX335" fmla="*/ 2582005 w 3024845"/>
                <a:gd name="connsiteY335" fmla="*/ 154567 h 803953"/>
                <a:gd name="connsiteX336" fmla="*/ 2582005 w 3024845"/>
                <a:gd name="connsiteY336" fmla="*/ 162133 h 803953"/>
                <a:gd name="connsiteX337" fmla="*/ 2608352 w 3024845"/>
                <a:gd name="connsiteY337" fmla="*/ 162133 h 803953"/>
                <a:gd name="connsiteX338" fmla="*/ 2608352 w 3024845"/>
                <a:gd name="connsiteY338" fmla="*/ 417223 h 803953"/>
                <a:gd name="connsiteX339" fmla="*/ 2630646 w 3024845"/>
                <a:gd name="connsiteY339" fmla="*/ 417223 h 803953"/>
                <a:gd name="connsiteX340" fmla="*/ 2630646 w 3024845"/>
                <a:gd name="connsiteY340" fmla="*/ 412899 h 803953"/>
                <a:gd name="connsiteX341" fmla="*/ 2642806 w 3024845"/>
                <a:gd name="connsiteY341" fmla="*/ 412899 h 803953"/>
                <a:gd name="connsiteX342" fmla="*/ 2642806 w 3024845"/>
                <a:gd name="connsiteY342" fmla="*/ 417223 h 803953"/>
                <a:gd name="connsiteX343" fmla="*/ 2667126 w 3024845"/>
                <a:gd name="connsiteY343" fmla="*/ 417223 h 803953"/>
                <a:gd name="connsiteX344" fmla="*/ 2667126 w 3024845"/>
                <a:gd name="connsiteY344" fmla="*/ 404252 h 803953"/>
                <a:gd name="connsiteX345" fmla="*/ 2695500 w 3024845"/>
                <a:gd name="connsiteY345" fmla="*/ 404252 h 803953"/>
                <a:gd name="connsiteX346" fmla="*/ 2707660 w 3024845"/>
                <a:gd name="connsiteY346" fmla="*/ 399928 h 803953"/>
                <a:gd name="connsiteX347" fmla="*/ 2727927 w 3024845"/>
                <a:gd name="connsiteY347" fmla="*/ 404252 h 803953"/>
                <a:gd name="connsiteX348" fmla="*/ 2727927 w 3024845"/>
                <a:gd name="connsiteY348" fmla="*/ 386958 h 803953"/>
                <a:gd name="connsiteX349" fmla="*/ 2736034 w 3024845"/>
                <a:gd name="connsiteY349" fmla="*/ 386958 h 803953"/>
                <a:gd name="connsiteX350" fmla="*/ 2736034 w 3024845"/>
                <a:gd name="connsiteY350" fmla="*/ 373987 h 803953"/>
                <a:gd name="connsiteX351" fmla="*/ 2792781 w 3024845"/>
                <a:gd name="connsiteY351" fmla="*/ 373987 h 803953"/>
                <a:gd name="connsiteX352" fmla="*/ 2792781 w 3024845"/>
                <a:gd name="connsiteY352" fmla="*/ 343722 h 803953"/>
                <a:gd name="connsiteX353" fmla="*/ 2811021 w 3024845"/>
                <a:gd name="connsiteY353" fmla="*/ 343722 h 803953"/>
                <a:gd name="connsiteX354" fmla="*/ 2811021 w 3024845"/>
                <a:gd name="connsiteY354" fmla="*/ 337237 h 803953"/>
                <a:gd name="connsiteX355" fmla="*/ 2823181 w 3024845"/>
                <a:gd name="connsiteY355" fmla="*/ 337237 h 803953"/>
                <a:gd name="connsiteX356" fmla="*/ 2823181 w 3024845"/>
                <a:gd name="connsiteY356" fmla="*/ 343722 h 803953"/>
                <a:gd name="connsiteX357" fmla="*/ 2839395 w 3024845"/>
                <a:gd name="connsiteY357" fmla="*/ 343722 h 803953"/>
                <a:gd name="connsiteX358" fmla="*/ 2839395 w 3024845"/>
                <a:gd name="connsiteY358" fmla="*/ 393443 h 803953"/>
                <a:gd name="connsiteX359" fmla="*/ 2871822 w 3024845"/>
                <a:gd name="connsiteY359" fmla="*/ 393443 h 803953"/>
                <a:gd name="connsiteX360" fmla="*/ 2871822 w 3024845"/>
                <a:gd name="connsiteY360" fmla="*/ 367502 h 803953"/>
                <a:gd name="connsiteX361" fmla="*/ 2910329 w 3024845"/>
                <a:gd name="connsiteY361" fmla="*/ 367502 h 803953"/>
                <a:gd name="connsiteX362" fmla="*/ 2910329 w 3024845"/>
                <a:gd name="connsiteY362" fmla="*/ 337237 h 803953"/>
                <a:gd name="connsiteX363" fmla="*/ 2958970 w 3024845"/>
                <a:gd name="connsiteY363" fmla="*/ 337237 h 803953"/>
                <a:gd name="connsiteX364" fmla="*/ 2958970 w 3024845"/>
                <a:gd name="connsiteY364" fmla="*/ 448393 h 803953"/>
                <a:gd name="connsiteX365" fmla="*/ 2958970 w 3024845"/>
                <a:gd name="connsiteY365" fmla="*/ 462172 h 803953"/>
                <a:gd name="connsiteX366" fmla="*/ 3024845 w 3024845"/>
                <a:gd name="connsiteY366" fmla="*/ 462172 h 803953"/>
                <a:gd name="connsiteX367" fmla="*/ 3024845 w 3024845"/>
                <a:gd name="connsiteY367" fmla="*/ 803953 h 803953"/>
                <a:gd name="connsiteX368" fmla="*/ 2054 w 3024845"/>
                <a:gd name="connsiteY368" fmla="*/ 801620 h 803953"/>
                <a:gd name="connsiteX369" fmla="*/ 0 w 3024845"/>
                <a:gd name="connsiteY369" fmla="*/ 367502 h 803953"/>
                <a:gd name="connsiteX370" fmla="*/ 20267 w 3024845"/>
                <a:gd name="connsiteY370" fmla="*/ 367502 h 803953"/>
                <a:gd name="connsiteX371" fmla="*/ 20774 w 3024845"/>
                <a:gd name="connsiteY371" fmla="*/ 366421 h 803953"/>
                <a:gd name="connsiteX372" fmla="*/ 24320 w 3024845"/>
                <a:gd name="connsiteY372" fmla="*/ 358855 h 803953"/>
                <a:gd name="connsiteX373" fmla="*/ 26094 w 3024845"/>
                <a:gd name="connsiteY373" fmla="*/ 359125 h 803953"/>
                <a:gd name="connsiteX374" fmla="*/ 38507 w 3024845"/>
                <a:gd name="connsiteY374" fmla="*/ 361016 h 803953"/>
                <a:gd name="connsiteX375" fmla="*/ 39014 w 3024845"/>
                <a:gd name="connsiteY375" fmla="*/ 362368 h 803953"/>
                <a:gd name="connsiteX376" fmla="*/ 42560 w 3024845"/>
                <a:gd name="connsiteY376" fmla="*/ 371825 h 803953"/>
                <a:gd name="connsiteX377" fmla="*/ 68907 w 3024845"/>
                <a:gd name="connsiteY377" fmla="*/ 373987 h 803953"/>
                <a:gd name="connsiteX378" fmla="*/ 68907 w 3024845"/>
                <a:gd name="connsiteY378" fmla="*/ 250766 h 803953"/>
                <a:gd name="connsiteX379" fmla="*/ 70934 w 3024845"/>
                <a:gd name="connsiteY379" fmla="*/ 250766 h 803953"/>
                <a:gd name="connsiteX380" fmla="*/ 85121 w 3024845"/>
                <a:gd name="connsiteY380" fmla="*/ 250766 h 803953"/>
                <a:gd name="connsiteX381" fmla="*/ 85121 w 3024845"/>
                <a:gd name="connsiteY381" fmla="*/ 114574 h 803953"/>
                <a:gd name="connsiteX382" fmla="*/ 86894 w 3024845"/>
                <a:gd name="connsiteY382" fmla="*/ 114574 h 803953"/>
                <a:gd name="connsiteX383" fmla="*/ 99308 w 3024845"/>
                <a:gd name="connsiteY383" fmla="*/ 114574 h 803953"/>
                <a:gd name="connsiteX384" fmla="*/ 99308 w 3024845"/>
                <a:gd name="connsiteY384" fmla="*/ 0 h 803953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2958970 w 3024845"/>
                <a:gd name="connsiteY365" fmla="*/ 347598 h 689379"/>
                <a:gd name="connsiteX366" fmla="*/ 3024845 w 3024845"/>
                <a:gd name="connsiteY366" fmla="*/ 347598 h 689379"/>
                <a:gd name="connsiteX367" fmla="*/ 3024845 w 3024845"/>
                <a:gd name="connsiteY367" fmla="*/ 689379 h 689379"/>
                <a:gd name="connsiteX368" fmla="*/ 2054 w 3024845"/>
                <a:gd name="connsiteY368" fmla="*/ 687046 h 689379"/>
                <a:gd name="connsiteX369" fmla="*/ 0 w 3024845"/>
                <a:gd name="connsiteY369" fmla="*/ 252928 h 689379"/>
                <a:gd name="connsiteX370" fmla="*/ 20267 w 3024845"/>
                <a:gd name="connsiteY370" fmla="*/ 252928 h 689379"/>
                <a:gd name="connsiteX371" fmla="*/ 20774 w 3024845"/>
                <a:gd name="connsiteY371" fmla="*/ 251847 h 689379"/>
                <a:gd name="connsiteX372" fmla="*/ 24320 w 3024845"/>
                <a:gd name="connsiteY372" fmla="*/ 244281 h 689379"/>
                <a:gd name="connsiteX373" fmla="*/ 26094 w 3024845"/>
                <a:gd name="connsiteY373" fmla="*/ 244551 h 689379"/>
                <a:gd name="connsiteX374" fmla="*/ 38507 w 3024845"/>
                <a:gd name="connsiteY374" fmla="*/ 246442 h 689379"/>
                <a:gd name="connsiteX375" fmla="*/ 39014 w 3024845"/>
                <a:gd name="connsiteY375" fmla="*/ 247794 h 689379"/>
                <a:gd name="connsiteX376" fmla="*/ 42560 w 3024845"/>
                <a:gd name="connsiteY376" fmla="*/ 257251 h 689379"/>
                <a:gd name="connsiteX377" fmla="*/ 68907 w 3024845"/>
                <a:gd name="connsiteY377" fmla="*/ 259413 h 689379"/>
                <a:gd name="connsiteX378" fmla="*/ 68907 w 3024845"/>
                <a:gd name="connsiteY378" fmla="*/ 136192 h 689379"/>
                <a:gd name="connsiteX379" fmla="*/ 70934 w 3024845"/>
                <a:gd name="connsiteY379" fmla="*/ 136192 h 689379"/>
                <a:gd name="connsiteX380" fmla="*/ 85121 w 3024845"/>
                <a:gd name="connsiteY380" fmla="*/ 136192 h 689379"/>
                <a:gd name="connsiteX381" fmla="*/ 85121 w 3024845"/>
                <a:gd name="connsiteY381" fmla="*/ 0 h 689379"/>
                <a:gd name="connsiteX382" fmla="*/ 86894 w 3024845"/>
                <a:gd name="connsiteY382" fmla="*/ 0 h 689379"/>
                <a:gd name="connsiteX383" fmla="*/ 99308 w 3024845"/>
                <a:gd name="connsiteY383" fmla="*/ 0 h 689379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2958970 w 3024845"/>
                <a:gd name="connsiteY365" fmla="*/ 347598 h 689379"/>
                <a:gd name="connsiteX366" fmla="*/ 3024845 w 3024845"/>
                <a:gd name="connsiteY366" fmla="*/ 689379 h 689379"/>
                <a:gd name="connsiteX367" fmla="*/ 2054 w 3024845"/>
                <a:gd name="connsiteY367" fmla="*/ 687046 h 689379"/>
                <a:gd name="connsiteX368" fmla="*/ 0 w 3024845"/>
                <a:gd name="connsiteY368" fmla="*/ 252928 h 689379"/>
                <a:gd name="connsiteX369" fmla="*/ 20267 w 3024845"/>
                <a:gd name="connsiteY369" fmla="*/ 252928 h 689379"/>
                <a:gd name="connsiteX370" fmla="*/ 20774 w 3024845"/>
                <a:gd name="connsiteY370" fmla="*/ 251847 h 689379"/>
                <a:gd name="connsiteX371" fmla="*/ 24320 w 3024845"/>
                <a:gd name="connsiteY371" fmla="*/ 244281 h 689379"/>
                <a:gd name="connsiteX372" fmla="*/ 26094 w 3024845"/>
                <a:gd name="connsiteY372" fmla="*/ 244551 h 689379"/>
                <a:gd name="connsiteX373" fmla="*/ 38507 w 3024845"/>
                <a:gd name="connsiteY373" fmla="*/ 246442 h 689379"/>
                <a:gd name="connsiteX374" fmla="*/ 39014 w 3024845"/>
                <a:gd name="connsiteY374" fmla="*/ 247794 h 689379"/>
                <a:gd name="connsiteX375" fmla="*/ 42560 w 3024845"/>
                <a:gd name="connsiteY375" fmla="*/ 257251 h 689379"/>
                <a:gd name="connsiteX376" fmla="*/ 68907 w 3024845"/>
                <a:gd name="connsiteY376" fmla="*/ 259413 h 689379"/>
                <a:gd name="connsiteX377" fmla="*/ 68907 w 3024845"/>
                <a:gd name="connsiteY377" fmla="*/ 136192 h 689379"/>
                <a:gd name="connsiteX378" fmla="*/ 70934 w 3024845"/>
                <a:gd name="connsiteY378" fmla="*/ 136192 h 689379"/>
                <a:gd name="connsiteX379" fmla="*/ 85121 w 3024845"/>
                <a:gd name="connsiteY379" fmla="*/ 136192 h 689379"/>
                <a:gd name="connsiteX380" fmla="*/ 85121 w 3024845"/>
                <a:gd name="connsiteY380" fmla="*/ 0 h 689379"/>
                <a:gd name="connsiteX381" fmla="*/ 86894 w 3024845"/>
                <a:gd name="connsiteY381" fmla="*/ 0 h 689379"/>
                <a:gd name="connsiteX382" fmla="*/ 99308 w 3024845"/>
                <a:gd name="connsiteY382" fmla="*/ 0 h 689379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3024845 w 3024845"/>
                <a:gd name="connsiteY365" fmla="*/ 689379 h 689379"/>
                <a:gd name="connsiteX366" fmla="*/ 2054 w 3024845"/>
                <a:gd name="connsiteY366" fmla="*/ 687046 h 689379"/>
                <a:gd name="connsiteX367" fmla="*/ 0 w 3024845"/>
                <a:gd name="connsiteY367" fmla="*/ 252928 h 689379"/>
                <a:gd name="connsiteX368" fmla="*/ 20267 w 3024845"/>
                <a:gd name="connsiteY368" fmla="*/ 252928 h 689379"/>
                <a:gd name="connsiteX369" fmla="*/ 20774 w 3024845"/>
                <a:gd name="connsiteY369" fmla="*/ 251847 h 689379"/>
                <a:gd name="connsiteX370" fmla="*/ 24320 w 3024845"/>
                <a:gd name="connsiteY370" fmla="*/ 244281 h 689379"/>
                <a:gd name="connsiteX371" fmla="*/ 26094 w 3024845"/>
                <a:gd name="connsiteY371" fmla="*/ 244551 h 689379"/>
                <a:gd name="connsiteX372" fmla="*/ 38507 w 3024845"/>
                <a:gd name="connsiteY372" fmla="*/ 246442 h 689379"/>
                <a:gd name="connsiteX373" fmla="*/ 39014 w 3024845"/>
                <a:gd name="connsiteY373" fmla="*/ 247794 h 689379"/>
                <a:gd name="connsiteX374" fmla="*/ 42560 w 3024845"/>
                <a:gd name="connsiteY374" fmla="*/ 257251 h 689379"/>
                <a:gd name="connsiteX375" fmla="*/ 68907 w 3024845"/>
                <a:gd name="connsiteY375" fmla="*/ 259413 h 689379"/>
                <a:gd name="connsiteX376" fmla="*/ 68907 w 3024845"/>
                <a:gd name="connsiteY376" fmla="*/ 136192 h 689379"/>
                <a:gd name="connsiteX377" fmla="*/ 70934 w 3024845"/>
                <a:gd name="connsiteY377" fmla="*/ 136192 h 689379"/>
                <a:gd name="connsiteX378" fmla="*/ 85121 w 3024845"/>
                <a:gd name="connsiteY378" fmla="*/ 136192 h 689379"/>
                <a:gd name="connsiteX379" fmla="*/ 85121 w 3024845"/>
                <a:gd name="connsiteY379" fmla="*/ 0 h 689379"/>
                <a:gd name="connsiteX380" fmla="*/ 86894 w 3024845"/>
                <a:gd name="connsiteY380" fmla="*/ 0 h 689379"/>
                <a:gd name="connsiteX381" fmla="*/ 99308 w 3024845"/>
                <a:gd name="connsiteY381" fmla="*/ 0 h 689379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3024845 w 3024845"/>
                <a:gd name="connsiteY364" fmla="*/ 689379 h 689379"/>
                <a:gd name="connsiteX365" fmla="*/ 2054 w 3024845"/>
                <a:gd name="connsiteY365" fmla="*/ 687046 h 689379"/>
                <a:gd name="connsiteX366" fmla="*/ 0 w 3024845"/>
                <a:gd name="connsiteY366" fmla="*/ 252928 h 689379"/>
                <a:gd name="connsiteX367" fmla="*/ 20267 w 3024845"/>
                <a:gd name="connsiteY367" fmla="*/ 252928 h 689379"/>
                <a:gd name="connsiteX368" fmla="*/ 20774 w 3024845"/>
                <a:gd name="connsiteY368" fmla="*/ 251847 h 689379"/>
                <a:gd name="connsiteX369" fmla="*/ 24320 w 3024845"/>
                <a:gd name="connsiteY369" fmla="*/ 244281 h 689379"/>
                <a:gd name="connsiteX370" fmla="*/ 26094 w 3024845"/>
                <a:gd name="connsiteY370" fmla="*/ 244551 h 689379"/>
                <a:gd name="connsiteX371" fmla="*/ 38507 w 3024845"/>
                <a:gd name="connsiteY371" fmla="*/ 246442 h 689379"/>
                <a:gd name="connsiteX372" fmla="*/ 39014 w 3024845"/>
                <a:gd name="connsiteY372" fmla="*/ 247794 h 689379"/>
                <a:gd name="connsiteX373" fmla="*/ 42560 w 3024845"/>
                <a:gd name="connsiteY373" fmla="*/ 257251 h 689379"/>
                <a:gd name="connsiteX374" fmla="*/ 68907 w 3024845"/>
                <a:gd name="connsiteY374" fmla="*/ 259413 h 689379"/>
                <a:gd name="connsiteX375" fmla="*/ 68907 w 3024845"/>
                <a:gd name="connsiteY375" fmla="*/ 136192 h 689379"/>
                <a:gd name="connsiteX376" fmla="*/ 70934 w 3024845"/>
                <a:gd name="connsiteY376" fmla="*/ 136192 h 689379"/>
                <a:gd name="connsiteX377" fmla="*/ 85121 w 3024845"/>
                <a:gd name="connsiteY377" fmla="*/ 136192 h 689379"/>
                <a:gd name="connsiteX378" fmla="*/ 85121 w 3024845"/>
                <a:gd name="connsiteY378" fmla="*/ 0 h 689379"/>
                <a:gd name="connsiteX379" fmla="*/ 86894 w 3024845"/>
                <a:gd name="connsiteY379" fmla="*/ 0 h 689379"/>
                <a:gd name="connsiteX380" fmla="*/ 99308 w 3024845"/>
                <a:gd name="connsiteY380" fmla="*/ 0 h 689379"/>
                <a:gd name="connsiteX0" fmla="*/ 99308 w 2961438"/>
                <a:gd name="connsiteY0" fmla="*/ 0 h 689379"/>
                <a:gd name="connsiteX1" fmla="*/ 220909 w 2961438"/>
                <a:gd name="connsiteY1" fmla="*/ 0 h 689379"/>
                <a:gd name="connsiteX2" fmla="*/ 223189 w 2961438"/>
                <a:gd name="connsiteY2" fmla="*/ 0 h 689379"/>
                <a:gd name="connsiteX3" fmla="*/ 239150 w 2961438"/>
                <a:gd name="connsiteY3" fmla="*/ 0 h 689379"/>
                <a:gd name="connsiteX4" fmla="*/ 239150 w 2961438"/>
                <a:gd name="connsiteY4" fmla="*/ 140515 h 689379"/>
                <a:gd name="connsiteX5" fmla="*/ 240670 w 2961438"/>
                <a:gd name="connsiteY5" fmla="*/ 140245 h 689379"/>
                <a:gd name="connsiteX6" fmla="*/ 251310 w 2961438"/>
                <a:gd name="connsiteY6" fmla="*/ 138354 h 689379"/>
                <a:gd name="connsiteX7" fmla="*/ 249283 w 2961438"/>
                <a:gd name="connsiteY7" fmla="*/ 226986 h 689379"/>
                <a:gd name="connsiteX8" fmla="*/ 250803 w 2961438"/>
                <a:gd name="connsiteY8" fmla="*/ 227257 h 689379"/>
                <a:gd name="connsiteX9" fmla="*/ 261443 w 2961438"/>
                <a:gd name="connsiteY9" fmla="*/ 229148 h 689379"/>
                <a:gd name="connsiteX10" fmla="*/ 261696 w 2961438"/>
                <a:gd name="connsiteY10" fmla="*/ 229959 h 689379"/>
                <a:gd name="connsiteX11" fmla="*/ 263470 w 2961438"/>
                <a:gd name="connsiteY11" fmla="*/ 235634 h 689379"/>
                <a:gd name="connsiteX12" fmla="*/ 264230 w 2961438"/>
                <a:gd name="connsiteY12" fmla="*/ 233202 h 689379"/>
                <a:gd name="connsiteX13" fmla="*/ 269550 w 2961438"/>
                <a:gd name="connsiteY13" fmla="*/ 216178 h 689379"/>
                <a:gd name="connsiteX14" fmla="*/ 271323 w 2961438"/>
                <a:gd name="connsiteY14" fmla="*/ 216178 h 689379"/>
                <a:gd name="connsiteX15" fmla="*/ 283737 w 2961438"/>
                <a:gd name="connsiteY15" fmla="*/ 216178 h 689379"/>
                <a:gd name="connsiteX16" fmla="*/ 283737 w 2961438"/>
                <a:gd name="connsiteY16" fmla="*/ 248604 h 689379"/>
                <a:gd name="connsiteX17" fmla="*/ 284750 w 2961438"/>
                <a:gd name="connsiteY17" fmla="*/ 249145 h 689379"/>
                <a:gd name="connsiteX18" fmla="*/ 291844 w 2961438"/>
                <a:gd name="connsiteY18" fmla="*/ 252928 h 689379"/>
                <a:gd name="connsiteX19" fmla="*/ 291844 w 2961438"/>
                <a:gd name="connsiteY19" fmla="*/ 254279 h 689379"/>
                <a:gd name="connsiteX20" fmla="*/ 291844 w 2961438"/>
                <a:gd name="connsiteY20" fmla="*/ 263737 h 689379"/>
                <a:gd name="connsiteX21" fmla="*/ 336431 w 2961438"/>
                <a:gd name="connsiteY21" fmla="*/ 263737 h 689379"/>
                <a:gd name="connsiteX22" fmla="*/ 336431 w 2961438"/>
                <a:gd name="connsiteY22" fmla="*/ 264818 h 689379"/>
                <a:gd name="connsiteX23" fmla="*/ 336431 w 2961438"/>
                <a:gd name="connsiteY23" fmla="*/ 272384 h 689379"/>
                <a:gd name="connsiteX24" fmla="*/ 338457 w 2961438"/>
                <a:gd name="connsiteY24" fmla="*/ 272384 h 689379"/>
                <a:gd name="connsiteX25" fmla="*/ 352644 w 2961438"/>
                <a:gd name="connsiteY25" fmla="*/ 272384 h 689379"/>
                <a:gd name="connsiteX26" fmla="*/ 352644 w 2961438"/>
                <a:gd name="connsiteY26" fmla="*/ 242119 h 689379"/>
                <a:gd name="connsiteX27" fmla="*/ 397231 w 2961438"/>
                <a:gd name="connsiteY27" fmla="*/ 242119 h 689379"/>
                <a:gd name="connsiteX28" fmla="*/ 397231 w 2961438"/>
                <a:gd name="connsiteY28" fmla="*/ 240768 h 689379"/>
                <a:gd name="connsiteX29" fmla="*/ 397231 w 2961438"/>
                <a:gd name="connsiteY29" fmla="*/ 231310 h 689379"/>
                <a:gd name="connsiteX30" fmla="*/ 398245 w 2961438"/>
                <a:gd name="connsiteY30" fmla="*/ 231310 h 689379"/>
                <a:gd name="connsiteX31" fmla="*/ 405338 w 2961438"/>
                <a:gd name="connsiteY31" fmla="*/ 231310 h 689379"/>
                <a:gd name="connsiteX32" fmla="*/ 405338 w 2961438"/>
                <a:gd name="connsiteY32" fmla="*/ 229419 h 689379"/>
                <a:gd name="connsiteX33" fmla="*/ 405338 w 2961438"/>
                <a:gd name="connsiteY33" fmla="*/ 216178 h 689379"/>
                <a:gd name="connsiteX34" fmla="*/ 406098 w 2961438"/>
                <a:gd name="connsiteY34" fmla="*/ 216178 h 689379"/>
                <a:gd name="connsiteX35" fmla="*/ 411418 w 2961438"/>
                <a:gd name="connsiteY35" fmla="*/ 216178 h 689379"/>
                <a:gd name="connsiteX36" fmla="*/ 411418 w 2961438"/>
                <a:gd name="connsiteY36" fmla="*/ 215097 h 689379"/>
                <a:gd name="connsiteX37" fmla="*/ 411418 w 2961438"/>
                <a:gd name="connsiteY37" fmla="*/ 207530 h 689379"/>
                <a:gd name="connsiteX38" fmla="*/ 413445 w 2961438"/>
                <a:gd name="connsiteY38" fmla="*/ 207530 h 689379"/>
                <a:gd name="connsiteX39" fmla="*/ 427632 w 2961438"/>
                <a:gd name="connsiteY39" fmla="*/ 207530 h 689379"/>
                <a:gd name="connsiteX40" fmla="*/ 427632 w 2961438"/>
                <a:gd name="connsiteY40" fmla="*/ 208611 h 689379"/>
                <a:gd name="connsiteX41" fmla="*/ 427632 w 2961438"/>
                <a:gd name="connsiteY41" fmla="*/ 216178 h 689379"/>
                <a:gd name="connsiteX42" fmla="*/ 449925 w 2961438"/>
                <a:gd name="connsiteY42" fmla="*/ 216178 h 689379"/>
                <a:gd name="connsiteX43" fmla="*/ 449925 w 2961438"/>
                <a:gd name="connsiteY43" fmla="*/ 214286 h 689379"/>
                <a:gd name="connsiteX44" fmla="*/ 449925 w 2961438"/>
                <a:gd name="connsiteY44" fmla="*/ 201045 h 689379"/>
                <a:gd name="connsiteX45" fmla="*/ 451699 w 2961438"/>
                <a:gd name="connsiteY45" fmla="*/ 201045 h 689379"/>
                <a:gd name="connsiteX46" fmla="*/ 464112 w 2961438"/>
                <a:gd name="connsiteY46" fmla="*/ 201045 h 689379"/>
                <a:gd name="connsiteX47" fmla="*/ 464112 w 2961438"/>
                <a:gd name="connsiteY47" fmla="*/ 224825 h 689379"/>
                <a:gd name="connsiteX48" fmla="*/ 465126 w 2961438"/>
                <a:gd name="connsiteY48" fmla="*/ 224825 h 689379"/>
                <a:gd name="connsiteX49" fmla="*/ 472219 w 2961438"/>
                <a:gd name="connsiteY49" fmla="*/ 224825 h 689379"/>
                <a:gd name="connsiteX50" fmla="*/ 472219 w 2961438"/>
                <a:gd name="connsiteY50" fmla="*/ 223744 h 689379"/>
                <a:gd name="connsiteX51" fmla="*/ 472219 w 2961438"/>
                <a:gd name="connsiteY51" fmla="*/ 216178 h 689379"/>
                <a:gd name="connsiteX52" fmla="*/ 473992 w 2961438"/>
                <a:gd name="connsiteY52" fmla="*/ 216178 h 689379"/>
                <a:gd name="connsiteX53" fmla="*/ 486406 w 2961438"/>
                <a:gd name="connsiteY53" fmla="*/ 216178 h 689379"/>
                <a:gd name="connsiteX54" fmla="*/ 486406 w 2961438"/>
                <a:gd name="connsiteY54" fmla="*/ 242119 h 689379"/>
                <a:gd name="connsiteX55" fmla="*/ 488433 w 2961438"/>
                <a:gd name="connsiteY55" fmla="*/ 242119 h 689379"/>
                <a:gd name="connsiteX56" fmla="*/ 502619 w 2961438"/>
                <a:gd name="connsiteY56" fmla="*/ 242119 h 689379"/>
                <a:gd name="connsiteX57" fmla="*/ 502619 w 2961438"/>
                <a:gd name="connsiteY57" fmla="*/ 243740 h 689379"/>
                <a:gd name="connsiteX58" fmla="*/ 502619 w 2961438"/>
                <a:gd name="connsiteY58" fmla="*/ 255090 h 689379"/>
                <a:gd name="connsiteX59" fmla="*/ 503379 w 2961438"/>
                <a:gd name="connsiteY59" fmla="*/ 255090 h 689379"/>
                <a:gd name="connsiteX60" fmla="*/ 508700 w 2961438"/>
                <a:gd name="connsiteY60" fmla="*/ 255090 h 689379"/>
                <a:gd name="connsiteX61" fmla="*/ 508700 w 2961438"/>
                <a:gd name="connsiteY61" fmla="*/ 254279 h 689379"/>
                <a:gd name="connsiteX62" fmla="*/ 508700 w 2961438"/>
                <a:gd name="connsiteY62" fmla="*/ 248604 h 689379"/>
                <a:gd name="connsiteX63" fmla="*/ 539100 w 2961438"/>
                <a:gd name="connsiteY63" fmla="*/ 248604 h 689379"/>
                <a:gd name="connsiteX64" fmla="*/ 539100 w 2961438"/>
                <a:gd name="connsiteY64" fmla="*/ 272384 h 689379"/>
                <a:gd name="connsiteX65" fmla="*/ 540113 w 2961438"/>
                <a:gd name="connsiteY65" fmla="*/ 272384 h 689379"/>
                <a:gd name="connsiteX66" fmla="*/ 547207 w 2961438"/>
                <a:gd name="connsiteY66" fmla="*/ 272384 h 689379"/>
                <a:gd name="connsiteX67" fmla="*/ 547207 w 2961438"/>
                <a:gd name="connsiteY67" fmla="*/ 273465 h 689379"/>
                <a:gd name="connsiteX68" fmla="*/ 547207 w 2961438"/>
                <a:gd name="connsiteY68" fmla="*/ 281031 h 689379"/>
                <a:gd name="connsiteX69" fmla="*/ 547967 w 2961438"/>
                <a:gd name="connsiteY69" fmla="*/ 281031 h 689379"/>
                <a:gd name="connsiteX70" fmla="*/ 553287 w 2961438"/>
                <a:gd name="connsiteY70" fmla="*/ 281031 h 689379"/>
                <a:gd name="connsiteX71" fmla="*/ 553287 w 2961438"/>
                <a:gd name="connsiteY71" fmla="*/ 278869 h 689379"/>
                <a:gd name="connsiteX72" fmla="*/ 553287 w 2961438"/>
                <a:gd name="connsiteY72" fmla="*/ 263737 h 689379"/>
                <a:gd name="connsiteX73" fmla="*/ 554300 w 2961438"/>
                <a:gd name="connsiteY73" fmla="*/ 263737 h 689379"/>
                <a:gd name="connsiteX74" fmla="*/ 561394 w 2961438"/>
                <a:gd name="connsiteY74" fmla="*/ 263737 h 689379"/>
                <a:gd name="connsiteX75" fmla="*/ 561394 w 2961438"/>
                <a:gd name="connsiteY75" fmla="*/ 264818 h 689379"/>
                <a:gd name="connsiteX76" fmla="*/ 561394 w 2961438"/>
                <a:gd name="connsiteY76" fmla="*/ 272384 h 689379"/>
                <a:gd name="connsiteX77" fmla="*/ 566714 w 2961438"/>
                <a:gd name="connsiteY77" fmla="*/ 270391 h 689379"/>
                <a:gd name="connsiteX78" fmla="*/ 567474 w 2961438"/>
                <a:gd name="connsiteY78" fmla="*/ 269411 h 689379"/>
                <a:gd name="connsiteX79" fmla="*/ 567474 w 2961438"/>
                <a:gd name="connsiteY79" fmla="*/ 263737 h 689379"/>
                <a:gd name="connsiteX80" fmla="*/ 605981 w 2961438"/>
                <a:gd name="connsiteY80" fmla="*/ 263737 h 689379"/>
                <a:gd name="connsiteX81" fmla="*/ 605981 w 2961438"/>
                <a:gd name="connsiteY81" fmla="*/ 287516 h 689379"/>
                <a:gd name="connsiteX82" fmla="*/ 608007 w 2961438"/>
                <a:gd name="connsiteY82" fmla="*/ 287516 h 689379"/>
                <a:gd name="connsiteX83" fmla="*/ 622194 w 2961438"/>
                <a:gd name="connsiteY83" fmla="*/ 287516 h 689379"/>
                <a:gd name="connsiteX84" fmla="*/ 622194 w 2961438"/>
                <a:gd name="connsiteY84" fmla="*/ 288597 h 689379"/>
                <a:gd name="connsiteX85" fmla="*/ 622194 w 2961438"/>
                <a:gd name="connsiteY85" fmla="*/ 296163 h 689379"/>
                <a:gd name="connsiteX86" fmla="*/ 623968 w 2961438"/>
                <a:gd name="connsiteY86" fmla="*/ 296163 h 689379"/>
                <a:gd name="connsiteX87" fmla="*/ 636381 w 2961438"/>
                <a:gd name="connsiteY87" fmla="*/ 296163 h 689379"/>
                <a:gd name="connsiteX88" fmla="*/ 636381 w 2961438"/>
                <a:gd name="connsiteY88" fmla="*/ 272384 h 689379"/>
                <a:gd name="connsiteX89" fmla="*/ 637394 w 2961438"/>
                <a:gd name="connsiteY89" fmla="*/ 272384 h 689379"/>
                <a:gd name="connsiteX90" fmla="*/ 644488 w 2961438"/>
                <a:gd name="connsiteY90" fmla="*/ 272384 h 689379"/>
                <a:gd name="connsiteX91" fmla="*/ 644488 w 2961438"/>
                <a:gd name="connsiteY91" fmla="*/ 239957 h 689379"/>
                <a:gd name="connsiteX92" fmla="*/ 645501 w 2961438"/>
                <a:gd name="connsiteY92" fmla="*/ 239957 h 689379"/>
                <a:gd name="connsiteX93" fmla="*/ 652595 w 2961438"/>
                <a:gd name="connsiteY93" fmla="*/ 239957 h 689379"/>
                <a:gd name="connsiteX94" fmla="*/ 652595 w 2961438"/>
                <a:gd name="connsiteY94" fmla="*/ 238066 h 689379"/>
                <a:gd name="connsiteX95" fmla="*/ 652595 w 2961438"/>
                <a:gd name="connsiteY95" fmla="*/ 224825 h 689379"/>
                <a:gd name="connsiteX96" fmla="*/ 651328 w 2961438"/>
                <a:gd name="connsiteY96" fmla="*/ 223203 h 689379"/>
                <a:gd name="connsiteX97" fmla="*/ 656648 w 2961438"/>
                <a:gd name="connsiteY97" fmla="*/ 211854 h 689379"/>
                <a:gd name="connsiteX98" fmla="*/ 664755 w 2961438"/>
                <a:gd name="connsiteY98" fmla="*/ 239957 h 689379"/>
                <a:gd name="connsiteX99" fmla="*/ 665515 w 2961438"/>
                <a:gd name="connsiteY99" fmla="*/ 239957 h 689379"/>
                <a:gd name="connsiteX100" fmla="*/ 670835 w 2961438"/>
                <a:gd name="connsiteY100" fmla="*/ 239957 h 689379"/>
                <a:gd name="connsiteX101" fmla="*/ 670835 w 2961438"/>
                <a:gd name="connsiteY101" fmla="*/ 134030 h 689379"/>
                <a:gd name="connsiteX102" fmla="*/ 672355 w 2961438"/>
                <a:gd name="connsiteY102" fmla="*/ 134030 h 689379"/>
                <a:gd name="connsiteX103" fmla="*/ 682995 w 2961438"/>
                <a:gd name="connsiteY103" fmla="*/ 134030 h 689379"/>
                <a:gd name="connsiteX104" fmla="*/ 682995 w 2961438"/>
                <a:gd name="connsiteY104" fmla="*/ 86471 h 689379"/>
                <a:gd name="connsiteX105" fmla="*/ 709342 w 2961438"/>
                <a:gd name="connsiteY105" fmla="*/ 86471 h 689379"/>
                <a:gd name="connsiteX106" fmla="*/ 709342 w 2961438"/>
                <a:gd name="connsiteY106" fmla="*/ 64853 h 689379"/>
                <a:gd name="connsiteX107" fmla="*/ 743796 w 2961438"/>
                <a:gd name="connsiteY107" fmla="*/ 64853 h 689379"/>
                <a:gd name="connsiteX108" fmla="*/ 743796 w 2961438"/>
                <a:gd name="connsiteY108" fmla="*/ 67285 h 689379"/>
                <a:gd name="connsiteX109" fmla="*/ 743796 w 2961438"/>
                <a:gd name="connsiteY109" fmla="*/ 84309 h 689379"/>
                <a:gd name="connsiteX110" fmla="*/ 746076 w 2961438"/>
                <a:gd name="connsiteY110" fmla="*/ 84309 h 689379"/>
                <a:gd name="connsiteX111" fmla="*/ 762036 w 2961438"/>
                <a:gd name="connsiteY111" fmla="*/ 84309 h 689379"/>
                <a:gd name="connsiteX112" fmla="*/ 762036 w 2961438"/>
                <a:gd name="connsiteY112" fmla="*/ 131868 h 689379"/>
                <a:gd name="connsiteX113" fmla="*/ 763049 w 2961438"/>
                <a:gd name="connsiteY113" fmla="*/ 131868 h 689379"/>
                <a:gd name="connsiteX114" fmla="*/ 770143 w 2961438"/>
                <a:gd name="connsiteY114" fmla="*/ 131868 h 689379"/>
                <a:gd name="connsiteX115" fmla="*/ 784330 w 2961438"/>
                <a:gd name="connsiteY115" fmla="*/ 136192 h 689379"/>
                <a:gd name="connsiteX116" fmla="*/ 784330 w 2961438"/>
                <a:gd name="connsiteY116" fmla="*/ 175104 h 689379"/>
                <a:gd name="connsiteX117" fmla="*/ 785343 w 2961438"/>
                <a:gd name="connsiteY117" fmla="*/ 175104 h 689379"/>
                <a:gd name="connsiteX118" fmla="*/ 792436 w 2961438"/>
                <a:gd name="connsiteY118" fmla="*/ 175104 h 689379"/>
                <a:gd name="connsiteX119" fmla="*/ 792436 w 2961438"/>
                <a:gd name="connsiteY119" fmla="*/ 176725 h 689379"/>
                <a:gd name="connsiteX120" fmla="*/ 792436 w 2961438"/>
                <a:gd name="connsiteY120" fmla="*/ 188074 h 689379"/>
                <a:gd name="connsiteX121" fmla="*/ 794463 w 2961438"/>
                <a:gd name="connsiteY121" fmla="*/ 188074 h 689379"/>
                <a:gd name="connsiteX122" fmla="*/ 808650 w 2961438"/>
                <a:gd name="connsiteY122" fmla="*/ 188074 h 689379"/>
                <a:gd name="connsiteX123" fmla="*/ 814730 w 2961438"/>
                <a:gd name="connsiteY123" fmla="*/ 194560 h 689379"/>
                <a:gd name="connsiteX124" fmla="*/ 814730 w 2961438"/>
                <a:gd name="connsiteY124" fmla="*/ 216178 h 689379"/>
                <a:gd name="connsiteX125" fmla="*/ 817010 w 2961438"/>
                <a:gd name="connsiteY125" fmla="*/ 216178 h 689379"/>
                <a:gd name="connsiteX126" fmla="*/ 832970 w 2961438"/>
                <a:gd name="connsiteY126" fmla="*/ 216178 h 689379"/>
                <a:gd name="connsiteX127" fmla="*/ 832970 w 2961438"/>
                <a:gd name="connsiteY127" fmla="*/ 217258 h 689379"/>
                <a:gd name="connsiteX128" fmla="*/ 832970 w 2961438"/>
                <a:gd name="connsiteY128" fmla="*/ 224825 h 689379"/>
                <a:gd name="connsiteX129" fmla="*/ 834237 w 2961438"/>
                <a:gd name="connsiteY129" fmla="*/ 224825 h 689379"/>
                <a:gd name="connsiteX130" fmla="*/ 843104 w 2961438"/>
                <a:gd name="connsiteY130" fmla="*/ 224825 h 689379"/>
                <a:gd name="connsiteX131" fmla="*/ 843104 w 2961438"/>
                <a:gd name="connsiteY131" fmla="*/ 226986 h 689379"/>
                <a:gd name="connsiteX132" fmla="*/ 843104 w 2961438"/>
                <a:gd name="connsiteY132" fmla="*/ 242119 h 689379"/>
                <a:gd name="connsiteX133" fmla="*/ 847157 w 2961438"/>
                <a:gd name="connsiteY133" fmla="*/ 240227 h 689379"/>
                <a:gd name="connsiteX134" fmla="*/ 847157 w 2961438"/>
                <a:gd name="connsiteY134" fmla="*/ 226986 h 689379"/>
                <a:gd name="connsiteX135" fmla="*/ 848170 w 2961438"/>
                <a:gd name="connsiteY135" fmla="*/ 226986 h 689379"/>
                <a:gd name="connsiteX136" fmla="*/ 855264 w 2961438"/>
                <a:gd name="connsiteY136" fmla="*/ 226986 h 689379"/>
                <a:gd name="connsiteX137" fmla="*/ 855264 w 2961438"/>
                <a:gd name="connsiteY137" fmla="*/ 228608 h 689379"/>
                <a:gd name="connsiteX138" fmla="*/ 855264 w 2961438"/>
                <a:gd name="connsiteY138" fmla="*/ 239957 h 689379"/>
                <a:gd name="connsiteX139" fmla="*/ 856024 w 2961438"/>
                <a:gd name="connsiteY139" fmla="*/ 239957 h 689379"/>
                <a:gd name="connsiteX140" fmla="*/ 861344 w 2961438"/>
                <a:gd name="connsiteY140" fmla="*/ 239957 h 689379"/>
                <a:gd name="connsiteX141" fmla="*/ 909984 w 2961438"/>
                <a:gd name="connsiteY141" fmla="*/ 235634 h 689379"/>
                <a:gd name="connsiteX142" fmla="*/ 909984 w 2961438"/>
                <a:gd name="connsiteY142" fmla="*/ 236985 h 689379"/>
                <a:gd name="connsiteX143" fmla="*/ 909984 w 2961438"/>
                <a:gd name="connsiteY143" fmla="*/ 246442 h 689379"/>
                <a:gd name="connsiteX144" fmla="*/ 910744 w 2961438"/>
                <a:gd name="connsiteY144" fmla="*/ 246442 h 689379"/>
                <a:gd name="connsiteX145" fmla="*/ 916065 w 2961438"/>
                <a:gd name="connsiteY145" fmla="*/ 246442 h 689379"/>
                <a:gd name="connsiteX146" fmla="*/ 916065 w 2961438"/>
                <a:gd name="connsiteY146" fmla="*/ 248604 h 689379"/>
                <a:gd name="connsiteX147" fmla="*/ 916065 w 2961438"/>
                <a:gd name="connsiteY147" fmla="*/ 263737 h 689379"/>
                <a:gd name="connsiteX148" fmla="*/ 918091 w 2961438"/>
                <a:gd name="connsiteY148" fmla="*/ 262386 h 689379"/>
                <a:gd name="connsiteX149" fmla="*/ 932278 w 2961438"/>
                <a:gd name="connsiteY149" fmla="*/ 252928 h 689379"/>
                <a:gd name="connsiteX150" fmla="*/ 938358 w 2961438"/>
                <a:gd name="connsiteY150" fmla="*/ 211854 h 689379"/>
                <a:gd name="connsiteX151" fmla="*/ 939118 w 2961438"/>
                <a:gd name="connsiteY151" fmla="*/ 211584 h 689379"/>
                <a:gd name="connsiteX152" fmla="*/ 944438 w 2961438"/>
                <a:gd name="connsiteY152" fmla="*/ 209692 h 689379"/>
                <a:gd name="connsiteX153" fmla="*/ 946465 w 2961438"/>
                <a:gd name="connsiteY153" fmla="*/ 140515 h 689379"/>
                <a:gd name="connsiteX154" fmla="*/ 948492 w 2961438"/>
                <a:gd name="connsiteY154" fmla="*/ 209692 h 689379"/>
                <a:gd name="connsiteX155" fmla="*/ 949252 w 2961438"/>
                <a:gd name="connsiteY155" fmla="*/ 209962 h 689379"/>
                <a:gd name="connsiteX156" fmla="*/ 954572 w 2961438"/>
                <a:gd name="connsiteY156" fmla="*/ 211854 h 689379"/>
                <a:gd name="connsiteX157" fmla="*/ 954572 w 2961438"/>
                <a:gd name="connsiteY157" fmla="*/ 125383 h 689379"/>
                <a:gd name="connsiteX158" fmla="*/ 958625 w 2961438"/>
                <a:gd name="connsiteY158" fmla="*/ 92956 h 689379"/>
                <a:gd name="connsiteX159" fmla="*/ 997132 w 2961438"/>
                <a:gd name="connsiteY159" fmla="*/ 92956 h 689379"/>
                <a:gd name="connsiteX160" fmla="*/ 997132 w 2961438"/>
                <a:gd name="connsiteY160" fmla="*/ 125383 h 689379"/>
                <a:gd name="connsiteX161" fmla="*/ 997892 w 2961438"/>
                <a:gd name="connsiteY161" fmla="*/ 125383 h 689379"/>
                <a:gd name="connsiteX162" fmla="*/ 1003212 w 2961438"/>
                <a:gd name="connsiteY162" fmla="*/ 125383 h 689379"/>
                <a:gd name="connsiteX163" fmla="*/ 1003212 w 2961438"/>
                <a:gd name="connsiteY163" fmla="*/ 43235 h 689379"/>
                <a:gd name="connsiteX164" fmla="*/ 1004986 w 2961438"/>
                <a:gd name="connsiteY164" fmla="*/ 43235 h 689379"/>
                <a:gd name="connsiteX165" fmla="*/ 1017399 w 2961438"/>
                <a:gd name="connsiteY165" fmla="*/ 43235 h 689379"/>
                <a:gd name="connsiteX166" fmla="*/ 1017399 w 2961438"/>
                <a:gd name="connsiteY166" fmla="*/ 41344 h 689379"/>
                <a:gd name="connsiteX167" fmla="*/ 1017399 w 2961438"/>
                <a:gd name="connsiteY167" fmla="*/ 28103 h 689379"/>
                <a:gd name="connsiteX168" fmla="*/ 1039693 w 2961438"/>
                <a:gd name="connsiteY168" fmla="*/ 28103 h 689379"/>
                <a:gd name="connsiteX169" fmla="*/ 1039693 w 2961438"/>
                <a:gd name="connsiteY169" fmla="*/ 27022 h 689379"/>
                <a:gd name="connsiteX170" fmla="*/ 1039693 w 2961438"/>
                <a:gd name="connsiteY170" fmla="*/ 19456 h 689379"/>
                <a:gd name="connsiteX171" fmla="*/ 1041466 w 2961438"/>
                <a:gd name="connsiteY171" fmla="*/ 19456 h 689379"/>
                <a:gd name="connsiteX172" fmla="*/ 1053880 w 2961438"/>
                <a:gd name="connsiteY172" fmla="*/ 19456 h 689379"/>
                <a:gd name="connsiteX173" fmla="*/ 1053880 w 2961438"/>
                <a:gd name="connsiteY173" fmla="*/ 20537 h 689379"/>
                <a:gd name="connsiteX174" fmla="*/ 1053880 w 2961438"/>
                <a:gd name="connsiteY174" fmla="*/ 28103 h 689379"/>
                <a:gd name="connsiteX175" fmla="*/ 1054640 w 2961438"/>
                <a:gd name="connsiteY175" fmla="*/ 28103 h 689379"/>
                <a:gd name="connsiteX176" fmla="*/ 1059960 w 2961438"/>
                <a:gd name="connsiteY176" fmla="*/ 28103 h 689379"/>
                <a:gd name="connsiteX177" fmla="*/ 1070093 w 2961438"/>
                <a:gd name="connsiteY177" fmla="*/ 23779 h 689379"/>
                <a:gd name="connsiteX178" fmla="*/ 1074146 w 2961438"/>
                <a:gd name="connsiteY178" fmla="*/ 27022 h 689379"/>
                <a:gd name="connsiteX179" fmla="*/ 1074146 w 2961438"/>
                <a:gd name="connsiteY179" fmla="*/ 19456 h 689379"/>
                <a:gd name="connsiteX180" fmla="*/ 1076426 w 2961438"/>
                <a:gd name="connsiteY180" fmla="*/ 19456 h 689379"/>
                <a:gd name="connsiteX181" fmla="*/ 1092387 w 2961438"/>
                <a:gd name="connsiteY181" fmla="*/ 19456 h 689379"/>
                <a:gd name="connsiteX182" fmla="*/ 1092387 w 2961438"/>
                <a:gd name="connsiteY182" fmla="*/ 20537 h 689379"/>
                <a:gd name="connsiteX183" fmla="*/ 1092387 w 2961438"/>
                <a:gd name="connsiteY183" fmla="*/ 28103 h 689379"/>
                <a:gd name="connsiteX184" fmla="*/ 1122787 w 2961438"/>
                <a:gd name="connsiteY184" fmla="*/ 28103 h 689379"/>
                <a:gd name="connsiteX185" fmla="*/ 1122787 w 2961438"/>
                <a:gd name="connsiteY185" fmla="*/ 29724 h 689379"/>
                <a:gd name="connsiteX186" fmla="*/ 1122787 w 2961438"/>
                <a:gd name="connsiteY186" fmla="*/ 41074 h 689379"/>
                <a:gd name="connsiteX187" fmla="*/ 1149134 w 2961438"/>
                <a:gd name="connsiteY187" fmla="*/ 41074 h 689379"/>
                <a:gd name="connsiteX188" fmla="*/ 1149134 w 2961438"/>
                <a:gd name="connsiteY188" fmla="*/ 71338 h 689379"/>
                <a:gd name="connsiteX189" fmla="*/ 1149894 w 2961438"/>
                <a:gd name="connsiteY189" fmla="*/ 71338 h 689379"/>
                <a:gd name="connsiteX190" fmla="*/ 1155214 w 2961438"/>
                <a:gd name="connsiteY190" fmla="*/ 71338 h 689379"/>
                <a:gd name="connsiteX191" fmla="*/ 1155214 w 2961438"/>
                <a:gd name="connsiteY191" fmla="*/ 72419 h 689379"/>
                <a:gd name="connsiteX192" fmla="*/ 1155214 w 2961438"/>
                <a:gd name="connsiteY192" fmla="*/ 79986 h 689379"/>
                <a:gd name="connsiteX193" fmla="*/ 1159268 w 2961438"/>
                <a:gd name="connsiteY193" fmla="*/ 110250 h 689379"/>
                <a:gd name="connsiteX194" fmla="*/ 1160028 w 2961438"/>
                <a:gd name="connsiteY194" fmla="*/ 110250 h 689379"/>
                <a:gd name="connsiteX195" fmla="*/ 1165348 w 2961438"/>
                <a:gd name="connsiteY195" fmla="*/ 110250 h 689379"/>
                <a:gd name="connsiteX196" fmla="*/ 1165348 w 2961438"/>
                <a:gd name="connsiteY196" fmla="*/ 111061 h 689379"/>
                <a:gd name="connsiteX197" fmla="*/ 1165348 w 2961438"/>
                <a:gd name="connsiteY197" fmla="*/ 116736 h 689379"/>
                <a:gd name="connsiteX198" fmla="*/ 1166361 w 2961438"/>
                <a:gd name="connsiteY198" fmla="*/ 116736 h 689379"/>
                <a:gd name="connsiteX199" fmla="*/ 1173454 w 2961438"/>
                <a:gd name="connsiteY199" fmla="*/ 116736 h 689379"/>
                <a:gd name="connsiteX200" fmla="*/ 1173454 w 2961438"/>
                <a:gd name="connsiteY200" fmla="*/ 147001 h 689379"/>
                <a:gd name="connsiteX201" fmla="*/ 1175481 w 2961438"/>
                <a:gd name="connsiteY201" fmla="*/ 147001 h 689379"/>
                <a:gd name="connsiteX202" fmla="*/ 1189668 w 2961438"/>
                <a:gd name="connsiteY202" fmla="*/ 147001 h 689379"/>
                <a:gd name="connsiteX203" fmla="*/ 1189668 w 2961438"/>
                <a:gd name="connsiteY203" fmla="*/ 170780 h 689379"/>
                <a:gd name="connsiteX204" fmla="*/ 1191695 w 2961438"/>
                <a:gd name="connsiteY204" fmla="*/ 172401 h 689379"/>
                <a:gd name="connsiteX205" fmla="*/ 1191695 w 2961438"/>
                <a:gd name="connsiteY205" fmla="*/ 183751 h 689379"/>
                <a:gd name="connsiteX206" fmla="*/ 1192455 w 2961438"/>
                <a:gd name="connsiteY206" fmla="*/ 183751 h 689379"/>
                <a:gd name="connsiteX207" fmla="*/ 1197775 w 2961438"/>
                <a:gd name="connsiteY207" fmla="*/ 183751 h 689379"/>
                <a:gd name="connsiteX208" fmla="*/ 1197775 w 2961438"/>
                <a:gd name="connsiteY208" fmla="*/ 207530 h 689379"/>
                <a:gd name="connsiteX209" fmla="*/ 1199041 w 2961438"/>
                <a:gd name="connsiteY209" fmla="*/ 207530 h 689379"/>
                <a:gd name="connsiteX210" fmla="*/ 1207908 w 2961438"/>
                <a:gd name="connsiteY210" fmla="*/ 207530 h 689379"/>
                <a:gd name="connsiteX211" fmla="*/ 1209935 w 2961438"/>
                <a:gd name="connsiteY211" fmla="*/ 211584 h 689379"/>
                <a:gd name="connsiteX212" fmla="*/ 1209935 w 2961438"/>
                <a:gd name="connsiteY212" fmla="*/ 224825 h 689379"/>
                <a:gd name="connsiteX213" fmla="*/ 1211455 w 2961438"/>
                <a:gd name="connsiteY213" fmla="*/ 222933 h 689379"/>
                <a:gd name="connsiteX214" fmla="*/ 1222095 w 2961438"/>
                <a:gd name="connsiteY214" fmla="*/ 209692 h 689379"/>
                <a:gd name="connsiteX215" fmla="*/ 1250469 w 2961438"/>
                <a:gd name="connsiteY215" fmla="*/ 209692 h 689379"/>
                <a:gd name="connsiteX216" fmla="*/ 1250469 w 2961438"/>
                <a:gd name="connsiteY216" fmla="*/ 296163 h 689379"/>
                <a:gd name="connsiteX217" fmla="*/ 1251229 w 2961438"/>
                <a:gd name="connsiteY217" fmla="*/ 296163 h 689379"/>
                <a:gd name="connsiteX218" fmla="*/ 1256549 w 2961438"/>
                <a:gd name="connsiteY218" fmla="*/ 296163 h 689379"/>
                <a:gd name="connsiteX219" fmla="*/ 1257309 w 2961438"/>
                <a:gd name="connsiteY219" fmla="*/ 294812 h 689379"/>
                <a:gd name="connsiteX220" fmla="*/ 1262629 w 2961438"/>
                <a:gd name="connsiteY220" fmla="*/ 285354 h 689379"/>
                <a:gd name="connsiteX221" fmla="*/ 1262629 w 2961438"/>
                <a:gd name="connsiteY221" fmla="*/ 287246 h 689379"/>
                <a:gd name="connsiteX222" fmla="*/ 1262629 w 2961438"/>
                <a:gd name="connsiteY222" fmla="*/ 300487 h 689379"/>
                <a:gd name="connsiteX223" fmla="*/ 1266682 w 2961438"/>
                <a:gd name="connsiteY223" fmla="*/ 255090 h 689379"/>
                <a:gd name="connsiteX224" fmla="*/ 1267442 w 2961438"/>
                <a:gd name="connsiteY224" fmla="*/ 255090 h 689379"/>
                <a:gd name="connsiteX225" fmla="*/ 1272762 w 2961438"/>
                <a:gd name="connsiteY225" fmla="*/ 255090 h 689379"/>
                <a:gd name="connsiteX226" fmla="*/ 1272762 w 2961438"/>
                <a:gd name="connsiteY226" fmla="*/ 190236 h 689379"/>
                <a:gd name="connsiteX227" fmla="*/ 1273776 w 2961438"/>
                <a:gd name="connsiteY227" fmla="*/ 190236 h 689379"/>
                <a:gd name="connsiteX228" fmla="*/ 1280869 w 2961438"/>
                <a:gd name="connsiteY228" fmla="*/ 190236 h 689379"/>
                <a:gd name="connsiteX229" fmla="*/ 1293029 w 2961438"/>
                <a:gd name="connsiteY229" fmla="*/ 147001 h 689379"/>
                <a:gd name="connsiteX230" fmla="*/ 1294296 w 2961438"/>
                <a:gd name="connsiteY230" fmla="*/ 147001 h 689379"/>
                <a:gd name="connsiteX231" fmla="*/ 1303163 w 2961438"/>
                <a:gd name="connsiteY231" fmla="*/ 147001 h 689379"/>
                <a:gd name="connsiteX232" fmla="*/ 1313296 w 2961438"/>
                <a:gd name="connsiteY232" fmla="*/ 190236 h 689379"/>
                <a:gd name="connsiteX233" fmla="*/ 1314309 w 2961438"/>
                <a:gd name="connsiteY233" fmla="*/ 190236 h 689379"/>
                <a:gd name="connsiteX234" fmla="*/ 1321403 w 2961438"/>
                <a:gd name="connsiteY234" fmla="*/ 190236 h 689379"/>
                <a:gd name="connsiteX235" fmla="*/ 1321403 w 2961438"/>
                <a:gd name="connsiteY235" fmla="*/ 229148 h 689379"/>
                <a:gd name="connsiteX236" fmla="*/ 1323176 w 2961438"/>
                <a:gd name="connsiteY236" fmla="*/ 229148 h 689379"/>
                <a:gd name="connsiteX237" fmla="*/ 1335590 w 2961438"/>
                <a:gd name="connsiteY237" fmla="*/ 229148 h 689379"/>
                <a:gd name="connsiteX238" fmla="*/ 1335590 w 2961438"/>
                <a:gd name="connsiteY238" fmla="*/ 231310 h 689379"/>
                <a:gd name="connsiteX239" fmla="*/ 1335590 w 2961438"/>
                <a:gd name="connsiteY239" fmla="*/ 246442 h 689379"/>
                <a:gd name="connsiteX240" fmla="*/ 1339643 w 2961438"/>
                <a:gd name="connsiteY240" fmla="*/ 244281 h 689379"/>
                <a:gd name="connsiteX241" fmla="*/ 1339643 w 2961438"/>
                <a:gd name="connsiteY241" fmla="*/ 229148 h 689379"/>
                <a:gd name="connsiteX242" fmla="*/ 1341163 w 2961438"/>
                <a:gd name="connsiteY242" fmla="*/ 229148 h 689379"/>
                <a:gd name="connsiteX243" fmla="*/ 1351803 w 2961438"/>
                <a:gd name="connsiteY243" fmla="*/ 229148 h 689379"/>
                <a:gd name="connsiteX244" fmla="*/ 1351803 w 2961438"/>
                <a:gd name="connsiteY244" fmla="*/ 230769 h 689379"/>
                <a:gd name="connsiteX245" fmla="*/ 1351803 w 2961438"/>
                <a:gd name="connsiteY245" fmla="*/ 242119 h 689379"/>
                <a:gd name="connsiteX246" fmla="*/ 1382204 w 2961438"/>
                <a:gd name="connsiteY246" fmla="*/ 242119 h 689379"/>
                <a:gd name="connsiteX247" fmla="*/ 1382204 w 2961438"/>
                <a:gd name="connsiteY247" fmla="*/ 205369 h 689379"/>
                <a:gd name="connsiteX248" fmla="*/ 1383470 w 2961438"/>
                <a:gd name="connsiteY248" fmla="*/ 205369 h 689379"/>
                <a:gd name="connsiteX249" fmla="*/ 1392337 w 2961438"/>
                <a:gd name="connsiteY249" fmla="*/ 205369 h 689379"/>
                <a:gd name="connsiteX250" fmla="*/ 1392337 w 2961438"/>
                <a:gd name="connsiteY250" fmla="*/ 226986 h 689379"/>
                <a:gd name="connsiteX251" fmla="*/ 1394364 w 2961438"/>
                <a:gd name="connsiteY251" fmla="*/ 194560 h 689379"/>
                <a:gd name="connsiteX252" fmla="*/ 1416657 w 2961438"/>
                <a:gd name="connsiteY252" fmla="*/ 194560 h 689379"/>
                <a:gd name="connsiteX253" fmla="*/ 1416657 w 2961438"/>
                <a:gd name="connsiteY253" fmla="*/ 192938 h 689379"/>
                <a:gd name="connsiteX254" fmla="*/ 1416657 w 2961438"/>
                <a:gd name="connsiteY254" fmla="*/ 181589 h 689379"/>
                <a:gd name="connsiteX255" fmla="*/ 1417417 w 2961438"/>
                <a:gd name="connsiteY255" fmla="*/ 181589 h 689379"/>
                <a:gd name="connsiteX256" fmla="*/ 1422737 w 2961438"/>
                <a:gd name="connsiteY256" fmla="*/ 181589 h 689379"/>
                <a:gd name="connsiteX257" fmla="*/ 1422737 w 2961438"/>
                <a:gd name="connsiteY257" fmla="*/ 179698 h 689379"/>
                <a:gd name="connsiteX258" fmla="*/ 1422737 w 2961438"/>
                <a:gd name="connsiteY258" fmla="*/ 166457 h 689379"/>
                <a:gd name="connsiteX259" fmla="*/ 1426791 w 2961438"/>
                <a:gd name="connsiteY259" fmla="*/ 172942 h 689379"/>
                <a:gd name="connsiteX260" fmla="*/ 1429071 w 2961438"/>
                <a:gd name="connsiteY260" fmla="*/ 172942 h 689379"/>
                <a:gd name="connsiteX261" fmla="*/ 1445031 w 2961438"/>
                <a:gd name="connsiteY261" fmla="*/ 172942 h 689379"/>
                <a:gd name="connsiteX262" fmla="*/ 1445031 w 2961438"/>
                <a:gd name="connsiteY262" fmla="*/ 172131 h 689379"/>
                <a:gd name="connsiteX263" fmla="*/ 1445031 w 2961438"/>
                <a:gd name="connsiteY263" fmla="*/ 166457 h 689379"/>
                <a:gd name="connsiteX264" fmla="*/ 1445791 w 2961438"/>
                <a:gd name="connsiteY264" fmla="*/ 166457 h 689379"/>
                <a:gd name="connsiteX265" fmla="*/ 1451111 w 2961438"/>
                <a:gd name="connsiteY265" fmla="*/ 166457 h 689379"/>
                <a:gd name="connsiteX266" fmla="*/ 1451111 w 2961438"/>
                <a:gd name="connsiteY266" fmla="*/ 167808 h 689379"/>
                <a:gd name="connsiteX267" fmla="*/ 1451111 w 2961438"/>
                <a:gd name="connsiteY267" fmla="*/ 177266 h 689379"/>
                <a:gd name="connsiteX268" fmla="*/ 1489618 w 2961438"/>
                <a:gd name="connsiteY268" fmla="*/ 177266 h 689379"/>
                <a:gd name="connsiteX269" fmla="*/ 1489618 w 2961438"/>
                <a:gd name="connsiteY269" fmla="*/ 315619 h 689379"/>
                <a:gd name="connsiteX270" fmla="*/ 1491138 w 2961438"/>
                <a:gd name="connsiteY270" fmla="*/ 315619 h 689379"/>
                <a:gd name="connsiteX271" fmla="*/ 1501778 w 2961438"/>
                <a:gd name="connsiteY271" fmla="*/ 315619 h 689379"/>
                <a:gd name="connsiteX272" fmla="*/ 1501778 w 2961438"/>
                <a:gd name="connsiteY272" fmla="*/ 302649 h 689379"/>
                <a:gd name="connsiteX273" fmla="*/ 1505832 w 2961438"/>
                <a:gd name="connsiteY273" fmla="*/ 302649 h 689379"/>
                <a:gd name="connsiteX274" fmla="*/ 1505832 w 2961438"/>
                <a:gd name="connsiteY274" fmla="*/ 315619 h 689379"/>
                <a:gd name="connsiteX275" fmla="*/ 1536232 w 2961438"/>
                <a:gd name="connsiteY275" fmla="*/ 315619 h 689379"/>
                <a:gd name="connsiteX276" fmla="*/ 1536232 w 2961438"/>
                <a:gd name="connsiteY276" fmla="*/ 285354 h 689379"/>
                <a:gd name="connsiteX277" fmla="*/ 1548392 w 2961438"/>
                <a:gd name="connsiteY277" fmla="*/ 285354 h 689379"/>
                <a:gd name="connsiteX278" fmla="*/ 1560552 w 2961438"/>
                <a:gd name="connsiteY278" fmla="*/ 283193 h 689379"/>
                <a:gd name="connsiteX279" fmla="*/ 1564606 w 2961438"/>
                <a:gd name="connsiteY279" fmla="*/ 285354 h 689379"/>
                <a:gd name="connsiteX280" fmla="*/ 1574739 w 2961438"/>
                <a:gd name="connsiteY280" fmla="*/ 285354 h 689379"/>
                <a:gd name="connsiteX281" fmla="*/ 1574739 w 2961438"/>
                <a:gd name="connsiteY281" fmla="*/ 315619 h 689379"/>
                <a:gd name="connsiteX282" fmla="*/ 1582846 w 2961438"/>
                <a:gd name="connsiteY282" fmla="*/ 315619 h 689379"/>
                <a:gd name="connsiteX283" fmla="*/ 1582846 w 2961438"/>
                <a:gd name="connsiteY283" fmla="*/ 332914 h 689379"/>
                <a:gd name="connsiteX284" fmla="*/ 1592182 w 2961438"/>
                <a:gd name="connsiteY284" fmla="*/ 333819 h 689379"/>
                <a:gd name="connsiteX285" fmla="*/ 1605140 w 2961438"/>
                <a:gd name="connsiteY285" fmla="*/ 333819 h 689379"/>
                <a:gd name="connsiteX286" fmla="*/ 1605140 w 2961438"/>
                <a:gd name="connsiteY286" fmla="*/ 317781 h 689379"/>
                <a:gd name="connsiteX287" fmla="*/ 1673096 w 2961438"/>
                <a:gd name="connsiteY287" fmla="*/ 317781 h 689379"/>
                <a:gd name="connsiteX288" fmla="*/ 1673096 w 2961438"/>
                <a:gd name="connsiteY288" fmla="*/ 232528 h 689379"/>
                <a:gd name="connsiteX289" fmla="*/ 1745104 w 2961438"/>
                <a:gd name="connsiteY289" fmla="*/ 232528 h 689379"/>
                <a:gd name="connsiteX290" fmla="*/ 1745104 w 2961438"/>
                <a:gd name="connsiteY290" fmla="*/ 311296 h 689379"/>
                <a:gd name="connsiteX291" fmla="*/ 1747008 w 2961438"/>
                <a:gd name="connsiteY291" fmla="*/ 311296 h 689379"/>
                <a:gd name="connsiteX292" fmla="*/ 1748250 w 2961438"/>
                <a:gd name="connsiteY292" fmla="*/ 333819 h 689379"/>
                <a:gd name="connsiteX293" fmla="*/ 1757926 w 2961438"/>
                <a:gd name="connsiteY293" fmla="*/ 333819 h 689379"/>
                <a:gd name="connsiteX294" fmla="*/ 1759168 w 2961438"/>
                <a:gd name="connsiteY294" fmla="*/ 311296 h 689379"/>
                <a:gd name="connsiteX295" fmla="*/ 1765248 w 2961438"/>
                <a:gd name="connsiteY295" fmla="*/ 311296 h 689379"/>
                <a:gd name="connsiteX296" fmla="*/ 1766490 w 2961438"/>
                <a:gd name="connsiteY296" fmla="*/ 333819 h 689379"/>
                <a:gd name="connsiteX297" fmla="*/ 1817112 w 2961438"/>
                <a:gd name="connsiteY297" fmla="*/ 333819 h 689379"/>
                <a:gd name="connsiteX298" fmla="*/ 1817112 w 2961438"/>
                <a:gd name="connsiteY298" fmla="*/ 170791 h 689379"/>
                <a:gd name="connsiteX299" fmla="*/ 2014439 w 2961438"/>
                <a:gd name="connsiteY299" fmla="*/ 170791 h 689379"/>
                <a:gd name="connsiteX300" fmla="*/ 2014439 w 2961438"/>
                <a:gd name="connsiteY300" fmla="*/ 333819 h 689379"/>
                <a:gd name="connsiteX301" fmla="*/ 2033136 w 2961438"/>
                <a:gd name="connsiteY301" fmla="*/ 333819 h 689379"/>
                <a:gd name="connsiteX302" fmla="*/ 2033136 w 2961438"/>
                <a:gd name="connsiteY302" fmla="*/ 251126 h 689379"/>
                <a:gd name="connsiteX303" fmla="*/ 2128256 w 2961438"/>
                <a:gd name="connsiteY303" fmla="*/ 251126 h 689379"/>
                <a:gd name="connsiteX304" fmla="*/ 2180720 w 2961438"/>
                <a:gd name="connsiteY304" fmla="*/ 185913 h 689379"/>
                <a:gd name="connsiteX305" fmla="*/ 2245574 w 2961438"/>
                <a:gd name="connsiteY305" fmla="*/ 185913 h 689379"/>
                <a:gd name="connsiteX306" fmla="*/ 2245574 w 2961438"/>
                <a:gd name="connsiteY306" fmla="*/ 261575 h 689379"/>
                <a:gd name="connsiteX307" fmla="*/ 2253681 w 2961438"/>
                <a:gd name="connsiteY307" fmla="*/ 261575 h 689379"/>
                <a:gd name="connsiteX308" fmla="*/ 2255708 w 2961438"/>
                <a:gd name="connsiteY308" fmla="*/ 255090 h 689379"/>
                <a:gd name="connsiteX309" fmla="*/ 2261788 w 2961438"/>
                <a:gd name="connsiteY309" fmla="*/ 255090 h 689379"/>
                <a:gd name="connsiteX310" fmla="*/ 2263815 w 2961438"/>
                <a:gd name="connsiteY310" fmla="*/ 263737 h 689379"/>
                <a:gd name="connsiteX311" fmla="*/ 2275975 w 2961438"/>
                <a:gd name="connsiteY311" fmla="*/ 263737 h 689379"/>
                <a:gd name="connsiteX312" fmla="*/ 2275975 w 2961438"/>
                <a:gd name="connsiteY312" fmla="*/ 257251 h 689379"/>
                <a:gd name="connsiteX313" fmla="*/ 2298268 w 2961438"/>
                <a:gd name="connsiteY313" fmla="*/ 257251 h 689379"/>
                <a:gd name="connsiteX314" fmla="*/ 2298268 w 2961438"/>
                <a:gd name="connsiteY314" fmla="*/ 263737 h 689379"/>
                <a:gd name="connsiteX315" fmla="*/ 2318535 w 2961438"/>
                <a:gd name="connsiteY315" fmla="*/ 263737 h 689379"/>
                <a:gd name="connsiteX316" fmla="*/ 2318535 w 2961438"/>
                <a:gd name="connsiteY316" fmla="*/ 309134 h 689379"/>
                <a:gd name="connsiteX317" fmla="*/ 2332722 w 2961438"/>
                <a:gd name="connsiteY317" fmla="*/ 309134 h 689379"/>
                <a:gd name="connsiteX318" fmla="*/ 2332722 w 2961438"/>
                <a:gd name="connsiteY318" fmla="*/ 296163 h 689379"/>
                <a:gd name="connsiteX319" fmla="*/ 2348936 w 2961438"/>
                <a:gd name="connsiteY319" fmla="*/ 296163 h 689379"/>
                <a:gd name="connsiteX320" fmla="*/ 2348936 w 2961438"/>
                <a:gd name="connsiteY320" fmla="*/ 116736 h 689379"/>
                <a:gd name="connsiteX321" fmla="*/ 2355016 w 2961438"/>
                <a:gd name="connsiteY321" fmla="*/ 110250 h 689379"/>
                <a:gd name="connsiteX322" fmla="*/ 2427977 w 2961438"/>
                <a:gd name="connsiteY322" fmla="*/ 110250 h 689379"/>
                <a:gd name="connsiteX323" fmla="*/ 2427977 w 2961438"/>
                <a:gd name="connsiteY323" fmla="*/ 118898 h 689379"/>
                <a:gd name="connsiteX324" fmla="*/ 2438110 w 2961438"/>
                <a:gd name="connsiteY324" fmla="*/ 118898 h 689379"/>
                <a:gd name="connsiteX325" fmla="*/ 2438110 w 2961438"/>
                <a:gd name="connsiteY325" fmla="*/ 233472 h 689379"/>
                <a:gd name="connsiteX326" fmla="*/ 2460404 w 2961438"/>
                <a:gd name="connsiteY326" fmla="*/ 233472 h 689379"/>
                <a:gd name="connsiteX327" fmla="*/ 2460404 w 2961438"/>
                <a:gd name="connsiteY327" fmla="*/ 166457 h 689379"/>
                <a:gd name="connsiteX328" fmla="*/ 2486751 w 2961438"/>
                <a:gd name="connsiteY328" fmla="*/ 166457 h 689379"/>
                <a:gd name="connsiteX329" fmla="*/ 2490804 w 2961438"/>
                <a:gd name="connsiteY329" fmla="*/ 162133 h 689379"/>
                <a:gd name="connsiteX330" fmla="*/ 2498911 w 2961438"/>
                <a:gd name="connsiteY330" fmla="*/ 162133 h 689379"/>
                <a:gd name="connsiteX331" fmla="*/ 2502964 w 2961438"/>
                <a:gd name="connsiteY331" fmla="*/ 166457 h 689379"/>
                <a:gd name="connsiteX332" fmla="*/ 2525258 w 2961438"/>
                <a:gd name="connsiteY332" fmla="*/ 166457 h 689379"/>
                <a:gd name="connsiteX333" fmla="*/ 2525258 w 2961438"/>
                <a:gd name="connsiteY333" fmla="*/ 49721 h 689379"/>
                <a:gd name="connsiteX334" fmla="*/ 2582005 w 2961438"/>
                <a:gd name="connsiteY334" fmla="*/ 38912 h 689379"/>
                <a:gd name="connsiteX335" fmla="*/ 2582005 w 2961438"/>
                <a:gd name="connsiteY335" fmla="*/ 39993 h 689379"/>
                <a:gd name="connsiteX336" fmla="*/ 2582005 w 2961438"/>
                <a:gd name="connsiteY336" fmla="*/ 47559 h 689379"/>
                <a:gd name="connsiteX337" fmla="*/ 2608352 w 2961438"/>
                <a:gd name="connsiteY337" fmla="*/ 47559 h 689379"/>
                <a:gd name="connsiteX338" fmla="*/ 2608352 w 2961438"/>
                <a:gd name="connsiteY338" fmla="*/ 302649 h 689379"/>
                <a:gd name="connsiteX339" fmla="*/ 2630646 w 2961438"/>
                <a:gd name="connsiteY339" fmla="*/ 302649 h 689379"/>
                <a:gd name="connsiteX340" fmla="*/ 2630646 w 2961438"/>
                <a:gd name="connsiteY340" fmla="*/ 298325 h 689379"/>
                <a:gd name="connsiteX341" fmla="*/ 2642806 w 2961438"/>
                <a:gd name="connsiteY341" fmla="*/ 298325 h 689379"/>
                <a:gd name="connsiteX342" fmla="*/ 2642806 w 2961438"/>
                <a:gd name="connsiteY342" fmla="*/ 302649 h 689379"/>
                <a:gd name="connsiteX343" fmla="*/ 2667126 w 2961438"/>
                <a:gd name="connsiteY343" fmla="*/ 302649 h 689379"/>
                <a:gd name="connsiteX344" fmla="*/ 2667126 w 2961438"/>
                <a:gd name="connsiteY344" fmla="*/ 289678 h 689379"/>
                <a:gd name="connsiteX345" fmla="*/ 2695500 w 2961438"/>
                <a:gd name="connsiteY345" fmla="*/ 289678 h 689379"/>
                <a:gd name="connsiteX346" fmla="*/ 2707660 w 2961438"/>
                <a:gd name="connsiteY346" fmla="*/ 285354 h 689379"/>
                <a:gd name="connsiteX347" fmla="*/ 2727927 w 2961438"/>
                <a:gd name="connsiteY347" fmla="*/ 289678 h 689379"/>
                <a:gd name="connsiteX348" fmla="*/ 2727927 w 2961438"/>
                <a:gd name="connsiteY348" fmla="*/ 272384 h 689379"/>
                <a:gd name="connsiteX349" fmla="*/ 2736034 w 2961438"/>
                <a:gd name="connsiteY349" fmla="*/ 272384 h 689379"/>
                <a:gd name="connsiteX350" fmla="*/ 2736034 w 2961438"/>
                <a:gd name="connsiteY350" fmla="*/ 259413 h 689379"/>
                <a:gd name="connsiteX351" fmla="*/ 2792781 w 2961438"/>
                <a:gd name="connsiteY351" fmla="*/ 259413 h 689379"/>
                <a:gd name="connsiteX352" fmla="*/ 2792781 w 2961438"/>
                <a:gd name="connsiteY352" fmla="*/ 229148 h 689379"/>
                <a:gd name="connsiteX353" fmla="*/ 2811021 w 2961438"/>
                <a:gd name="connsiteY353" fmla="*/ 229148 h 689379"/>
                <a:gd name="connsiteX354" fmla="*/ 2811021 w 2961438"/>
                <a:gd name="connsiteY354" fmla="*/ 222663 h 689379"/>
                <a:gd name="connsiteX355" fmla="*/ 2823181 w 2961438"/>
                <a:gd name="connsiteY355" fmla="*/ 222663 h 689379"/>
                <a:gd name="connsiteX356" fmla="*/ 2823181 w 2961438"/>
                <a:gd name="connsiteY356" fmla="*/ 229148 h 689379"/>
                <a:gd name="connsiteX357" fmla="*/ 2839395 w 2961438"/>
                <a:gd name="connsiteY357" fmla="*/ 229148 h 689379"/>
                <a:gd name="connsiteX358" fmla="*/ 2839395 w 2961438"/>
                <a:gd name="connsiteY358" fmla="*/ 278869 h 689379"/>
                <a:gd name="connsiteX359" fmla="*/ 2871822 w 2961438"/>
                <a:gd name="connsiteY359" fmla="*/ 278869 h 689379"/>
                <a:gd name="connsiteX360" fmla="*/ 2871822 w 2961438"/>
                <a:gd name="connsiteY360" fmla="*/ 252928 h 689379"/>
                <a:gd name="connsiteX361" fmla="*/ 2910329 w 2961438"/>
                <a:gd name="connsiteY361" fmla="*/ 252928 h 689379"/>
                <a:gd name="connsiteX362" fmla="*/ 2910329 w 2961438"/>
                <a:gd name="connsiteY362" fmla="*/ 222663 h 689379"/>
                <a:gd name="connsiteX363" fmla="*/ 2958970 w 2961438"/>
                <a:gd name="connsiteY363" fmla="*/ 222663 h 689379"/>
                <a:gd name="connsiteX364" fmla="*/ 2961438 w 2961438"/>
                <a:gd name="connsiteY364" fmla="*/ 689379 h 689379"/>
                <a:gd name="connsiteX365" fmla="*/ 2054 w 2961438"/>
                <a:gd name="connsiteY365" fmla="*/ 687046 h 689379"/>
                <a:gd name="connsiteX366" fmla="*/ 0 w 2961438"/>
                <a:gd name="connsiteY366" fmla="*/ 252928 h 689379"/>
                <a:gd name="connsiteX367" fmla="*/ 20267 w 2961438"/>
                <a:gd name="connsiteY367" fmla="*/ 252928 h 689379"/>
                <a:gd name="connsiteX368" fmla="*/ 20774 w 2961438"/>
                <a:gd name="connsiteY368" fmla="*/ 251847 h 689379"/>
                <a:gd name="connsiteX369" fmla="*/ 24320 w 2961438"/>
                <a:gd name="connsiteY369" fmla="*/ 244281 h 689379"/>
                <a:gd name="connsiteX370" fmla="*/ 26094 w 2961438"/>
                <a:gd name="connsiteY370" fmla="*/ 244551 h 689379"/>
                <a:gd name="connsiteX371" fmla="*/ 38507 w 2961438"/>
                <a:gd name="connsiteY371" fmla="*/ 246442 h 689379"/>
                <a:gd name="connsiteX372" fmla="*/ 39014 w 2961438"/>
                <a:gd name="connsiteY372" fmla="*/ 247794 h 689379"/>
                <a:gd name="connsiteX373" fmla="*/ 42560 w 2961438"/>
                <a:gd name="connsiteY373" fmla="*/ 257251 h 689379"/>
                <a:gd name="connsiteX374" fmla="*/ 68907 w 2961438"/>
                <a:gd name="connsiteY374" fmla="*/ 259413 h 689379"/>
                <a:gd name="connsiteX375" fmla="*/ 68907 w 2961438"/>
                <a:gd name="connsiteY375" fmla="*/ 136192 h 689379"/>
                <a:gd name="connsiteX376" fmla="*/ 70934 w 2961438"/>
                <a:gd name="connsiteY376" fmla="*/ 136192 h 689379"/>
                <a:gd name="connsiteX377" fmla="*/ 85121 w 2961438"/>
                <a:gd name="connsiteY377" fmla="*/ 136192 h 689379"/>
                <a:gd name="connsiteX378" fmla="*/ 85121 w 2961438"/>
                <a:gd name="connsiteY378" fmla="*/ 0 h 689379"/>
                <a:gd name="connsiteX379" fmla="*/ 86894 w 2961438"/>
                <a:gd name="connsiteY379" fmla="*/ 0 h 689379"/>
                <a:gd name="connsiteX380" fmla="*/ 99308 w 2961438"/>
                <a:gd name="connsiteY380" fmla="*/ 0 h 6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</a:cxnLst>
              <a:rect l="l" t="t" r="r" b="b"/>
              <a:pathLst>
                <a:path w="2961438" h="689379">
                  <a:moveTo>
                    <a:pt x="99308" y="0"/>
                  </a:moveTo>
                  <a:lnTo>
                    <a:pt x="220909" y="0"/>
                  </a:lnTo>
                  <a:lnTo>
                    <a:pt x="223189" y="0"/>
                  </a:lnTo>
                  <a:lnTo>
                    <a:pt x="239150" y="0"/>
                  </a:lnTo>
                  <a:lnTo>
                    <a:pt x="239150" y="140515"/>
                  </a:lnTo>
                  <a:cubicBezTo>
                    <a:pt x="239160" y="140514"/>
                    <a:pt x="239272" y="140493"/>
                    <a:pt x="240670" y="140245"/>
                  </a:cubicBezTo>
                  <a:lnTo>
                    <a:pt x="251310" y="138354"/>
                  </a:lnTo>
                  <a:cubicBezTo>
                    <a:pt x="251310" y="138376"/>
                    <a:pt x="251280" y="139710"/>
                    <a:pt x="249283" y="226986"/>
                  </a:cubicBezTo>
                  <a:cubicBezTo>
                    <a:pt x="249293" y="226988"/>
                    <a:pt x="249404" y="227008"/>
                    <a:pt x="250803" y="227257"/>
                  </a:cubicBezTo>
                  <a:lnTo>
                    <a:pt x="261443" y="229148"/>
                  </a:lnTo>
                  <a:cubicBezTo>
                    <a:pt x="261445" y="229155"/>
                    <a:pt x="261465" y="229219"/>
                    <a:pt x="261696" y="229959"/>
                  </a:cubicBezTo>
                  <a:lnTo>
                    <a:pt x="263470" y="235634"/>
                  </a:lnTo>
                  <a:cubicBezTo>
                    <a:pt x="263472" y="235625"/>
                    <a:pt x="263517" y="235482"/>
                    <a:pt x="264230" y="233202"/>
                  </a:cubicBezTo>
                  <a:lnTo>
                    <a:pt x="269550" y="216178"/>
                  </a:lnTo>
                  <a:lnTo>
                    <a:pt x="271323" y="216178"/>
                  </a:lnTo>
                  <a:lnTo>
                    <a:pt x="283737" y="216178"/>
                  </a:lnTo>
                  <a:lnTo>
                    <a:pt x="283737" y="248604"/>
                  </a:lnTo>
                  <a:cubicBezTo>
                    <a:pt x="283743" y="248609"/>
                    <a:pt x="283820" y="248649"/>
                    <a:pt x="284750" y="249145"/>
                  </a:cubicBezTo>
                  <a:lnTo>
                    <a:pt x="291844" y="252928"/>
                  </a:lnTo>
                  <a:lnTo>
                    <a:pt x="291844" y="254279"/>
                  </a:lnTo>
                  <a:lnTo>
                    <a:pt x="291844" y="263737"/>
                  </a:lnTo>
                  <a:lnTo>
                    <a:pt x="336431" y="263737"/>
                  </a:lnTo>
                  <a:lnTo>
                    <a:pt x="336431" y="264818"/>
                  </a:lnTo>
                  <a:lnTo>
                    <a:pt x="336431" y="272384"/>
                  </a:lnTo>
                  <a:lnTo>
                    <a:pt x="338457" y="272384"/>
                  </a:lnTo>
                  <a:lnTo>
                    <a:pt x="352644" y="272384"/>
                  </a:lnTo>
                  <a:lnTo>
                    <a:pt x="352644" y="242119"/>
                  </a:lnTo>
                  <a:lnTo>
                    <a:pt x="397231" y="242119"/>
                  </a:lnTo>
                  <a:lnTo>
                    <a:pt x="397231" y="240768"/>
                  </a:lnTo>
                  <a:lnTo>
                    <a:pt x="397231" y="231310"/>
                  </a:lnTo>
                  <a:lnTo>
                    <a:pt x="398245" y="231310"/>
                  </a:lnTo>
                  <a:lnTo>
                    <a:pt x="405338" y="231310"/>
                  </a:lnTo>
                  <a:lnTo>
                    <a:pt x="405338" y="229419"/>
                  </a:lnTo>
                  <a:lnTo>
                    <a:pt x="405338" y="216178"/>
                  </a:lnTo>
                  <a:lnTo>
                    <a:pt x="406098" y="216178"/>
                  </a:lnTo>
                  <a:lnTo>
                    <a:pt x="411418" y="216178"/>
                  </a:lnTo>
                  <a:lnTo>
                    <a:pt x="411418" y="215097"/>
                  </a:lnTo>
                  <a:lnTo>
                    <a:pt x="411418" y="207530"/>
                  </a:lnTo>
                  <a:lnTo>
                    <a:pt x="413445" y="207530"/>
                  </a:lnTo>
                  <a:lnTo>
                    <a:pt x="427632" y="207530"/>
                  </a:lnTo>
                  <a:lnTo>
                    <a:pt x="427632" y="208611"/>
                  </a:lnTo>
                  <a:lnTo>
                    <a:pt x="427632" y="216178"/>
                  </a:lnTo>
                  <a:lnTo>
                    <a:pt x="449925" y="216178"/>
                  </a:lnTo>
                  <a:lnTo>
                    <a:pt x="449925" y="214286"/>
                  </a:lnTo>
                  <a:lnTo>
                    <a:pt x="449925" y="201045"/>
                  </a:lnTo>
                  <a:lnTo>
                    <a:pt x="451699" y="201045"/>
                  </a:lnTo>
                  <a:lnTo>
                    <a:pt x="464112" y="201045"/>
                  </a:lnTo>
                  <a:lnTo>
                    <a:pt x="464112" y="224825"/>
                  </a:lnTo>
                  <a:lnTo>
                    <a:pt x="465126" y="224825"/>
                  </a:lnTo>
                  <a:lnTo>
                    <a:pt x="472219" y="224825"/>
                  </a:lnTo>
                  <a:lnTo>
                    <a:pt x="472219" y="223744"/>
                  </a:lnTo>
                  <a:lnTo>
                    <a:pt x="472219" y="216178"/>
                  </a:lnTo>
                  <a:lnTo>
                    <a:pt x="473992" y="216178"/>
                  </a:lnTo>
                  <a:lnTo>
                    <a:pt x="486406" y="216178"/>
                  </a:lnTo>
                  <a:lnTo>
                    <a:pt x="486406" y="242119"/>
                  </a:lnTo>
                  <a:lnTo>
                    <a:pt x="488433" y="242119"/>
                  </a:lnTo>
                  <a:lnTo>
                    <a:pt x="502619" y="242119"/>
                  </a:lnTo>
                  <a:lnTo>
                    <a:pt x="502619" y="243740"/>
                  </a:lnTo>
                  <a:lnTo>
                    <a:pt x="502619" y="255090"/>
                  </a:lnTo>
                  <a:lnTo>
                    <a:pt x="503379" y="255090"/>
                  </a:lnTo>
                  <a:lnTo>
                    <a:pt x="508700" y="255090"/>
                  </a:lnTo>
                  <a:lnTo>
                    <a:pt x="508700" y="254279"/>
                  </a:lnTo>
                  <a:lnTo>
                    <a:pt x="508700" y="248604"/>
                  </a:lnTo>
                  <a:lnTo>
                    <a:pt x="539100" y="248604"/>
                  </a:lnTo>
                  <a:lnTo>
                    <a:pt x="539100" y="272384"/>
                  </a:lnTo>
                  <a:lnTo>
                    <a:pt x="540113" y="272384"/>
                  </a:lnTo>
                  <a:lnTo>
                    <a:pt x="547207" y="272384"/>
                  </a:lnTo>
                  <a:lnTo>
                    <a:pt x="547207" y="273465"/>
                  </a:lnTo>
                  <a:lnTo>
                    <a:pt x="547207" y="281031"/>
                  </a:lnTo>
                  <a:lnTo>
                    <a:pt x="547967" y="281031"/>
                  </a:lnTo>
                  <a:lnTo>
                    <a:pt x="553287" y="281031"/>
                  </a:lnTo>
                  <a:lnTo>
                    <a:pt x="553287" y="278869"/>
                  </a:lnTo>
                  <a:lnTo>
                    <a:pt x="553287" y="263737"/>
                  </a:lnTo>
                  <a:lnTo>
                    <a:pt x="554300" y="263737"/>
                  </a:lnTo>
                  <a:lnTo>
                    <a:pt x="561394" y="263737"/>
                  </a:lnTo>
                  <a:lnTo>
                    <a:pt x="561394" y="264818"/>
                  </a:lnTo>
                  <a:lnTo>
                    <a:pt x="561394" y="272384"/>
                  </a:lnTo>
                  <a:lnTo>
                    <a:pt x="566714" y="270391"/>
                  </a:lnTo>
                  <a:cubicBezTo>
                    <a:pt x="567474" y="270019"/>
                    <a:pt x="567474" y="269817"/>
                    <a:pt x="567474" y="269411"/>
                  </a:cubicBezTo>
                  <a:lnTo>
                    <a:pt x="567474" y="263737"/>
                  </a:lnTo>
                  <a:lnTo>
                    <a:pt x="605981" y="263737"/>
                  </a:lnTo>
                  <a:lnTo>
                    <a:pt x="605981" y="287516"/>
                  </a:lnTo>
                  <a:lnTo>
                    <a:pt x="608007" y="287516"/>
                  </a:lnTo>
                  <a:lnTo>
                    <a:pt x="622194" y="287516"/>
                  </a:lnTo>
                  <a:lnTo>
                    <a:pt x="622194" y="288597"/>
                  </a:lnTo>
                  <a:lnTo>
                    <a:pt x="622194" y="296163"/>
                  </a:lnTo>
                  <a:lnTo>
                    <a:pt x="623968" y="296163"/>
                  </a:lnTo>
                  <a:lnTo>
                    <a:pt x="636381" y="296163"/>
                  </a:lnTo>
                  <a:lnTo>
                    <a:pt x="636381" y="272384"/>
                  </a:lnTo>
                  <a:lnTo>
                    <a:pt x="637394" y="272384"/>
                  </a:lnTo>
                  <a:lnTo>
                    <a:pt x="644488" y="272384"/>
                  </a:lnTo>
                  <a:lnTo>
                    <a:pt x="644488" y="239957"/>
                  </a:lnTo>
                  <a:lnTo>
                    <a:pt x="645501" y="239957"/>
                  </a:lnTo>
                  <a:lnTo>
                    <a:pt x="652595" y="239957"/>
                  </a:lnTo>
                  <a:lnTo>
                    <a:pt x="652595" y="238066"/>
                  </a:lnTo>
                  <a:lnTo>
                    <a:pt x="652595" y="224825"/>
                  </a:lnTo>
                  <a:cubicBezTo>
                    <a:pt x="650568" y="224825"/>
                    <a:pt x="650568" y="224825"/>
                    <a:pt x="651328" y="223203"/>
                  </a:cubicBezTo>
                  <a:lnTo>
                    <a:pt x="656648" y="211854"/>
                  </a:lnTo>
                  <a:cubicBezTo>
                    <a:pt x="656653" y="211871"/>
                    <a:pt x="656848" y="212545"/>
                    <a:pt x="664755" y="239957"/>
                  </a:cubicBezTo>
                  <a:lnTo>
                    <a:pt x="665515" y="239957"/>
                  </a:lnTo>
                  <a:lnTo>
                    <a:pt x="670835" y="239957"/>
                  </a:lnTo>
                  <a:lnTo>
                    <a:pt x="670835" y="134030"/>
                  </a:lnTo>
                  <a:lnTo>
                    <a:pt x="672355" y="134030"/>
                  </a:lnTo>
                  <a:lnTo>
                    <a:pt x="682995" y="134030"/>
                  </a:lnTo>
                  <a:lnTo>
                    <a:pt x="682995" y="86471"/>
                  </a:lnTo>
                  <a:lnTo>
                    <a:pt x="709342" y="86471"/>
                  </a:lnTo>
                  <a:lnTo>
                    <a:pt x="709342" y="64853"/>
                  </a:lnTo>
                  <a:lnTo>
                    <a:pt x="743796" y="64853"/>
                  </a:lnTo>
                  <a:lnTo>
                    <a:pt x="743796" y="67285"/>
                  </a:lnTo>
                  <a:lnTo>
                    <a:pt x="743796" y="84309"/>
                  </a:lnTo>
                  <a:lnTo>
                    <a:pt x="746076" y="84309"/>
                  </a:lnTo>
                  <a:lnTo>
                    <a:pt x="762036" y="84309"/>
                  </a:lnTo>
                  <a:lnTo>
                    <a:pt x="762036" y="131868"/>
                  </a:lnTo>
                  <a:lnTo>
                    <a:pt x="763049" y="131868"/>
                  </a:lnTo>
                  <a:lnTo>
                    <a:pt x="770143" y="131868"/>
                  </a:lnTo>
                  <a:lnTo>
                    <a:pt x="784330" y="136192"/>
                  </a:lnTo>
                  <a:lnTo>
                    <a:pt x="784330" y="175104"/>
                  </a:lnTo>
                  <a:lnTo>
                    <a:pt x="785343" y="175104"/>
                  </a:lnTo>
                  <a:lnTo>
                    <a:pt x="792436" y="175104"/>
                  </a:lnTo>
                  <a:lnTo>
                    <a:pt x="792436" y="176725"/>
                  </a:lnTo>
                  <a:lnTo>
                    <a:pt x="792436" y="188074"/>
                  </a:lnTo>
                  <a:lnTo>
                    <a:pt x="794463" y="188074"/>
                  </a:lnTo>
                  <a:lnTo>
                    <a:pt x="808650" y="188074"/>
                  </a:lnTo>
                  <a:lnTo>
                    <a:pt x="814730" y="194560"/>
                  </a:lnTo>
                  <a:lnTo>
                    <a:pt x="814730" y="216178"/>
                  </a:lnTo>
                  <a:lnTo>
                    <a:pt x="817010" y="216178"/>
                  </a:lnTo>
                  <a:lnTo>
                    <a:pt x="832970" y="216178"/>
                  </a:lnTo>
                  <a:lnTo>
                    <a:pt x="832970" y="217258"/>
                  </a:lnTo>
                  <a:lnTo>
                    <a:pt x="832970" y="224825"/>
                  </a:lnTo>
                  <a:lnTo>
                    <a:pt x="834237" y="224825"/>
                  </a:lnTo>
                  <a:lnTo>
                    <a:pt x="843104" y="224825"/>
                  </a:lnTo>
                  <a:lnTo>
                    <a:pt x="843104" y="226986"/>
                  </a:lnTo>
                  <a:lnTo>
                    <a:pt x="843104" y="242119"/>
                  </a:lnTo>
                  <a:cubicBezTo>
                    <a:pt x="847157" y="242119"/>
                    <a:pt x="847157" y="242119"/>
                    <a:pt x="847157" y="240227"/>
                  </a:cubicBezTo>
                  <a:lnTo>
                    <a:pt x="847157" y="226986"/>
                  </a:lnTo>
                  <a:lnTo>
                    <a:pt x="848170" y="226986"/>
                  </a:lnTo>
                  <a:lnTo>
                    <a:pt x="855264" y="226986"/>
                  </a:lnTo>
                  <a:lnTo>
                    <a:pt x="855264" y="228608"/>
                  </a:lnTo>
                  <a:lnTo>
                    <a:pt x="855264" y="239957"/>
                  </a:lnTo>
                  <a:lnTo>
                    <a:pt x="856024" y="239957"/>
                  </a:lnTo>
                  <a:lnTo>
                    <a:pt x="861344" y="239957"/>
                  </a:lnTo>
                  <a:cubicBezTo>
                    <a:pt x="861344" y="235634"/>
                    <a:pt x="861344" y="235634"/>
                    <a:pt x="909984" y="235634"/>
                  </a:cubicBezTo>
                  <a:lnTo>
                    <a:pt x="909984" y="236985"/>
                  </a:lnTo>
                  <a:lnTo>
                    <a:pt x="909984" y="246442"/>
                  </a:lnTo>
                  <a:lnTo>
                    <a:pt x="910744" y="246442"/>
                  </a:lnTo>
                  <a:lnTo>
                    <a:pt x="916065" y="246442"/>
                  </a:lnTo>
                  <a:lnTo>
                    <a:pt x="916065" y="248604"/>
                  </a:lnTo>
                  <a:lnTo>
                    <a:pt x="916065" y="263737"/>
                  </a:lnTo>
                  <a:cubicBezTo>
                    <a:pt x="916073" y="263733"/>
                    <a:pt x="916189" y="263655"/>
                    <a:pt x="918091" y="262386"/>
                  </a:cubicBezTo>
                  <a:lnTo>
                    <a:pt x="932278" y="252928"/>
                  </a:lnTo>
                  <a:cubicBezTo>
                    <a:pt x="932280" y="252909"/>
                    <a:pt x="932411" y="252034"/>
                    <a:pt x="938358" y="211854"/>
                  </a:cubicBezTo>
                  <a:cubicBezTo>
                    <a:pt x="938367" y="211852"/>
                    <a:pt x="938436" y="211826"/>
                    <a:pt x="939118" y="211584"/>
                  </a:cubicBezTo>
                  <a:lnTo>
                    <a:pt x="944438" y="209692"/>
                  </a:lnTo>
                  <a:cubicBezTo>
                    <a:pt x="944438" y="209676"/>
                    <a:pt x="944471" y="208615"/>
                    <a:pt x="946465" y="140515"/>
                  </a:cubicBezTo>
                  <a:cubicBezTo>
                    <a:pt x="946465" y="140533"/>
                    <a:pt x="946498" y="141624"/>
                    <a:pt x="948492" y="209692"/>
                  </a:cubicBezTo>
                  <a:cubicBezTo>
                    <a:pt x="948501" y="209695"/>
                    <a:pt x="948572" y="209720"/>
                    <a:pt x="949252" y="209962"/>
                  </a:cubicBezTo>
                  <a:lnTo>
                    <a:pt x="954572" y="211854"/>
                  </a:lnTo>
                  <a:lnTo>
                    <a:pt x="954572" y="125383"/>
                  </a:lnTo>
                  <a:cubicBezTo>
                    <a:pt x="958625" y="125383"/>
                    <a:pt x="958625" y="125383"/>
                    <a:pt x="958625" y="92956"/>
                  </a:cubicBezTo>
                  <a:lnTo>
                    <a:pt x="997132" y="92956"/>
                  </a:lnTo>
                  <a:lnTo>
                    <a:pt x="997132" y="125383"/>
                  </a:lnTo>
                  <a:lnTo>
                    <a:pt x="997892" y="125383"/>
                  </a:lnTo>
                  <a:lnTo>
                    <a:pt x="1003212" y="125383"/>
                  </a:lnTo>
                  <a:lnTo>
                    <a:pt x="1003212" y="43235"/>
                  </a:lnTo>
                  <a:lnTo>
                    <a:pt x="1004986" y="43235"/>
                  </a:lnTo>
                  <a:lnTo>
                    <a:pt x="1017399" y="43235"/>
                  </a:lnTo>
                  <a:lnTo>
                    <a:pt x="1017399" y="41344"/>
                  </a:lnTo>
                  <a:lnTo>
                    <a:pt x="1017399" y="28103"/>
                  </a:lnTo>
                  <a:lnTo>
                    <a:pt x="1039693" y="28103"/>
                  </a:lnTo>
                  <a:lnTo>
                    <a:pt x="1039693" y="27022"/>
                  </a:lnTo>
                  <a:lnTo>
                    <a:pt x="1039693" y="19456"/>
                  </a:lnTo>
                  <a:lnTo>
                    <a:pt x="1041466" y="19456"/>
                  </a:lnTo>
                  <a:lnTo>
                    <a:pt x="1053880" y="19456"/>
                  </a:lnTo>
                  <a:lnTo>
                    <a:pt x="1053880" y="20537"/>
                  </a:lnTo>
                  <a:lnTo>
                    <a:pt x="1053880" y="28103"/>
                  </a:lnTo>
                  <a:lnTo>
                    <a:pt x="1054640" y="28103"/>
                  </a:lnTo>
                  <a:lnTo>
                    <a:pt x="1059960" y="28103"/>
                  </a:lnTo>
                  <a:lnTo>
                    <a:pt x="1070093" y="23779"/>
                  </a:lnTo>
                  <a:lnTo>
                    <a:pt x="1074146" y="27022"/>
                  </a:lnTo>
                  <a:lnTo>
                    <a:pt x="1074146" y="19456"/>
                  </a:lnTo>
                  <a:lnTo>
                    <a:pt x="1076426" y="19456"/>
                  </a:lnTo>
                  <a:lnTo>
                    <a:pt x="1092387" y="19456"/>
                  </a:lnTo>
                  <a:lnTo>
                    <a:pt x="1092387" y="20537"/>
                  </a:lnTo>
                  <a:lnTo>
                    <a:pt x="1092387" y="28103"/>
                  </a:lnTo>
                  <a:lnTo>
                    <a:pt x="1122787" y="28103"/>
                  </a:lnTo>
                  <a:lnTo>
                    <a:pt x="1122787" y="29724"/>
                  </a:lnTo>
                  <a:lnTo>
                    <a:pt x="1122787" y="41074"/>
                  </a:lnTo>
                  <a:lnTo>
                    <a:pt x="1149134" y="41074"/>
                  </a:lnTo>
                  <a:lnTo>
                    <a:pt x="1149134" y="71338"/>
                  </a:lnTo>
                  <a:lnTo>
                    <a:pt x="1149894" y="71338"/>
                  </a:lnTo>
                  <a:lnTo>
                    <a:pt x="1155214" y="71338"/>
                  </a:lnTo>
                  <a:lnTo>
                    <a:pt x="1155214" y="72419"/>
                  </a:lnTo>
                  <a:lnTo>
                    <a:pt x="1155214" y="79986"/>
                  </a:lnTo>
                  <a:cubicBezTo>
                    <a:pt x="1159268" y="79986"/>
                    <a:pt x="1159268" y="79986"/>
                    <a:pt x="1159268" y="110250"/>
                  </a:cubicBezTo>
                  <a:lnTo>
                    <a:pt x="1160028" y="110250"/>
                  </a:lnTo>
                  <a:lnTo>
                    <a:pt x="1165348" y="110250"/>
                  </a:lnTo>
                  <a:lnTo>
                    <a:pt x="1165348" y="111061"/>
                  </a:lnTo>
                  <a:lnTo>
                    <a:pt x="1165348" y="116736"/>
                  </a:lnTo>
                  <a:lnTo>
                    <a:pt x="1166361" y="116736"/>
                  </a:lnTo>
                  <a:lnTo>
                    <a:pt x="1173454" y="116736"/>
                  </a:lnTo>
                  <a:lnTo>
                    <a:pt x="1173454" y="147001"/>
                  </a:lnTo>
                  <a:lnTo>
                    <a:pt x="1175481" y="147001"/>
                  </a:lnTo>
                  <a:lnTo>
                    <a:pt x="1189668" y="147001"/>
                  </a:lnTo>
                  <a:lnTo>
                    <a:pt x="1189668" y="170780"/>
                  </a:lnTo>
                  <a:cubicBezTo>
                    <a:pt x="1191695" y="170780"/>
                    <a:pt x="1191695" y="170780"/>
                    <a:pt x="1191695" y="172401"/>
                  </a:cubicBezTo>
                  <a:lnTo>
                    <a:pt x="1191695" y="183751"/>
                  </a:lnTo>
                  <a:lnTo>
                    <a:pt x="1192455" y="183751"/>
                  </a:lnTo>
                  <a:lnTo>
                    <a:pt x="1197775" y="183751"/>
                  </a:lnTo>
                  <a:lnTo>
                    <a:pt x="1197775" y="207530"/>
                  </a:lnTo>
                  <a:lnTo>
                    <a:pt x="1199041" y="207530"/>
                  </a:lnTo>
                  <a:lnTo>
                    <a:pt x="1207908" y="207530"/>
                  </a:lnTo>
                  <a:cubicBezTo>
                    <a:pt x="1209935" y="209692"/>
                    <a:pt x="1209935" y="209692"/>
                    <a:pt x="1209935" y="211584"/>
                  </a:cubicBezTo>
                  <a:lnTo>
                    <a:pt x="1209935" y="224825"/>
                  </a:lnTo>
                  <a:cubicBezTo>
                    <a:pt x="1209940" y="224818"/>
                    <a:pt x="1210027" y="224711"/>
                    <a:pt x="1211455" y="222933"/>
                  </a:cubicBezTo>
                  <a:lnTo>
                    <a:pt x="1222095" y="209692"/>
                  </a:lnTo>
                  <a:lnTo>
                    <a:pt x="1250469" y="209692"/>
                  </a:lnTo>
                  <a:lnTo>
                    <a:pt x="1250469" y="296163"/>
                  </a:lnTo>
                  <a:lnTo>
                    <a:pt x="1251229" y="296163"/>
                  </a:lnTo>
                  <a:lnTo>
                    <a:pt x="1256549" y="296163"/>
                  </a:lnTo>
                  <a:cubicBezTo>
                    <a:pt x="1256553" y="296155"/>
                    <a:pt x="1256612" y="296055"/>
                    <a:pt x="1257309" y="294812"/>
                  </a:cubicBezTo>
                  <a:lnTo>
                    <a:pt x="1262629" y="285354"/>
                  </a:lnTo>
                  <a:lnTo>
                    <a:pt x="1262629" y="287246"/>
                  </a:lnTo>
                  <a:lnTo>
                    <a:pt x="1262629" y="300487"/>
                  </a:lnTo>
                  <a:cubicBezTo>
                    <a:pt x="1266682" y="300487"/>
                    <a:pt x="1266682" y="300487"/>
                    <a:pt x="1266682" y="255090"/>
                  </a:cubicBezTo>
                  <a:lnTo>
                    <a:pt x="1267442" y="255090"/>
                  </a:lnTo>
                  <a:lnTo>
                    <a:pt x="1272762" y="255090"/>
                  </a:lnTo>
                  <a:lnTo>
                    <a:pt x="1272762" y="190236"/>
                  </a:lnTo>
                  <a:lnTo>
                    <a:pt x="1273776" y="190236"/>
                  </a:lnTo>
                  <a:lnTo>
                    <a:pt x="1280869" y="190236"/>
                  </a:lnTo>
                  <a:cubicBezTo>
                    <a:pt x="1280875" y="190215"/>
                    <a:pt x="1281139" y="189275"/>
                    <a:pt x="1293029" y="147001"/>
                  </a:cubicBezTo>
                  <a:lnTo>
                    <a:pt x="1294296" y="147001"/>
                  </a:lnTo>
                  <a:lnTo>
                    <a:pt x="1303163" y="147001"/>
                  </a:lnTo>
                  <a:cubicBezTo>
                    <a:pt x="1303168" y="147024"/>
                    <a:pt x="1303394" y="147990"/>
                    <a:pt x="1313296" y="190236"/>
                  </a:cubicBezTo>
                  <a:lnTo>
                    <a:pt x="1314309" y="190236"/>
                  </a:lnTo>
                  <a:lnTo>
                    <a:pt x="1321403" y="190236"/>
                  </a:lnTo>
                  <a:lnTo>
                    <a:pt x="1321403" y="229148"/>
                  </a:lnTo>
                  <a:lnTo>
                    <a:pt x="1323176" y="229148"/>
                  </a:lnTo>
                  <a:lnTo>
                    <a:pt x="1335590" y="229148"/>
                  </a:lnTo>
                  <a:lnTo>
                    <a:pt x="1335590" y="231310"/>
                  </a:lnTo>
                  <a:lnTo>
                    <a:pt x="1335590" y="246442"/>
                  </a:lnTo>
                  <a:cubicBezTo>
                    <a:pt x="1339643" y="246442"/>
                    <a:pt x="1339643" y="246442"/>
                    <a:pt x="1339643" y="244281"/>
                  </a:cubicBezTo>
                  <a:lnTo>
                    <a:pt x="1339643" y="229148"/>
                  </a:lnTo>
                  <a:lnTo>
                    <a:pt x="1341163" y="229148"/>
                  </a:lnTo>
                  <a:lnTo>
                    <a:pt x="1351803" y="229148"/>
                  </a:lnTo>
                  <a:lnTo>
                    <a:pt x="1351803" y="230769"/>
                  </a:lnTo>
                  <a:lnTo>
                    <a:pt x="1351803" y="242119"/>
                  </a:lnTo>
                  <a:lnTo>
                    <a:pt x="1382204" y="242119"/>
                  </a:lnTo>
                  <a:lnTo>
                    <a:pt x="1382204" y="205369"/>
                  </a:lnTo>
                  <a:lnTo>
                    <a:pt x="1383470" y="205369"/>
                  </a:lnTo>
                  <a:lnTo>
                    <a:pt x="1392337" y="205369"/>
                  </a:lnTo>
                  <a:lnTo>
                    <a:pt x="1392337" y="226986"/>
                  </a:lnTo>
                  <a:cubicBezTo>
                    <a:pt x="1394364" y="226986"/>
                    <a:pt x="1394364" y="226986"/>
                    <a:pt x="1394364" y="194560"/>
                  </a:cubicBezTo>
                  <a:lnTo>
                    <a:pt x="1416657" y="194560"/>
                  </a:lnTo>
                  <a:lnTo>
                    <a:pt x="1416657" y="192938"/>
                  </a:lnTo>
                  <a:lnTo>
                    <a:pt x="1416657" y="181589"/>
                  </a:lnTo>
                  <a:lnTo>
                    <a:pt x="1417417" y="181589"/>
                  </a:lnTo>
                  <a:lnTo>
                    <a:pt x="1422737" y="181589"/>
                  </a:lnTo>
                  <a:lnTo>
                    <a:pt x="1422737" y="179698"/>
                  </a:lnTo>
                  <a:lnTo>
                    <a:pt x="1422737" y="166457"/>
                  </a:lnTo>
                  <a:lnTo>
                    <a:pt x="1426791" y="172942"/>
                  </a:lnTo>
                  <a:lnTo>
                    <a:pt x="1429071" y="172942"/>
                  </a:lnTo>
                  <a:lnTo>
                    <a:pt x="1445031" y="172942"/>
                  </a:lnTo>
                  <a:lnTo>
                    <a:pt x="1445031" y="172131"/>
                  </a:lnTo>
                  <a:lnTo>
                    <a:pt x="1445031" y="166457"/>
                  </a:lnTo>
                  <a:lnTo>
                    <a:pt x="1445791" y="166457"/>
                  </a:lnTo>
                  <a:lnTo>
                    <a:pt x="1451111" y="166457"/>
                  </a:lnTo>
                  <a:lnTo>
                    <a:pt x="1451111" y="167808"/>
                  </a:lnTo>
                  <a:lnTo>
                    <a:pt x="1451111" y="177266"/>
                  </a:lnTo>
                  <a:lnTo>
                    <a:pt x="1489618" y="177266"/>
                  </a:lnTo>
                  <a:lnTo>
                    <a:pt x="1489618" y="315619"/>
                  </a:lnTo>
                  <a:lnTo>
                    <a:pt x="1491138" y="315619"/>
                  </a:lnTo>
                  <a:lnTo>
                    <a:pt x="1501778" y="315619"/>
                  </a:lnTo>
                  <a:lnTo>
                    <a:pt x="1501778" y="302649"/>
                  </a:lnTo>
                  <a:lnTo>
                    <a:pt x="1505832" y="302649"/>
                  </a:lnTo>
                  <a:lnTo>
                    <a:pt x="1505832" y="315619"/>
                  </a:lnTo>
                  <a:lnTo>
                    <a:pt x="1536232" y="315619"/>
                  </a:lnTo>
                  <a:lnTo>
                    <a:pt x="1536232" y="285354"/>
                  </a:lnTo>
                  <a:lnTo>
                    <a:pt x="1548392" y="285354"/>
                  </a:lnTo>
                  <a:lnTo>
                    <a:pt x="1560552" y="283193"/>
                  </a:lnTo>
                  <a:cubicBezTo>
                    <a:pt x="1562579" y="283193"/>
                    <a:pt x="1562579" y="285354"/>
                    <a:pt x="1564606" y="285354"/>
                  </a:cubicBezTo>
                  <a:lnTo>
                    <a:pt x="1574739" y="285354"/>
                  </a:lnTo>
                  <a:lnTo>
                    <a:pt x="1574739" y="315619"/>
                  </a:lnTo>
                  <a:lnTo>
                    <a:pt x="1582846" y="315619"/>
                  </a:lnTo>
                  <a:lnTo>
                    <a:pt x="1582846" y="332914"/>
                  </a:lnTo>
                  <a:lnTo>
                    <a:pt x="1592182" y="333819"/>
                  </a:lnTo>
                  <a:lnTo>
                    <a:pt x="1605140" y="333819"/>
                  </a:lnTo>
                  <a:lnTo>
                    <a:pt x="1605140" y="317781"/>
                  </a:lnTo>
                  <a:lnTo>
                    <a:pt x="1673096" y="317781"/>
                  </a:lnTo>
                  <a:lnTo>
                    <a:pt x="1673096" y="232528"/>
                  </a:lnTo>
                  <a:lnTo>
                    <a:pt x="1745104" y="232528"/>
                  </a:lnTo>
                  <a:lnTo>
                    <a:pt x="1745104" y="311296"/>
                  </a:lnTo>
                  <a:lnTo>
                    <a:pt x="1747008" y="311296"/>
                  </a:lnTo>
                  <a:lnTo>
                    <a:pt x="1748250" y="333819"/>
                  </a:lnTo>
                  <a:lnTo>
                    <a:pt x="1757926" y="333819"/>
                  </a:lnTo>
                  <a:cubicBezTo>
                    <a:pt x="1758462" y="326605"/>
                    <a:pt x="1759168" y="318951"/>
                    <a:pt x="1759168" y="311296"/>
                  </a:cubicBezTo>
                  <a:lnTo>
                    <a:pt x="1765248" y="311296"/>
                  </a:lnTo>
                  <a:lnTo>
                    <a:pt x="1766490" y="333819"/>
                  </a:lnTo>
                  <a:lnTo>
                    <a:pt x="1817112" y="333819"/>
                  </a:lnTo>
                  <a:lnTo>
                    <a:pt x="1817112" y="170791"/>
                  </a:lnTo>
                  <a:lnTo>
                    <a:pt x="2014439" y="170791"/>
                  </a:lnTo>
                  <a:lnTo>
                    <a:pt x="2014439" y="333819"/>
                  </a:lnTo>
                  <a:lnTo>
                    <a:pt x="2033136" y="333819"/>
                  </a:lnTo>
                  <a:lnTo>
                    <a:pt x="2033136" y="251126"/>
                  </a:lnTo>
                  <a:lnTo>
                    <a:pt x="2128256" y="251126"/>
                  </a:lnTo>
                  <a:cubicBezTo>
                    <a:pt x="2152853" y="240257"/>
                    <a:pt x="2161167" y="196782"/>
                    <a:pt x="2180720" y="185913"/>
                  </a:cubicBezTo>
                  <a:lnTo>
                    <a:pt x="2245574" y="185913"/>
                  </a:lnTo>
                  <a:lnTo>
                    <a:pt x="2245574" y="261575"/>
                  </a:lnTo>
                  <a:lnTo>
                    <a:pt x="2253681" y="261575"/>
                  </a:lnTo>
                  <a:cubicBezTo>
                    <a:pt x="2253681" y="259413"/>
                    <a:pt x="2255708" y="257251"/>
                    <a:pt x="2255708" y="255090"/>
                  </a:cubicBezTo>
                  <a:lnTo>
                    <a:pt x="2261788" y="255090"/>
                  </a:lnTo>
                  <a:cubicBezTo>
                    <a:pt x="2261788" y="257251"/>
                    <a:pt x="2261788" y="259413"/>
                    <a:pt x="2263815" y="263737"/>
                  </a:cubicBezTo>
                  <a:lnTo>
                    <a:pt x="2275975" y="263737"/>
                  </a:lnTo>
                  <a:lnTo>
                    <a:pt x="2275975" y="257251"/>
                  </a:lnTo>
                  <a:lnTo>
                    <a:pt x="2298268" y="257251"/>
                  </a:lnTo>
                  <a:lnTo>
                    <a:pt x="2298268" y="263737"/>
                  </a:lnTo>
                  <a:lnTo>
                    <a:pt x="2318535" y="263737"/>
                  </a:lnTo>
                  <a:lnTo>
                    <a:pt x="2318535" y="309134"/>
                  </a:lnTo>
                  <a:lnTo>
                    <a:pt x="2332722" y="309134"/>
                  </a:lnTo>
                  <a:lnTo>
                    <a:pt x="2332722" y="296163"/>
                  </a:lnTo>
                  <a:lnTo>
                    <a:pt x="2348936" y="296163"/>
                  </a:lnTo>
                  <a:lnTo>
                    <a:pt x="2348936" y="116736"/>
                  </a:lnTo>
                  <a:lnTo>
                    <a:pt x="2355016" y="110250"/>
                  </a:lnTo>
                  <a:lnTo>
                    <a:pt x="2427977" y="110250"/>
                  </a:lnTo>
                  <a:lnTo>
                    <a:pt x="2427977" y="118898"/>
                  </a:lnTo>
                  <a:lnTo>
                    <a:pt x="2438110" y="118898"/>
                  </a:lnTo>
                  <a:lnTo>
                    <a:pt x="2438110" y="233472"/>
                  </a:lnTo>
                  <a:lnTo>
                    <a:pt x="2460404" y="233472"/>
                  </a:lnTo>
                  <a:lnTo>
                    <a:pt x="2460404" y="166457"/>
                  </a:lnTo>
                  <a:lnTo>
                    <a:pt x="2486751" y="166457"/>
                  </a:lnTo>
                  <a:cubicBezTo>
                    <a:pt x="2488777" y="166457"/>
                    <a:pt x="2488777" y="164295"/>
                    <a:pt x="2490804" y="162133"/>
                  </a:cubicBezTo>
                  <a:lnTo>
                    <a:pt x="2498911" y="162133"/>
                  </a:lnTo>
                  <a:cubicBezTo>
                    <a:pt x="2500937" y="164295"/>
                    <a:pt x="2500937" y="166457"/>
                    <a:pt x="2502964" y="166457"/>
                  </a:cubicBezTo>
                  <a:lnTo>
                    <a:pt x="2525258" y="166457"/>
                  </a:lnTo>
                  <a:lnTo>
                    <a:pt x="2525258" y="49721"/>
                  </a:lnTo>
                  <a:cubicBezTo>
                    <a:pt x="2525272" y="49718"/>
                    <a:pt x="2526139" y="49554"/>
                    <a:pt x="2582005" y="38912"/>
                  </a:cubicBezTo>
                  <a:lnTo>
                    <a:pt x="2582005" y="39993"/>
                  </a:lnTo>
                  <a:lnTo>
                    <a:pt x="2582005" y="47559"/>
                  </a:lnTo>
                  <a:lnTo>
                    <a:pt x="2608352" y="47559"/>
                  </a:lnTo>
                  <a:lnTo>
                    <a:pt x="2608352" y="302649"/>
                  </a:lnTo>
                  <a:lnTo>
                    <a:pt x="2630646" y="302649"/>
                  </a:lnTo>
                  <a:lnTo>
                    <a:pt x="2630646" y="298325"/>
                  </a:lnTo>
                  <a:lnTo>
                    <a:pt x="2642806" y="298325"/>
                  </a:lnTo>
                  <a:lnTo>
                    <a:pt x="2642806" y="302649"/>
                  </a:lnTo>
                  <a:lnTo>
                    <a:pt x="2667126" y="302649"/>
                  </a:lnTo>
                  <a:lnTo>
                    <a:pt x="2667126" y="289678"/>
                  </a:lnTo>
                  <a:lnTo>
                    <a:pt x="2695500" y="289678"/>
                  </a:lnTo>
                  <a:cubicBezTo>
                    <a:pt x="2699553" y="285354"/>
                    <a:pt x="2703607" y="285354"/>
                    <a:pt x="2707660" y="285354"/>
                  </a:cubicBezTo>
                  <a:cubicBezTo>
                    <a:pt x="2713740" y="289678"/>
                    <a:pt x="2721847" y="289678"/>
                    <a:pt x="2727927" y="289678"/>
                  </a:cubicBezTo>
                  <a:lnTo>
                    <a:pt x="2727927" y="272384"/>
                  </a:lnTo>
                  <a:lnTo>
                    <a:pt x="2736034" y="272384"/>
                  </a:lnTo>
                  <a:lnTo>
                    <a:pt x="2736034" y="259413"/>
                  </a:lnTo>
                  <a:lnTo>
                    <a:pt x="2792781" y="259413"/>
                  </a:lnTo>
                  <a:lnTo>
                    <a:pt x="2792781" y="229148"/>
                  </a:lnTo>
                  <a:lnTo>
                    <a:pt x="2811021" y="229148"/>
                  </a:lnTo>
                  <a:lnTo>
                    <a:pt x="2811021" y="222663"/>
                  </a:lnTo>
                  <a:lnTo>
                    <a:pt x="2823181" y="222663"/>
                  </a:lnTo>
                  <a:lnTo>
                    <a:pt x="2823181" y="229148"/>
                  </a:lnTo>
                  <a:lnTo>
                    <a:pt x="2839395" y="229148"/>
                  </a:lnTo>
                  <a:lnTo>
                    <a:pt x="2839395" y="278869"/>
                  </a:lnTo>
                  <a:lnTo>
                    <a:pt x="2871822" y="278869"/>
                  </a:lnTo>
                  <a:lnTo>
                    <a:pt x="2871822" y="252928"/>
                  </a:lnTo>
                  <a:lnTo>
                    <a:pt x="2910329" y="252928"/>
                  </a:lnTo>
                  <a:lnTo>
                    <a:pt x="2910329" y="222663"/>
                  </a:lnTo>
                  <a:lnTo>
                    <a:pt x="2958970" y="222663"/>
                  </a:lnTo>
                  <a:cubicBezTo>
                    <a:pt x="2959793" y="378235"/>
                    <a:pt x="2960615" y="533807"/>
                    <a:pt x="2961438" y="689379"/>
                  </a:cubicBezTo>
                  <a:lnTo>
                    <a:pt x="2054" y="687046"/>
                  </a:lnTo>
                  <a:cubicBezTo>
                    <a:pt x="1369" y="539482"/>
                    <a:pt x="685" y="400492"/>
                    <a:pt x="0" y="252928"/>
                  </a:cubicBezTo>
                  <a:lnTo>
                    <a:pt x="20267" y="252928"/>
                  </a:lnTo>
                  <a:cubicBezTo>
                    <a:pt x="20271" y="252922"/>
                    <a:pt x="20308" y="252840"/>
                    <a:pt x="20774" y="251847"/>
                  </a:cubicBezTo>
                  <a:lnTo>
                    <a:pt x="24320" y="244281"/>
                  </a:lnTo>
                  <a:cubicBezTo>
                    <a:pt x="24329" y="244282"/>
                    <a:pt x="24442" y="244300"/>
                    <a:pt x="26094" y="244551"/>
                  </a:cubicBezTo>
                  <a:lnTo>
                    <a:pt x="38507" y="246442"/>
                  </a:lnTo>
                  <a:cubicBezTo>
                    <a:pt x="38510" y="246452"/>
                    <a:pt x="38548" y="246553"/>
                    <a:pt x="39014" y="247794"/>
                  </a:cubicBezTo>
                  <a:lnTo>
                    <a:pt x="42560" y="257251"/>
                  </a:lnTo>
                  <a:cubicBezTo>
                    <a:pt x="42574" y="257252"/>
                    <a:pt x="43170" y="257302"/>
                    <a:pt x="68907" y="259413"/>
                  </a:cubicBezTo>
                  <a:lnTo>
                    <a:pt x="68907" y="136192"/>
                  </a:lnTo>
                  <a:lnTo>
                    <a:pt x="70934" y="136192"/>
                  </a:lnTo>
                  <a:lnTo>
                    <a:pt x="85121" y="136192"/>
                  </a:lnTo>
                  <a:lnTo>
                    <a:pt x="85121" y="0"/>
                  </a:lnTo>
                  <a:lnTo>
                    <a:pt x="86894" y="0"/>
                  </a:lnTo>
                  <a:lnTo>
                    <a:pt x="993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008" y="207168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Ломоносов Михаил Васильевич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самый известный выпускник 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Славяно-Греко-Латинской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Академии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upload.wikimedia.org/wikipedia/commons/thumb/4/4d/M.V._Lomonosov_by_L.Miropolskiy_after_G.C.Prenner_%281787%2C_RAN%29.jpg/280px-M.V._Lomonosov_by_L.Miropolskiy_after_G.C.Prenner_%281787%2C_RAN%29.jpg"/>
          <p:cNvPicPr>
            <a:picLocks noChangeAspect="1" noChangeArrowheads="1"/>
          </p:cNvPicPr>
          <p:nvPr/>
        </p:nvPicPr>
        <p:blipFill>
          <a:blip r:embed="rId2"/>
          <a:srcRect r="16964"/>
          <a:stretch>
            <a:fillRect/>
          </a:stretch>
        </p:blipFill>
        <p:spPr bwMode="auto">
          <a:xfrm rot="20757950">
            <a:off x="6095463" y="1026097"/>
            <a:ext cx="2357454" cy="3802319"/>
          </a:xfrm>
          <a:prstGeom prst="diamond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자유형: 도형 30">
            <a:extLst>
              <a:ext uri="{FF2B5EF4-FFF2-40B4-BE49-F238E27FC236}">
                <a16:creationId xmlns:a16="http://schemas.microsoft.com/office/drawing/2014/main" xmlns="" id="{2C268D95-6831-4266-B85D-064EBE9CA51C}"/>
              </a:ext>
            </a:extLst>
          </p:cNvPr>
          <p:cNvSpPr/>
          <p:nvPr/>
        </p:nvSpPr>
        <p:spPr>
          <a:xfrm>
            <a:off x="7974056" y="1928808"/>
            <a:ext cx="898078" cy="571504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자유형: 도형 27">
            <a:extLst>
              <a:ext uri="{FF2B5EF4-FFF2-40B4-BE49-F238E27FC236}">
                <a16:creationId xmlns:a16="http://schemas.microsoft.com/office/drawing/2014/main" xmlns="" id="{5C6DA5C3-7B78-4621-AEF8-559F8E50A6DB}"/>
              </a:ext>
            </a:extLst>
          </p:cNvPr>
          <p:cNvSpPr/>
          <p:nvPr/>
        </p:nvSpPr>
        <p:spPr>
          <a:xfrm rot="5719169">
            <a:off x="8151055" y="3891460"/>
            <a:ext cx="603076" cy="902223"/>
          </a:xfrm>
          <a:custGeom>
            <a:avLst/>
            <a:gdLst>
              <a:gd name="connsiteX0" fmla="*/ 1193076 w 1436918"/>
              <a:gd name="connsiteY0" fmla="*/ 0 h 2386152"/>
              <a:gd name="connsiteX1" fmla="*/ 1436918 w 1436918"/>
              <a:gd name="connsiteY1" fmla="*/ 243842 h 2386152"/>
              <a:gd name="connsiteX2" fmla="*/ 1436918 w 1436918"/>
              <a:gd name="connsiteY2" fmla="*/ 2142310 h 2386152"/>
              <a:gd name="connsiteX3" fmla="*/ 1193076 w 1436918"/>
              <a:gd name="connsiteY3" fmla="*/ 2386152 h 2386152"/>
              <a:gd name="connsiteX4" fmla="*/ 0 w 1436918"/>
              <a:gd name="connsiteY4" fmla="*/ 1193076 h 238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2386152">
                <a:moveTo>
                  <a:pt x="1193076" y="0"/>
                </a:moveTo>
                <a:lnTo>
                  <a:pt x="1436918" y="243842"/>
                </a:lnTo>
                <a:lnTo>
                  <a:pt x="1436918" y="2142310"/>
                </a:lnTo>
                <a:lnTo>
                  <a:pt x="1193076" y="2386152"/>
                </a:lnTo>
                <a:lnTo>
                  <a:pt x="0" y="1193076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자유형: 도형 34">
            <a:extLst>
              <a:ext uri="{FF2B5EF4-FFF2-40B4-BE49-F238E27FC236}">
                <a16:creationId xmlns:a16="http://schemas.microsoft.com/office/drawing/2014/main" xmlns="" id="{6459F166-C1AE-49BD-A7FB-4CDE1C54BAAC}"/>
              </a:ext>
            </a:extLst>
          </p:cNvPr>
          <p:cNvSpPr/>
          <p:nvPr/>
        </p:nvSpPr>
        <p:spPr>
          <a:xfrm rot="2717762">
            <a:off x="-504614" y="1089838"/>
            <a:ext cx="1436918" cy="1393380"/>
          </a:xfrm>
          <a:custGeom>
            <a:avLst/>
            <a:gdLst>
              <a:gd name="connsiteX0" fmla="*/ 200304 w 1436918"/>
              <a:gd name="connsiteY0" fmla="*/ 0 h 1393380"/>
              <a:gd name="connsiteX1" fmla="*/ 1436918 w 1436918"/>
              <a:gd name="connsiteY1" fmla="*/ 0 h 1393380"/>
              <a:gd name="connsiteX2" fmla="*/ 1436918 w 1436918"/>
              <a:gd name="connsiteY2" fmla="*/ 1149538 h 1393380"/>
              <a:gd name="connsiteX3" fmla="*/ 1193076 w 1436918"/>
              <a:gd name="connsiteY3" fmla="*/ 1393380 h 1393380"/>
              <a:gd name="connsiteX4" fmla="*/ 0 w 1436918"/>
              <a:gd name="connsiteY4" fmla="*/ 200304 h 13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1393380">
                <a:moveTo>
                  <a:pt x="200304" y="0"/>
                </a:moveTo>
                <a:lnTo>
                  <a:pt x="1436918" y="0"/>
                </a:lnTo>
                <a:lnTo>
                  <a:pt x="1436918" y="1149538"/>
                </a:lnTo>
                <a:lnTo>
                  <a:pt x="1193076" y="1393380"/>
                </a:lnTo>
                <a:lnTo>
                  <a:pt x="0" y="200304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자유형: 도형 35">
            <a:extLst>
              <a:ext uri="{FF2B5EF4-FFF2-40B4-BE49-F238E27FC236}">
                <a16:creationId xmlns:a16="http://schemas.microsoft.com/office/drawing/2014/main" xmlns="" id="{8657D5CE-DB48-4940-860E-BAB55C81C910}"/>
              </a:ext>
            </a:extLst>
          </p:cNvPr>
          <p:cNvSpPr/>
          <p:nvPr/>
        </p:nvSpPr>
        <p:spPr>
          <a:xfrm rot="11866163">
            <a:off x="7225801" y="935309"/>
            <a:ext cx="2043637" cy="433952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20720236">
            <a:off x="5998454" y="3138512"/>
            <a:ext cx="1462983" cy="1863320"/>
          </a:xfrm>
          <a:prstGeom prst="triangle">
            <a:avLst>
              <a:gd name="adj" fmla="val 229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7901960" flipV="1">
            <a:off x="7439516" y="315840"/>
            <a:ext cx="1070105" cy="2206772"/>
          </a:xfrm>
          <a:prstGeom prst="triangle">
            <a:avLst>
              <a:gd name="adj" fmla="val 9247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1108639" flipV="1">
            <a:off x="7908182" y="2701196"/>
            <a:ext cx="1217043" cy="2067738"/>
          </a:xfrm>
          <a:prstGeom prst="triangle">
            <a:avLst>
              <a:gd name="adj" fmla="val 60905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flipV="1">
            <a:off x="8555298" y="2443610"/>
            <a:ext cx="550028" cy="2199842"/>
          </a:xfrm>
          <a:prstGeom prst="triangle">
            <a:avLst>
              <a:gd name="adj" fmla="val 9247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20720236">
            <a:off x="6171042" y="3398272"/>
            <a:ext cx="1076971" cy="1483974"/>
          </a:xfrm>
          <a:prstGeom prst="triangle">
            <a:avLst>
              <a:gd name="adj" fmla="val 22900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20720236">
            <a:off x="86755" y="984767"/>
            <a:ext cx="969435" cy="1374877"/>
          </a:xfrm>
          <a:prstGeom prst="triangle">
            <a:avLst>
              <a:gd name="adj" fmla="val 22900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H="1">
            <a:off x="5643570" y="1428743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5715008" y="1428743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H="1">
            <a:off x="785786" y="3714757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857224" y="3714757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643174" y="1570031"/>
            <a:ext cx="307183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071538" y="3784607"/>
            <a:ext cx="307183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1393</Words>
  <Application>Microsoft Office PowerPoint</Application>
  <PresentationFormat>Экран (16:9)</PresentationFormat>
  <Paragraphs>271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Office Theme</vt:lpstr>
      <vt:lpstr>Custom Design</vt:lpstr>
      <vt:lpstr>Слайд 1</vt:lpstr>
      <vt:lpstr> День российской науки</vt:lpstr>
      <vt:lpstr> День российской науки</vt:lpstr>
      <vt:lpstr> День российской науки</vt:lpstr>
      <vt:lpstr>Слайд 5</vt:lpstr>
      <vt:lpstr> История развития российской науки</vt:lpstr>
      <vt:lpstr> История развития российской науки</vt:lpstr>
      <vt:lpstr> История развития российской науки</vt:lpstr>
      <vt:lpstr> История развития российской науки</vt:lpstr>
      <vt:lpstr>Слайд 10</vt:lpstr>
      <vt:lpstr> История развития российской науки</vt:lpstr>
      <vt:lpstr> История развития российской науки </vt:lpstr>
      <vt:lpstr> История развития российской науки</vt:lpstr>
      <vt:lpstr> История развития российской науки</vt:lpstr>
      <vt:lpstr>Слайд 15</vt:lpstr>
      <vt:lpstr> История развития российской науки</vt:lpstr>
      <vt:lpstr> История развития российской науки</vt:lpstr>
      <vt:lpstr>Слайд 18</vt:lpstr>
      <vt:lpstr>Слайд 19</vt:lpstr>
      <vt:lpstr>Слайд 20</vt:lpstr>
      <vt:lpstr> Топ 10 открытий российской науки в ХХI веке</vt:lpstr>
      <vt:lpstr>Топ 10 открытий российской науки в ХХI веке</vt:lpstr>
      <vt:lpstr>Слайд 23</vt:lpstr>
      <vt:lpstr>Топ 10 открытий российской науки в ХХI веке</vt:lpstr>
      <vt:lpstr>Топ 10 открытий российской науки в ХХI веке</vt:lpstr>
      <vt:lpstr>Топ 10 открытий российской науки в ХХI веке</vt:lpstr>
      <vt:lpstr> Топ 10 открытий российской науки в ХХI веке</vt:lpstr>
      <vt:lpstr>Топ 10 открытий российской науки в ХХI веке</vt:lpstr>
      <vt:lpstr>Топ 10 открытий российской науки в ХХI веке</vt:lpstr>
      <vt:lpstr>Топ 10 открытий российской науки в ХХI веке</vt:lpstr>
      <vt:lpstr> День российской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Русские ученые, внесшие вклад в развитие мировой науки</vt:lpstr>
      <vt:lpstr> День российской науки</vt:lpstr>
      <vt:lpstr> День российской науки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serebr</cp:lastModifiedBy>
  <cp:revision>484</cp:revision>
  <dcterms:created xsi:type="dcterms:W3CDTF">2014-04-01T16:27:38Z</dcterms:created>
  <dcterms:modified xsi:type="dcterms:W3CDTF">2019-07-22T21:14:47Z</dcterms:modified>
</cp:coreProperties>
</file>